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0"/>
  </p:notesMasterIdLst>
  <p:sldIdLst>
    <p:sldId id="2670" r:id="rId2"/>
    <p:sldId id="2671" r:id="rId3"/>
    <p:sldId id="314" r:id="rId4"/>
    <p:sldId id="2675" r:id="rId5"/>
    <p:sldId id="2007577197" r:id="rId6"/>
    <p:sldId id="2677" r:id="rId7"/>
    <p:sldId id="2007577198" r:id="rId8"/>
    <p:sldId id="2007577200" r:id="rId9"/>
    <p:sldId id="2007577199" r:id="rId10"/>
    <p:sldId id="293" r:id="rId11"/>
    <p:sldId id="2007577201" r:id="rId12"/>
    <p:sldId id="2007577202" r:id="rId13"/>
    <p:sldId id="2007577203" r:id="rId14"/>
    <p:sldId id="276" r:id="rId15"/>
    <p:sldId id="2007577208" r:id="rId16"/>
    <p:sldId id="2007577209" r:id="rId17"/>
    <p:sldId id="2007577217" r:id="rId18"/>
    <p:sldId id="31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4254-96F2-4E77-9389-4216807E9158}" type="datetimeFigureOut">
              <a:rPr lang="en-ID" smtClean="0"/>
              <a:t>08/04/2025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50D95-7B63-46AB-B94E-74E4382139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446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62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13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F96F-9146-4C02-974D-D891AD24E4F9}" type="datetimeFigureOut">
              <a:rPr lang="en-ID" smtClean="0"/>
              <a:t>08/04/2025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1932-5929-45FD-92C8-A650600CAA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533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F96F-9146-4C02-974D-D891AD24E4F9}" type="datetimeFigureOut">
              <a:rPr lang="en-ID" smtClean="0"/>
              <a:t>08/04/2025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1932-5929-45FD-92C8-A650600CAA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99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F96F-9146-4C02-974D-D891AD24E4F9}" type="datetimeFigureOut">
              <a:rPr lang="en-ID" smtClean="0"/>
              <a:t>08/04/2025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1932-5929-45FD-92C8-A650600CAA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9541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5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 userDrawn="1"/>
        </p:nvGrpSpPr>
        <p:grpSpPr>
          <a:xfrm>
            <a:off x="21000" y="5626672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29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680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F96F-9146-4C02-974D-D891AD24E4F9}" type="datetimeFigureOut">
              <a:rPr lang="en-ID" smtClean="0"/>
              <a:t>08/04/2025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1932-5929-45FD-92C8-A650600CAA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160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F96F-9146-4C02-974D-D891AD24E4F9}" type="datetimeFigureOut">
              <a:rPr lang="en-ID" smtClean="0"/>
              <a:t>08/04/2025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1932-5929-45FD-92C8-A650600CAA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526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F96F-9146-4C02-974D-D891AD24E4F9}" type="datetimeFigureOut">
              <a:rPr lang="en-ID" smtClean="0"/>
              <a:t>08/04/2025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1932-5929-45FD-92C8-A650600CAA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48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F96F-9146-4C02-974D-D891AD24E4F9}" type="datetimeFigureOut">
              <a:rPr lang="en-ID" smtClean="0"/>
              <a:t>08/04/2025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1932-5929-45FD-92C8-A650600CAA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422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F96F-9146-4C02-974D-D891AD24E4F9}" type="datetimeFigureOut">
              <a:rPr lang="en-ID" smtClean="0"/>
              <a:t>08/04/2025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1932-5929-45FD-92C8-A650600CAA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653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F96F-9146-4C02-974D-D891AD24E4F9}" type="datetimeFigureOut">
              <a:rPr lang="en-ID" smtClean="0"/>
              <a:t>08/04/2025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1932-5929-45FD-92C8-A650600CAA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999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F96F-9146-4C02-974D-D891AD24E4F9}" type="datetimeFigureOut">
              <a:rPr lang="en-ID" smtClean="0"/>
              <a:t>08/04/2025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1932-5929-45FD-92C8-A650600CAA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281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F96F-9146-4C02-974D-D891AD24E4F9}" type="datetimeFigureOut">
              <a:rPr lang="en-ID" smtClean="0"/>
              <a:t>08/04/2025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1932-5929-45FD-92C8-A650600CAA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058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F96F-9146-4C02-974D-D891AD24E4F9}" type="datetimeFigureOut">
              <a:rPr lang="en-ID" smtClean="0"/>
              <a:t>08/04/2025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1932-5929-45FD-92C8-A650600CAA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82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DA908C8-742A-4165-99BB-7405EEFD9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1" y="0"/>
            <a:ext cx="12192000" cy="6858000"/>
          </a:xfrm>
          <a:prstGeom prst="rect">
            <a:avLst/>
          </a:prstGeom>
        </p:spPr>
      </p:pic>
      <p:sp>
        <p:nvSpPr>
          <p:cNvPr id="41" name="任意多边形: 形状 59">
            <a:extLst>
              <a:ext uri="{FF2B5EF4-FFF2-40B4-BE49-F238E27FC236}">
                <a16:creationId xmlns:a16="http://schemas.microsoft.com/office/drawing/2014/main" id="{BEB5A6ED-A7C7-4840-8376-27C4FB564B88}"/>
              </a:ext>
            </a:extLst>
          </p:cNvPr>
          <p:cNvSpPr/>
          <p:nvPr/>
        </p:nvSpPr>
        <p:spPr>
          <a:xfrm>
            <a:off x="716030" y="446253"/>
            <a:ext cx="10759940" cy="4640097"/>
          </a:xfrm>
          <a:custGeom>
            <a:avLst/>
            <a:gdLst>
              <a:gd name="connsiteX0" fmla="*/ 5337454 w 6062639"/>
              <a:gd name="connsiteY0" fmla="*/ 1389890 h 2153651"/>
              <a:gd name="connsiteX1" fmla="*/ 5337454 w 6062639"/>
              <a:gd name="connsiteY1" fmla="*/ 1409787 h 2153651"/>
              <a:gd name="connsiteX2" fmla="*/ 5349512 w 6062639"/>
              <a:gd name="connsiteY2" fmla="*/ 1399839 h 2153651"/>
              <a:gd name="connsiteX3" fmla="*/ 5337454 w 6062639"/>
              <a:gd name="connsiteY3" fmla="*/ 743863 h 2153651"/>
              <a:gd name="connsiteX4" fmla="*/ 5337454 w 6062639"/>
              <a:gd name="connsiteY4" fmla="*/ 763760 h 2153651"/>
              <a:gd name="connsiteX5" fmla="*/ 5349512 w 6062639"/>
              <a:gd name="connsiteY5" fmla="*/ 753812 h 2153651"/>
              <a:gd name="connsiteX6" fmla="*/ 430798 w 6062639"/>
              <a:gd name="connsiteY6" fmla="*/ 0 h 2153651"/>
              <a:gd name="connsiteX7" fmla="*/ 735418 w 6062639"/>
              <a:gd name="connsiteY7" fmla="*/ 126179 h 2153651"/>
              <a:gd name="connsiteX8" fmla="*/ 755863 w 6062639"/>
              <a:gd name="connsiteY8" fmla="*/ 150958 h 2153651"/>
              <a:gd name="connsiteX9" fmla="*/ 776308 w 6062639"/>
              <a:gd name="connsiteY9" fmla="*/ 126178 h 2153651"/>
              <a:gd name="connsiteX10" fmla="*/ 1080928 w 6062639"/>
              <a:gd name="connsiteY10" fmla="*/ 0 h 2153651"/>
              <a:gd name="connsiteX11" fmla="*/ 1385548 w 6062639"/>
              <a:gd name="connsiteY11" fmla="*/ 126179 h 2153651"/>
              <a:gd name="connsiteX12" fmla="*/ 1405993 w 6062639"/>
              <a:gd name="connsiteY12" fmla="*/ 150958 h 2153651"/>
              <a:gd name="connsiteX13" fmla="*/ 1426438 w 6062639"/>
              <a:gd name="connsiteY13" fmla="*/ 126178 h 2153651"/>
              <a:gd name="connsiteX14" fmla="*/ 1731058 w 6062639"/>
              <a:gd name="connsiteY14" fmla="*/ 0 h 2153651"/>
              <a:gd name="connsiteX15" fmla="*/ 2035678 w 6062639"/>
              <a:gd name="connsiteY15" fmla="*/ 126179 h 2153651"/>
              <a:gd name="connsiteX16" fmla="*/ 2056123 w 6062639"/>
              <a:gd name="connsiteY16" fmla="*/ 150958 h 2153651"/>
              <a:gd name="connsiteX17" fmla="*/ 2076568 w 6062639"/>
              <a:gd name="connsiteY17" fmla="*/ 126178 h 2153651"/>
              <a:gd name="connsiteX18" fmla="*/ 2381188 w 6062639"/>
              <a:gd name="connsiteY18" fmla="*/ 0 h 2153651"/>
              <a:gd name="connsiteX19" fmla="*/ 2685808 w 6062639"/>
              <a:gd name="connsiteY19" fmla="*/ 126179 h 2153651"/>
              <a:gd name="connsiteX20" fmla="*/ 2706253 w 6062639"/>
              <a:gd name="connsiteY20" fmla="*/ 150958 h 2153651"/>
              <a:gd name="connsiteX21" fmla="*/ 2726698 w 6062639"/>
              <a:gd name="connsiteY21" fmla="*/ 126178 h 2153651"/>
              <a:gd name="connsiteX22" fmla="*/ 3031318 w 6062639"/>
              <a:gd name="connsiteY22" fmla="*/ 0 h 2153651"/>
              <a:gd name="connsiteX23" fmla="*/ 3335938 w 6062639"/>
              <a:gd name="connsiteY23" fmla="*/ 126179 h 2153651"/>
              <a:gd name="connsiteX24" fmla="*/ 3356383 w 6062639"/>
              <a:gd name="connsiteY24" fmla="*/ 150958 h 2153651"/>
              <a:gd name="connsiteX25" fmla="*/ 3376828 w 6062639"/>
              <a:gd name="connsiteY25" fmla="*/ 126178 h 2153651"/>
              <a:gd name="connsiteX26" fmla="*/ 3681448 w 6062639"/>
              <a:gd name="connsiteY26" fmla="*/ 0 h 2153651"/>
              <a:gd name="connsiteX27" fmla="*/ 3986068 w 6062639"/>
              <a:gd name="connsiteY27" fmla="*/ 126179 h 2153651"/>
              <a:gd name="connsiteX28" fmla="*/ 4006513 w 6062639"/>
              <a:gd name="connsiteY28" fmla="*/ 150958 h 2153651"/>
              <a:gd name="connsiteX29" fmla="*/ 4026958 w 6062639"/>
              <a:gd name="connsiteY29" fmla="*/ 126178 h 2153651"/>
              <a:gd name="connsiteX30" fmla="*/ 4331578 w 6062639"/>
              <a:gd name="connsiteY30" fmla="*/ 0 h 2153651"/>
              <a:gd name="connsiteX31" fmla="*/ 4636198 w 6062639"/>
              <a:gd name="connsiteY31" fmla="*/ 126179 h 2153651"/>
              <a:gd name="connsiteX32" fmla="*/ 4656643 w 6062639"/>
              <a:gd name="connsiteY32" fmla="*/ 150958 h 2153651"/>
              <a:gd name="connsiteX33" fmla="*/ 4677088 w 6062639"/>
              <a:gd name="connsiteY33" fmla="*/ 126178 h 2153651"/>
              <a:gd name="connsiteX34" fmla="*/ 4981708 w 6062639"/>
              <a:gd name="connsiteY34" fmla="*/ 0 h 2153651"/>
              <a:gd name="connsiteX35" fmla="*/ 5286328 w 6062639"/>
              <a:gd name="connsiteY35" fmla="*/ 126179 h 2153651"/>
              <a:gd name="connsiteX36" fmla="*/ 5306774 w 6062639"/>
              <a:gd name="connsiteY36" fmla="*/ 150959 h 2153651"/>
              <a:gd name="connsiteX37" fmla="*/ 5327221 w 6062639"/>
              <a:gd name="connsiteY37" fmla="*/ 126178 h 2153651"/>
              <a:gd name="connsiteX38" fmla="*/ 5631841 w 6062639"/>
              <a:gd name="connsiteY38" fmla="*/ 0 h 2153651"/>
              <a:gd name="connsiteX39" fmla="*/ 6062639 w 6062639"/>
              <a:gd name="connsiteY39" fmla="*/ 430799 h 2153651"/>
              <a:gd name="connsiteX40" fmla="*/ 5936461 w 6062639"/>
              <a:gd name="connsiteY40" fmla="*/ 735420 h 2153651"/>
              <a:gd name="connsiteX41" fmla="*/ 5914169 w 6062639"/>
              <a:gd name="connsiteY41" fmla="*/ 753812 h 2153651"/>
              <a:gd name="connsiteX42" fmla="*/ 5936460 w 6062639"/>
              <a:gd name="connsiteY42" fmla="*/ 772204 h 2153651"/>
              <a:gd name="connsiteX43" fmla="*/ 6062638 w 6062639"/>
              <a:gd name="connsiteY43" fmla="*/ 1076825 h 2153651"/>
              <a:gd name="connsiteX44" fmla="*/ 5936460 w 6062639"/>
              <a:gd name="connsiteY44" fmla="*/ 1381446 h 2153651"/>
              <a:gd name="connsiteX45" fmla="*/ 5914168 w 6062639"/>
              <a:gd name="connsiteY45" fmla="*/ 1399839 h 2153651"/>
              <a:gd name="connsiteX46" fmla="*/ 5936460 w 6062639"/>
              <a:gd name="connsiteY46" fmla="*/ 1418231 h 2153651"/>
              <a:gd name="connsiteX47" fmla="*/ 6062638 w 6062639"/>
              <a:gd name="connsiteY47" fmla="*/ 1722852 h 2153651"/>
              <a:gd name="connsiteX48" fmla="*/ 5631840 w 6062639"/>
              <a:gd name="connsiteY48" fmla="*/ 2153651 h 2153651"/>
              <a:gd name="connsiteX49" fmla="*/ 5327220 w 6062639"/>
              <a:gd name="connsiteY49" fmla="*/ 2027473 h 2153651"/>
              <a:gd name="connsiteX50" fmla="*/ 5306774 w 6062639"/>
              <a:gd name="connsiteY50" fmla="*/ 2002692 h 2153651"/>
              <a:gd name="connsiteX51" fmla="*/ 5286328 w 6062639"/>
              <a:gd name="connsiteY51" fmla="*/ 2027473 h 2153651"/>
              <a:gd name="connsiteX52" fmla="*/ 4981708 w 6062639"/>
              <a:gd name="connsiteY52" fmla="*/ 2153651 h 2153651"/>
              <a:gd name="connsiteX53" fmla="*/ 4677088 w 6062639"/>
              <a:gd name="connsiteY53" fmla="*/ 2027473 h 2153651"/>
              <a:gd name="connsiteX54" fmla="*/ 4656643 w 6062639"/>
              <a:gd name="connsiteY54" fmla="*/ 2002694 h 2153651"/>
              <a:gd name="connsiteX55" fmla="*/ 4636198 w 6062639"/>
              <a:gd name="connsiteY55" fmla="*/ 2027473 h 2153651"/>
              <a:gd name="connsiteX56" fmla="*/ 4331578 w 6062639"/>
              <a:gd name="connsiteY56" fmla="*/ 2153651 h 2153651"/>
              <a:gd name="connsiteX57" fmla="*/ 4026958 w 6062639"/>
              <a:gd name="connsiteY57" fmla="*/ 2027473 h 2153651"/>
              <a:gd name="connsiteX58" fmla="*/ 4006513 w 6062639"/>
              <a:gd name="connsiteY58" fmla="*/ 2002694 h 2153651"/>
              <a:gd name="connsiteX59" fmla="*/ 3986068 w 6062639"/>
              <a:gd name="connsiteY59" fmla="*/ 2027473 h 2153651"/>
              <a:gd name="connsiteX60" fmla="*/ 3681448 w 6062639"/>
              <a:gd name="connsiteY60" fmla="*/ 2153651 h 2153651"/>
              <a:gd name="connsiteX61" fmla="*/ 3376828 w 6062639"/>
              <a:gd name="connsiteY61" fmla="*/ 2027473 h 2153651"/>
              <a:gd name="connsiteX62" fmla="*/ 3356383 w 6062639"/>
              <a:gd name="connsiteY62" fmla="*/ 2002694 h 2153651"/>
              <a:gd name="connsiteX63" fmla="*/ 3335938 w 6062639"/>
              <a:gd name="connsiteY63" fmla="*/ 2027473 h 2153651"/>
              <a:gd name="connsiteX64" fmla="*/ 3031318 w 6062639"/>
              <a:gd name="connsiteY64" fmla="*/ 2153651 h 2153651"/>
              <a:gd name="connsiteX65" fmla="*/ 2726698 w 6062639"/>
              <a:gd name="connsiteY65" fmla="*/ 2027473 h 2153651"/>
              <a:gd name="connsiteX66" fmla="*/ 2706253 w 6062639"/>
              <a:gd name="connsiteY66" fmla="*/ 2002694 h 2153651"/>
              <a:gd name="connsiteX67" fmla="*/ 2685808 w 6062639"/>
              <a:gd name="connsiteY67" fmla="*/ 2027473 h 2153651"/>
              <a:gd name="connsiteX68" fmla="*/ 2381188 w 6062639"/>
              <a:gd name="connsiteY68" fmla="*/ 2153651 h 2153651"/>
              <a:gd name="connsiteX69" fmla="*/ 2076568 w 6062639"/>
              <a:gd name="connsiteY69" fmla="*/ 2027473 h 2153651"/>
              <a:gd name="connsiteX70" fmla="*/ 2056123 w 6062639"/>
              <a:gd name="connsiteY70" fmla="*/ 2002694 h 2153651"/>
              <a:gd name="connsiteX71" fmla="*/ 2035678 w 6062639"/>
              <a:gd name="connsiteY71" fmla="*/ 2027473 h 2153651"/>
              <a:gd name="connsiteX72" fmla="*/ 1731058 w 6062639"/>
              <a:gd name="connsiteY72" fmla="*/ 2153651 h 2153651"/>
              <a:gd name="connsiteX73" fmla="*/ 1426438 w 6062639"/>
              <a:gd name="connsiteY73" fmla="*/ 2027473 h 2153651"/>
              <a:gd name="connsiteX74" fmla="*/ 1405993 w 6062639"/>
              <a:gd name="connsiteY74" fmla="*/ 2002694 h 2153651"/>
              <a:gd name="connsiteX75" fmla="*/ 1385548 w 6062639"/>
              <a:gd name="connsiteY75" fmla="*/ 2027473 h 2153651"/>
              <a:gd name="connsiteX76" fmla="*/ 1080928 w 6062639"/>
              <a:gd name="connsiteY76" fmla="*/ 2153651 h 2153651"/>
              <a:gd name="connsiteX77" fmla="*/ 776308 w 6062639"/>
              <a:gd name="connsiteY77" fmla="*/ 2027473 h 2153651"/>
              <a:gd name="connsiteX78" fmla="*/ 755863 w 6062639"/>
              <a:gd name="connsiteY78" fmla="*/ 2002694 h 2153651"/>
              <a:gd name="connsiteX79" fmla="*/ 735418 w 6062639"/>
              <a:gd name="connsiteY79" fmla="*/ 2027473 h 2153651"/>
              <a:gd name="connsiteX80" fmla="*/ 430798 w 6062639"/>
              <a:gd name="connsiteY80" fmla="*/ 2153651 h 2153651"/>
              <a:gd name="connsiteX81" fmla="*/ 0 w 6062639"/>
              <a:gd name="connsiteY81" fmla="*/ 1722852 h 2153651"/>
              <a:gd name="connsiteX82" fmla="*/ 126178 w 6062639"/>
              <a:gd name="connsiteY82" fmla="*/ 1418231 h 2153651"/>
              <a:gd name="connsiteX83" fmla="*/ 148470 w 6062639"/>
              <a:gd name="connsiteY83" fmla="*/ 1399839 h 2153651"/>
              <a:gd name="connsiteX84" fmla="*/ 126178 w 6062639"/>
              <a:gd name="connsiteY84" fmla="*/ 1381446 h 2153651"/>
              <a:gd name="connsiteX85" fmla="*/ 0 w 6062639"/>
              <a:gd name="connsiteY85" fmla="*/ 1076825 h 2153651"/>
              <a:gd name="connsiteX86" fmla="*/ 126178 w 6062639"/>
              <a:gd name="connsiteY86" fmla="*/ 772204 h 2153651"/>
              <a:gd name="connsiteX87" fmla="*/ 148469 w 6062639"/>
              <a:gd name="connsiteY87" fmla="*/ 753812 h 2153651"/>
              <a:gd name="connsiteX88" fmla="*/ 126178 w 6062639"/>
              <a:gd name="connsiteY88" fmla="*/ 735420 h 2153651"/>
              <a:gd name="connsiteX89" fmla="*/ 0 w 6062639"/>
              <a:gd name="connsiteY89" fmla="*/ 430799 h 2153651"/>
              <a:gd name="connsiteX90" fmla="*/ 430798 w 6062639"/>
              <a:gd name="connsiteY90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2639" h="2153651">
                <a:moveTo>
                  <a:pt x="5337454" y="1389890"/>
                </a:moveTo>
                <a:lnTo>
                  <a:pt x="5337454" y="1409787"/>
                </a:lnTo>
                <a:lnTo>
                  <a:pt x="5349512" y="1399839"/>
                </a:lnTo>
                <a:close/>
                <a:moveTo>
                  <a:pt x="5337454" y="743863"/>
                </a:moveTo>
                <a:lnTo>
                  <a:pt x="5337454" y="763760"/>
                </a:lnTo>
                <a:lnTo>
                  <a:pt x="5349512" y="753812"/>
                </a:lnTo>
                <a:close/>
                <a:moveTo>
                  <a:pt x="430798" y="0"/>
                </a:moveTo>
                <a:cubicBezTo>
                  <a:pt x="549760" y="0"/>
                  <a:pt x="657459" y="48219"/>
                  <a:pt x="735418" y="126179"/>
                </a:cubicBezTo>
                <a:lnTo>
                  <a:pt x="755863" y="150958"/>
                </a:lnTo>
                <a:lnTo>
                  <a:pt x="776308" y="126178"/>
                </a:lnTo>
                <a:cubicBezTo>
                  <a:pt x="854267" y="48219"/>
                  <a:pt x="961967" y="0"/>
                  <a:pt x="1080928" y="0"/>
                </a:cubicBezTo>
                <a:cubicBezTo>
                  <a:pt x="1199890" y="0"/>
                  <a:pt x="1307589" y="48219"/>
                  <a:pt x="1385548" y="126179"/>
                </a:cubicBezTo>
                <a:lnTo>
                  <a:pt x="1405993" y="150958"/>
                </a:lnTo>
                <a:lnTo>
                  <a:pt x="1426438" y="126178"/>
                </a:lnTo>
                <a:cubicBezTo>
                  <a:pt x="1504397" y="48219"/>
                  <a:pt x="1612097" y="0"/>
                  <a:pt x="1731058" y="0"/>
                </a:cubicBezTo>
                <a:cubicBezTo>
                  <a:pt x="1850020" y="0"/>
                  <a:pt x="1957719" y="48219"/>
                  <a:pt x="2035678" y="126179"/>
                </a:cubicBezTo>
                <a:lnTo>
                  <a:pt x="2056123" y="150958"/>
                </a:lnTo>
                <a:lnTo>
                  <a:pt x="2076568" y="126178"/>
                </a:lnTo>
                <a:cubicBezTo>
                  <a:pt x="2154527" y="48219"/>
                  <a:pt x="2262227" y="0"/>
                  <a:pt x="2381188" y="0"/>
                </a:cubicBezTo>
                <a:cubicBezTo>
                  <a:pt x="2500150" y="0"/>
                  <a:pt x="2607849" y="48219"/>
                  <a:pt x="2685808" y="126179"/>
                </a:cubicBezTo>
                <a:lnTo>
                  <a:pt x="2706253" y="150958"/>
                </a:lnTo>
                <a:lnTo>
                  <a:pt x="2726698" y="126178"/>
                </a:lnTo>
                <a:cubicBezTo>
                  <a:pt x="2804657" y="48219"/>
                  <a:pt x="2912357" y="0"/>
                  <a:pt x="3031318" y="0"/>
                </a:cubicBezTo>
                <a:cubicBezTo>
                  <a:pt x="3150280" y="0"/>
                  <a:pt x="3257979" y="48219"/>
                  <a:pt x="3335938" y="126179"/>
                </a:cubicBezTo>
                <a:lnTo>
                  <a:pt x="3356383" y="150958"/>
                </a:lnTo>
                <a:lnTo>
                  <a:pt x="3376828" y="126178"/>
                </a:lnTo>
                <a:cubicBezTo>
                  <a:pt x="3454787" y="48219"/>
                  <a:pt x="3562487" y="0"/>
                  <a:pt x="3681448" y="0"/>
                </a:cubicBezTo>
                <a:cubicBezTo>
                  <a:pt x="3800410" y="0"/>
                  <a:pt x="3908109" y="48219"/>
                  <a:pt x="3986068" y="126179"/>
                </a:cubicBezTo>
                <a:lnTo>
                  <a:pt x="4006513" y="150958"/>
                </a:lnTo>
                <a:lnTo>
                  <a:pt x="4026958" y="126178"/>
                </a:lnTo>
                <a:cubicBezTo>
                  <a:pt x="4104917" y="48219"/>
                  <a:pt x="4212616" y="0"/>
                  <a:pt x="4331578" y="0"/>
                </a:cubicBezTo>
                <a:cubicBezTo>
                  <a:pt x="4450539" y="0"/>
                  <a:pt x="4558239" y="48219"/>
                  <a:pt x="4636198" y="126179"/>
                </a:cubicBezTo>
                <a:lnTo>
                  <a:pt x="4656643" y="150958"/>
                </a:lnTo>
                <a:lnTo>
                  <a:pt x="4677088" y="126178"/>
                </a:lnTo>
                <a:cubicBezTo>
                  <a:pt x="4755047" y="48219"/>
                  <a:pt x="4862746" y="0"/>
                  <a:pt x="4981708" y="0"/>
                </a:cubicBezTo>
                <a:cubicBezTo>
                  <a:pt x="5100670" y="0"/>
                  <a:pt x="5208369" y="48219"/>
                  <a:pt x="5286328" y="126179"/>
                </a:cubicBezTo>
                <a:lnTo>
                  <a:pt x="5306774" y="150959"/>
                </a:lnTo>
                <a:lnTo>
                  <a:pt x="5327221" y="126178"/>
                </a:lnTo>
                <a:cubicBezTo>
                  <a:pt x="5405180" y="48219"/>
                  <a:pt x="5512879" y="0"/>
                  <a:pt x="5631841" y="0"/>
                </a:cubicBezTo>
                <a:cubicBezTo>
                  <a:pt x="5869764" y="0"/>
                  <a:pt x="6062639" y="192875"/>
                  <a:pt x="6062639" y="430799"/>
                </a:cubicBezTo>
                <a:cubicBezTo>
                  <a:pt x="6062639" y="549761"/>
                  <a:pt x="6014420" y="657461"/>
                  <a:pt x="5936461" y="735420"/>
                </a:cubicBezTo>
                <a:lnTo>
                  <a:pt x="5914169" y="753812"/>
                </a:lnTo>
                <a:lnTo>
                  <a:pt x="5936460" y="772204"/>
                </a:lnTo>
                <a:cubicBezTo>
                  <a:pt x="6014419" y="850163"/>
                  <a:pt x="6062638" y="957863"/>
                  <a:pt x="6062638" y="1076825"/>
                </a:cubicBezTo>
                <a:cubicBezTo>
                  <a:pt x="6062638" y="1195787"/>
                  <a:pt x="6014419" y="1303487"/>
                  <a:pt x="5936460" y="1381446"/>
                </a:cubicBezTo>
                <a:lnTo>
                  <a:pt x="5914168" y="1399839"/>
                </a:lnTo>
                <a:lnTo>
                  <a:pt x="5936460" y="1418231"/>
                </a:lnTo>
                <a:cubicBezTo>
                  <a:pt x="6014419" y="1496190"/>
                  <a:pt x="6062638" y="1603890"/>
                  <a:pt x="6062638" y="1722852"/>
                </a:cubicBezTo>
                <a:cubicBezTo>
                  <a:pt x="6062638" y="1960776"/>
                  <a:pt x="5869763" y="2153651"/>
                  <a:pt x="5631840" y="2153651"/>
                </a:cubicBezTo>
                <a:cubicBezTo>
                  <a:pt x="5512878" y="2153651"/>
                  <a:pt x="5405179" y="2105432"/>
                  <a:pt x="5327220" y="2027473"/>
                </a:cubicBezTo>
                <a:lnTo>
                  <a:pt x="5306774" y="2002692"/>
                </a:lnTo>
                <a:lnTo>
                  <a:pt x="5286328" y="2027473"/>
                </a:lnTo>
                <a:cubicBezTo>
                  <a:pt x="5208369" y="2105432"/>
                  <a:pt x="5100670" y="2153651"/>
                  <a:pt x="4981708" y="2153651"/>
                </a:cubicBezTo>
                <a:cubicBezTo>
                  <a:pt x="4862747" y="2153651"/>
                  <a:pt x="4755047" y="2105432"/>
                  <a:pt x="4677088" y="2027473"/>
                </a:cubicBezTo>
                <a:lnTo>
                  <a:pt x="4656643" y="2002694"/>
                </a:lnTo>
                <a:lnTo>
                  <a:pt x="4636198" y="2027473"/>
                </a:lnTo>
                <a:cubicBezTo>
                  <a:pt x="4558239" y="2105432"/>
                  <a:pt x="4450540" y="2153651"/>
                  <a:pt x="4331578" y="2153651"/>
                </a:cubicBezTo>
                <a:cubicBezTo>
                  <a:pt x="4212617" y="2153651"/>
                  <a:pt x="4104917" y="2105432"/>
                  <a:pt x="4026958" y="2027473"/>
                </a:cubicBezTo>
                <a:lnTo>
                  <a:pt x="4006513" y="2002694"/>
                </a:lnTo>
                <a:lnTo>
                  <a:pt x="3986068" y="2027473"/>
                </a:lnTo>
                <a:cubicBezTo>
                  <a:pt x="3908109" y="2105432"/>
                  <a:pt x="3800410" y="2153651"/>
                  <a:pt x="3681448" y="2153651"/>
                </a:cubicBezTo>
                <a:cubicBezTo>
                  <a:pt x="3562487" y="2153651"/>
                  <a:pt x="3454787" y="2105432"/>
                  <a:pt x="3376828" y="2027473"/>
                </a:cubicBezTo>
                <a:lnTo>
                  <a:pt x="3356383" y="2002694"/>
                </a:lnTo>
                <a:lnTo>
                  <a:pt x="3335938" y="2027473"/>
                </a:lnTo>
                <a:cubicBezTo>
                  <a:pt x="3257979" y="2105432"/>
                  <a:pt x="3150280" y="2153651"/>
                  <a:pt x="3031318" y="2153651"/>
                </a:cubicBezTo>
                <a:cubicBezTo>
                  <a:pt x="2912357" y="2153651"/>
                  <a:pt x="2804657" y="2105432"/>
                  <a:pt x="2726698" y="2027473"/>
                </a:cubicBezTo>
                <a:lnTo>
                  <a:pt x="2706253" y="2002694"/>
                </a:lnTo>
                <a:lnTo>
                  <a:pt x="2685808" y="2027473"/>
                </a:lnTo>
                <a:cubicBezTo>
                  <a:pt x="2607849" y="2105432"/>
                  <a:pt x="2500150" y="2153651"/>
                  <a:pt x="2381188" y="2153651"/>
                </a:cubicBezTo>
                <a:cubicBezTo>
                  <a:pt x="2262227" y="2153651"/>
                  <a:pt x="2154527" y="2105432"/>
                  <a:pt x="2076568" y="2027473"/>
                </a:cubicBezTo>
                <a:lnTo>
                  <a:pt x="2056123" y="2002694"/>
                </a:lnTo>
                <a:lnTo>
                  <a:pt x="2035678" y="2027473"/>
                </a:lnTo>
                <a:cubicBezTo>
                  <a:pt x="1957719" y="2105432"/>
                  <a:pt x="1850020" y="2153651"/>
                  <a:pt x="1731058" y="2153651"/>
                </a:cubicBezTo>
                <a:cubicBezTo>
                  <a:pt x="1612097" y="2153651"/>
                  <a:pt x="1504397" y="2105432"/>
                  <a:pt x="1426438" y="2027473"/>
                </a:cubicBezTo>
                <a:lnTo>
                  <a:pt x="1405993" y="2002694"/>
                </a:lnTo>
                <a:lnTo>
                  <a:pt x="1385548" y="2027473"/>
                </a:lnTo>
                <a:cubicBezTo>
                  <a:pt x="1307589" y="2105432"/>
                  <a:pt x="1199890" y="2153651"/>
                  <a:pt x="1080928" y="2153651"/>
                </a:cubicBezTo>
                <a:cubicBezTo>
                  <a:pt x="961967" y="2153651"/>
                  <a:pt x="854267" y="2105432"/>
                  <a:pt x="776308" y="2027473"/>
                </a:cubicBezTo>
                <a:lnTo>
                  <a:pt x="755863" y="2002694"/>
                </a:lnTo>
                <a:lnTo>
                  <a:pt x="735418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zh-CN" altLang="en-US" sz="5867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8307B3-1178-4B18-A4B6-C2E9D301193C}"/>
              </a:ext>
            </a:extLst>
          </p:cNvPr>
          <p:cNvSpPr txBox="1"/>
          <p:nvPr/>
        </p:nvSpPr>
        <p:spPr>
          <a:xfrm>
            <a:off x="1048926" y="2372036"/>
            <a:ext cx="9332143" cy="729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20000"/>
              </a:lnSpc>
            </a:pPr>
            <a:endParaRPr lang="en-US" sz="4000" b="1" dirty="0">
              <a:ln w="228600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C96A30-A023-4435-BCD7-073CF237B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258" y="1283521"/>
            <a:ext cx="3542083" cy="1566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C094FF-9D2A-43A0-BF74-316A3FCAD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07" y="2503868"/>
            <a:ext cx="9333785" cy="1469263"/>
          </a:xfrm>
          <a:prstGeom prst="rect">
            <a:avLst/>
          </a:prstGeom>
        </p:spPr>
      </p:pic>
      <p:pic>
        <p:nvPicPr>
          <p:cNvPr id="4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5E5657F-CDD7-A0F3-74EC-12C129CF8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1" y="242799"/>
            <a:ext cx="1360528" cy="1283650"/>
          </a:xfrm>
          <a:prstGeom prst="ellipse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6573DA87-610A-654E-E4B8-E5CF7E7FCD39}"/>
              </a:ext>
            </a:extLst>
          </p:cNvPr>
          <p:cNvSpPr txBox="1"/>
          <p:nvPr/>
        </p:nvSpPr>
        <p:spPr>
          <a:xfrm>
            <a:off x="2076145" y="991133"/>
            <a:ext cx="7506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161063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4">
            <a:extLst>
              <a:ext uri="{FF2B5EF4-FFF2-40B4-BE49-F238E27FC236}">
                <a16:creationId xmlns:a16="http://schemas.microsoft.com/office/drawing/2014/main" id="{5BA3CC00-C390-48FF-94C8-55DF1712A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8" y="0"/>
            <a:ext cx="12192000" cy="6979920"/>
          </a:xfr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C385AD8-B56F-4E00-B189-8316AADA51A7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4F69153-00CB-4575-8CEB-884B9D60C26D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56F307-3A5D-4BD4-9DD5-989327CEA690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nhóm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khác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nghe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-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góp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ý -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bổ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sung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DE3A9F-80C3-4261-94A3-DC6CBF78AC34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2ABA1F29-9704-4F9E-9E3E-E6CB783D7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DCBCA8-76F5-4CB0-A4CD-CB75E986E27A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SVN-Kitten" pitchFamily="50" charset="-93"/>
                  <a:ea typeface="+mn-ea"/>
                  <a:cs typeface="+mn-cs"/>
                </a:rPr>
                <a:t>Cùng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SVN-Kitten" pitchFamily="50" charset="-93"/>
                  <a:ea typeface="+mn-ea"/>
                  <a:cs typeface="+mn-cs"/>
                </a:rPr>
                <a:t> 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SVN-Kitten" pitchFamily="50" charset="-93"/>
                  <a:ea typeface="+mn-ea"/>
                  <a:cs typeface="+mn-cs"/>
                </a:rPr>
                <a:t>sẻ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SVN-Kitten" pitchFamily="50" charset="-9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9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35D81B-AC54-40E2-A0C9-D00D043B283F}"/>
              </a:ext>
            </a:extLst>
          </p:cNvPr>
          <p:cNvSpPr/>
          <p:nvPr/>
        </p:nvSpPr>
        <p:spPr>
          <a:xfrm>
            <a:off x="251582" y="309716"/>
            <a:ext cx="11708189" cy="6238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F4248E-C1C2-A01A-154A-3B2A41A93F8D}"/>
              </a:ext>
            </a:extLst>
          </p:cNvPr>
          <p:cNvSpPr/>
          <p:nvPr/>
        </p:nvSpPr>
        <p:spPr>
          <a:xfrm>
            <a:off x="3834581" y="953805"/>
            <a:ext cx="4611329" cy="825835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4446D-24E7-4EC1-8B00-22F7F619A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6" y="2542869"/>
            <a:ext cx="4936256" cy="318691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E63D8E4-B812-4D11-9242-7550662F45F5}"/>
              </a:ext>
            </a:extLst>
          </p:cNvPr>
          <p:cNvGrpSpPr/>
          <p:nvPr/>
        </p:nvGrpSpPr>
        <p:grpSpPr>
          <a:xfrm>
            <a:off x="5510288" y="2379406"/>
            <a:ext cx="6238240" cy="1957746"/>
            <a:chOff x="4191454" y="1049107"/>
            <a:chExt cx="6238240" cy="132556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EFCFD75-64EB-476D-B9C6-C1C3DAFB36AE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905886-4C9D-47D7-92FA-BCBA3C795C85}"/>
                </a:ext>
              </a:extLst>
            </p:cNvPr>
            <p:cNvSpPr txBox="1"/>
            <p:nvPr/>
          </p:nvSpPr>
          <p:spPr>
            <a:xfrm>
              <a:off x="4446847" y="1147531"/>
              <a:ext cx="5689502" cy="11253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Quỳnh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hiểu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35D81B-AC54-40E2-A0C9-D00D043B283F}"/>
              </a:ext>
            </a:extLst>
          </p:cNvPr>
          <p:cNvSpPr/>
          <p:nvPr/>
        </p:nvSpPr>
        <p:spPr>
          <a:xfrm>
            <a:off x="251582" y="309716"/>
            <a:ext cx="11708189" cy="6238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F4248E-C1C2-A01A-154A-3B2A41A93F8D}"/>
              </a:ext>
            </a:extLst>
          </p:cNvPr>
          <p:cNvSpPr/>
          <p:nvPr/>
        </p:nvSpPr>
        <p:spPr>
          <a:xfrm>
            <a:off x="2684207" y="78734"/>
            <a:ext cx="6921910" cy="825835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CA035-9817-434D-8A6A-BB4A56B84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17" y="1183097"/>
            <a:ext cx="3736838" cy="2228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8EA64E-BFF1-4F44-B2CD-E71905A1C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52" y="3613201"/>
            <a:ext cx="2855444" cy="2581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F52540-B16A-4977-A5AE-041991F02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861" y="3114368"/>
            <a:ext cx="2673402" cy="242119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CD3B434-7C70-4DDE-BF26-E829311D7A5A}"/>
              </a:ext>
            </a:extLst>
          </p:cNvPr>
          <p:cNvGrpSpPr/>
          <p:nvPr/>
        </p:nvGrpSpPr>
        <p:grpSpPr>
          <a:xfrm>
            <a:off x="6233653" y="1238865"/>
            <a:ext cx="5623030" cy="4684835"/>
            <a:chOff x="4191454" y="1049107"/>
            <a:chExt cx="6238240" cy="145529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DBD062B-3FBD-4350-A923-8E0E80DC1CB6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CE4EEB-5EEE-45AA-8A98-D4EF7DB9D9F4}"/>
                </a:ext>
              </a:extLst>
            </p:cNvPr>
            <p:cNvSpPr txBox="1"/>
            <p:nvPr/>
          </p:nvSpPr>
          <p:spPr>
            <a:xfrm>
              <a:off x="4446847" y="1147531"/>
              <a:ext cx="5689502" cy="13568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algn="just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hông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giận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xấu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đoàn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gắn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33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0" y="-248847"/>
            <a:ext cx="4473044" cy="2556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3" y="256829"/>
            <a:ext cx="7900587" cy="64418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21087428">
            <a:off x="-109925" y="1141742"/>
            <a:ext cx="3414716" cy="70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52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37B2-60E4-4591-918A-C123426F510A}"/>
              </a:ext>
            </a:extLst>
          </p:cNvPr>
          <p:cNvSpPr txBox="1"/>
          <p:nvPr/>
        </p:nvSpPr>
        <p:spPr>
          <a:xfrm>
            <a:off x="3844413" y="1337187"/>
            <a:ext cx="6302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ta không lên giận hờn, hay nói xấu nhau,… Mà chúng ta cần bảo vệ, đoàn kết lẫn nhau.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28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69D831-C7AE-4633-A146-85EA26D58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110" y="2473759"/>
            <a:ext cx="4865030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A999D2-7EEE-1DAC-8847-47A7C5785791}"/>
              </a:ext>
            </a:extLst>
          </p:cNvPr>
          <p:cNvSpPr/>
          <p:nvPr/>
        </p:nvSpPr>
        <p:spPr>
          <a:xfrm>
            <a:off x="1969524" y="2339557"/>
            <a:ext cx="9572626" cy="1168101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73798-28A2-90C9-DA3F-495578719485}"/>
              </a:ext>
            </a:extLst>
          </p:cNvPr>
          <p:cNvSpPr txBox="1"/>
          <p:nvPr/>
        </p:nvSpPr>
        <p:spPr>
          <a:xfrm>
            <a:off x="1907458" y="2307748"/>
            <a:ext cx="90438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tránh được những điều bất hòa giữa các bạn, chúng ta phải làm gì?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1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613315" y="1844390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49196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31BF79-1D49-6F32-4FD3-68832799D1DD}"/>
              </a:ext>
            </a:extLst>
          </p:cNvPr>
          <p:cNvSpPr/>
          <p:nvPr/>
        </p:nvSpPr>
        <p:spPr>
          <a:xfrm>
            <a:off x="204573" y="107712"/>
            <a:ext cx="11782851" cy="6345605"/>
          </a:xfrm>
          <a:custGeom>
            <a:avLst/>
            <a:gdLst>
              <a:gd name="connsiteX0" fmla="*/ 0 w 11782851"/>
              <a:gd name="connsiteY0" fmla="*/ 632784 h 6345605"/>
              <a:gd name="connsiteX1" fmla="*/ 632784 w 11782851"/>
              <a:gd name="connsiteY1" fmla="*/ 0 h 6345605"/>
              <a:gd name="connsiteX2" fmla="*/ 11150067 w 11782851"/>
              <a:gd name="connsiteY2" fmla="*/ 0 h 6345605"/>
              <a:gd name="connsiteX3" fmla="*/ 11782851 w 11782851"/>
              <a:gd name="connsiteY3" fmla="*/ 632784 h 6345605"/>
              <a:gd name="connsiteX4" fmla="*/ 11782851 w 11782851"/>
              <a:gd name="connsiteY4" fmla="*/ 5712821 h 6345605"/>
              <a:gd name="connsiteX5" fmla="*/ 11150067 w 11782851"/>
              <a:gd name="connsiteY5" fmla="*/ 6345605 h 6345605"/>
              <a:gd name="connsiteX6" fmla="*/ 632784 w 11782851"/>
              <a:gd name="connsiteY6" fmla="*/ 6345605 h 6345605"/>
              <a:gd name="connsiteX7" fmla="*/ 0 w 11782851"/>
              <a:gd name="connsiteY7" fmla="*/ 5712821 h 6345605"/>
              <a:gd name="connsiteX8" fmla="*/ 0 w 11782851"/>
              <a:gd name="connsiteY8" fmla="*/ 632784 h 634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2851" h="6345605" fill="none" extrusionOk="0">
                <a:moveTo>
                  <a:pt x="0" y="632784"/>
                </a:moveTo>
                <a:cubicBezTo>
                  <a:pt x="1620" y="327147"/>
                  <a:pt x="293330" y="16822"/>
                  <a:pt x="632784" y="0"/>
                </a:cubicBezTo>
                <a:cubicBezTo>
                  <a:pt x="3965638" y="72427"/>
                  <a:pt x="6298398" y="61419"/>
                  <a:pt x="11150067" y="0"/>
                </a:cubicBezTo>
                <a:cubicBezTo>
                  <a:pt x="11491583" y="-54801"/>
                  <a:pt x="11765667" y="278109"/>
                  <a:pt x="11782851" y="632784"/>
                </a:cubicBezTo>
                <a:cubicBezTo>
                  <a:pt x="11883727" y="1511319"/>
                  <a:pt x="11675538" y="3374225"/>
                  <a:pt x="11782851" y="5712821"/>
                </a:cubicBezTo>
                <a:cubicBezTo>
                  <a:pt x="11792776" y="6011926"/>
                  <a:pt x="11464147" y="6305924"/>
                  <a:pt x="11150067" y="6345605"/>
                </a:cubicBezTo>
                <a:cubicBezTo>
                  <a:pt x="8078419" y="6375432"/>
                  <a:pt x="3549249" y="6266299"/>
                  <a:pt x="632784" y="6345605"/>
                </a:cubicBezTo>
                <a:cubicBezTo>
                  <a:pt x="305240" y="6343126"/>
                  <a:pt x="-52921" y="6072763"/>
                  <a:pt x="0" y="5712821"/>
                </a:cubicBezTo>
                <a:cubicBezTo>
                  <a:pt x="50037" y="5204113"/>
                  <a:pt x="770" y="1774066"/>
                  <a:pt x="0" y="632784"/>
                </a:cubicBezTo>
                <a:close/>
              </a:path>
              <a:path w="11782851" h="6345605" stroke="0" extrusionOk="0">
                <a:moveTo>
                  <a:pt x="0" y="632784"/>
                </a:moveTo>
                <a:cubicBezTo>
                  <a:pt x="7648" y="285392"/>
                  <a:pt x="295254" y="24892"/>
                  <a:pt x="632784" y="0"/>
                </a:cubicBezTo>
                <a:cubicBezTo>
                  <a:pt x="3760914" y="123000"/>
                  <a:pt x="8275602" y="-96860"/>
                  <a:pt x="11150067" y="0"/>
                </a:cubicBezTo>
                <a:cubicBezTo>
                  <a:pt x="11485169" y="-10956"/>
                  <a:pt x="11786023" y="276913"/>
                  <a:pt x="11782851" y="632784"/>
                </a:cubicBezTo>
                <a:cubicBezTo>
                  <a:pt x="11786024" y="2074852"/>
                  <a:pt x="11877118" y="4393695"/>
                  <a:pt x="11782851" y="5712821"/>
                </a:cubicBezTo>
                <a:cubicBezTo>
                  <a:pt x="11725221" y="6083176"/>
                  <a:pt x="11436837" y="6335342"/>
                  <a:pt x="11150067" y="6345605"/>
                </a:cubicBezTo>
                <a:cubicBezTo>
                  <a:pt x="9447783" y="6184898"/>
                  <a:pt x="3885534" y="6385272"/>
                  <a:pt x="632784" y="6345605"/>
                </a:cubicBezTo>
                <a:cubicBezTo>
                  <a:pt x="271881" y="6343297"/>
                  <a:pt x="-53525" y="6038049"/>
                  <a:pt x="0" y="5712821"/>
                </a:cubicBezTo>
                <a:cubicBezTo>
                  <a:pt x="32216" y="3512219"/>
                  <a:pt x="57206" y="1259605"/>
                  <a:pt x="0" y="63278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99F817-221A-8193-DA61-FD0A42C0B83C}"/>
              </a:ext>
            </a:extLst>
          </p:cNvPr>
          <p:cNvSpPr/>
          <p:nvPr/>
        </p:nvSpPr>
        <p:spPr>
          <a:xfrm>
            <a:off x="2076450" y="2401831"/>
            <a:ext cx="9267825" cy="2655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vận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kumimoji="0" lang="en-US" sz="5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187696-FC03-4732-AEB8-5A7A1290E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806" y="596207"/>
            <a:ext cx="748653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图片 2">
            <a:extLst>
              <a:ext uri="{FF2B5EF4-FFF2-40B4-BE49-F238E27FC236}">
                <a16:creationId xmlns:a16="http://schemas.microsoft.com/office/drawing/2014/main" id="{9BDB2558-146E-F4F2-0347-850C531AB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12191239" cy="6858000"/>
          </a:xfrm>
          <a:prstGeom prst="rect">
            <a:avLst/>
          </a:prstGeom>
        </p:spPr>
      </p:pic>
      <p:pic>
        <p:nvPicPr>
          <p:cNvPr id="744" name="图片 38">
            <a:extLst>
              <a:ext uri="{FF2B5EF4-FFF2-40B4-BE49-F238E27FC236}">
                <a16:creationId xmlns:a16="http://schemas.microsoft.com/office/drawing/2014/main" id="{610E773D-0253-9C84-ACBE-AF8BB8794A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2" t="86481" r="3705"/>
          <a:stretch>
            <a:fillRect/>
          </a:stretch>
        </p:blipFill>
        <p:spPr>
          <a:xfrm>
            <a:off x="10374355" y="2928944"/>
            <a:ext cx="1374691" cy="827757"/>
          </a:xfrm>
          <a:custGeom>
            <a:avLst/>
            <a:gdLst>
              <a:gd name="connsiteX0" fmla="*/ 0 w 1374691"/>
              <a:gd name="connsiteY0" fmla="*/ 0 h 827757"/>
              <a:gd name="connsiteX1" fmla="*/ 1374691 w 1374691"/>
              <a:gd name="connsiteY1" fmla="*/ 0 h 827757"/>
              <a:gd name="connsiteX2" fmla="*/ 1374691 w 1374691"/>
              <a:gd name="connsiteY2" fmla="*/ 827757 h 827757"/>
              <a:gd name="connsiteX3" fmla="*/ 0 w 1374691"/>
              <a:gd name="connsiteY3" fmla="*/ 827757 h 827757"/>
              <a:gd name="connsiteX4" fmla="*/ 0 w 1374691"/>
              <a:gd name="connsiteY4" fmla="*/ 0 h 82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691" h="827757">
                <a:moveTo>
                  <a:pt x="0" y="0"/>
                </a:moveTo>
                <a:lnTo>
                  <a:pt x="1374691" y="0"/>
                </a:lnTo>
                <a:lnTo>
                  <a:pt x="1374691" y="827757"/>
                </a:lnTo>
                <a:lnTo>
                  <a:pt x="0" y="8277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FD7DAA-11DA-4817-96CF-0F44BFE41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049" y="506416"/>
            <a:ext cx="610262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1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9D5C4-3224-47A5-8C4F-3B6E97CC8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584" y="841000"/>
            <a:ext cx="8041321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3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57D05-0A65-497F-9048-C587801BD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739" y="1479698"/>
            <a:ext cx="7602371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9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35D81B-AC54-40E2-A0C9-D00D043B283F}"/>
              </a:ext>
            </a:extLst>
          </p:cNvPr>
          <p:cNvSpPr/>
          <p:nvPr/>
        </p:nvSpPr>
        <p:spPr>
          <a:xfrm>
            <a:off x="241905" y="309716"/>
            <a:ext cx="11708189" cy="6238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F4248E-C1C2-A01A-154A-3B2A41A93F8D}"/>
              </a:ext>
            </a:extLst>
          </p:cNvPr>
          <p:cNvSpPr/>
          <p:nvPr/>
        </p:nvSpPr>
        <p:spPr>
          <a:xfrm>
            <a:off x="1747213" y="147559"/>
            <a:ext cx="9035088" cy="905707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D4EE3-6F5A-4CCE-917B-C488C2C70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051" y="1215423"/>
            <a:ext cx="69532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613315" y="1844390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93350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35D81B-AC54-40E2-A0C9-D00D043B283F}"/>
              </a:ext>
            </a:extLst>
          </p:cNvPr>
          <p:cNvSpPr/>
          <p:nvPr/>
        </p:nvSpPr>
        <p:spPr>
          <a:xfrm>
            <a:off x="251582" y="309716"/>
            <a:ext cx="11708189" cy="6238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E7363EA-2725-45BD-AFD5-4A57F42DA9A3}"/>
              </a:ext>
            </a:extLst>
          </p:cNvPr>
          <p:cNvSpPr/>
          <p:nvPr/>
        </p:nvSpPr>
        <p:spPr>
          <a:xfrm>
            <a:off x="3495674" y="99934"/>
            <a:ext cx="5314951" cy="905707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lang="en-US" sz="4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BF54C-5515-484A-93D5-97093C561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62100"/>
            <a:ext cx="2466062" cy="1800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C5DEC6-0800-4AC9-A7DB-8CC986CA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737" y="1433512"/>
            <a:ext cx="2395538" cy="1732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47026-92EA-4A9C-A069-5EDD96E87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587" y="1254092"/>
            <a:ext cx="2424113" cy="17081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A30462-797F-4A92-9E00-FCBFA701F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462" y="3636905"/>
            <a:ext cx="2633663" cy="17780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41901B-34A9-4619-8BFF-6993DB358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125" y="3415514"/>
            <a:ext cx="2609850" cy="17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7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35D81B-AC54-40E2-A0C9-D00D043B283F}"/>
              </a:ext>
            </a:extLst>
          </p:cNvPr>
          <p:cNvSpPr/>
          <p:nvPr/>
        </p:nvSpPr>
        <p:spPr>
          <a:xfrm>
            <a:off x="251582" y="309716"/>
            <a:ext cx="11708189" cy="6238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E7363EA-2725-45BD-AFD5-4A57F42DA9A3}"/>
              </a:ext>
            </a:extLst>
          </p:cNvPr>
          <p:cNvSpPr/>
          <p:nvPr/>
        </p:nvSpPr>
        <p:spPr>
          <a:xfrm>
            <a:off x="3495674" y="99934"/>
            <a:ext cx="5314951" cy="905707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1D443-AC15-4011-AD8F-55F4DA3C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6" y="1662112"/>
            <a:ext cx="3509962" cy="244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4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0" y="-248847"/>
            <a:ext cx="4473044" cy="2556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93" y="208066"/>
            <a:ext cx="7900587" cy="64418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21087428">
            <a:off x="-109925" y="1141742"/>
            <a:ext cx="3414716" cy="70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52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altLang="zh-CN" sz="3733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733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37B2-60E4-4591-918A-C123426F510A}"/>
              </a:ext>
            </a:extLst>
          </p:cNvPr>
          <p:cNvSpPr txBox="1"/>
          <p:nvPr/>
        </p:nvSpPr>
        <p:spPr>
          <a:xfrm>
            <a:off x="3844413" y="1337187"/>
            <a:ext cx="6302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rằng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lợi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ích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bè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952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A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35D81B-AC54-40E2-A0C9-D00D043B283F}"/>
              </a:ext>
            </a:extLst>
          </p:cNvPr>
          <p:cNvSpPr/>
          <p:nvPr/>
        </p:nvSpPr>
        <p:spPr>
          <a:xfrm>
            <a:off x="251582" y="309716"/>
            <a:ext cx="11708189" cy="6238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F4248E-C1C2-A01A-154A-3B2A41A93F8D}"/>
              </a:ext>
            </a:extLst>
          </p:cNvPr>
          <p:cNvSpPr/>
          <p:nvPr/>
        </p:nvSpPr>
        <p:spPr>
          <a:xfrm>
            <a:off x="1415845" y="147559"/>
            <a:ext cx="9674942" cy="1278118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đồng tình hoặc không đồng tình với ý kiến nào dưới đây? Vì sao?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54D9A-CC67-4641-8686-07EB4900F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932960"/>
            <a:ext cx="5101405" cy="1778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6ED688-1ACE-4796-A993-7C62445F3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954" y="3656524"/>
            <a:ext cx="6909465" cy="2336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D77FBC-1A7C-44A6-B9C0-21C20C5EC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73" y="3503365"/>
            <a:ext cx="3824749" cy="28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7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235</Words>
  <Application>Microsoft Office PowerPoint</Application>
  <PresentationFormat>Widescreen</PresentationFormat>
  <Paragraphs>23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Aptos</vt:lpstr>
      <vt:lpstr>Arial</vt:lpstr>
      <vt:lpstr>Arial-Rounded</vt:lpstr>
      <vt:lpstr>Calibri</vt:lpstr>
      <vt:lpstr>Calibri Light</vt:lpstr>
      <vt:lpstr>Cambria</vt:lpstr>
      <vt:lpstr>Helvetica</vt:lpstr>
      <vt:lpstr>NUNITO BLACK</vt:lpstr>
      <vt:lpstr>SVN-Kitten</vt:lpstr>
      <vt:lpstr>Times New Roman</vt:lpstr>
      <vt:lpstr>UTM Cookies</vt:lpstr>
      <vt:lpstr>思源黑体 CN Bold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19</cp:revision>
  <dcterms:created xsi:type="dcterms:W3CDTF">2025-04-08T16:57:06Z</dcterms:created>
  <dcterms:modified xsi:type="dcterms:W3CDTF">2025-04-08T17:03:42Z</dcterms:modified>
</cp:coreProperties>
</file>