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  <p:sldMasterId id="2147483821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840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1529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409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805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613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5380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685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2724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146718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0301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93917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27684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4282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8.sv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2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8.sv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svg"/><Relationship Id="rId1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e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8.sv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sv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18.sv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6849AF-133B-5498-DE5D-02A2B502B265}"/>
              </a:ext>
            </a:extLst>
          </p:cNvPr>
          <p:cNvSpPr txBox="1"/>
          <p:nvPr/>
        </p:nvSpPr>
        <p:spPr>
          <a:xfrm>
            <a:off x="1333028" y="768623"/>
            <a:ext cx="95259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</a:t>
            </a:r>
            <a:r>
              <a:rPr lang="en-US" sz="4267" kern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</a:t>
            </a:r>
            <a:r>
              <a:rPr lang="en-US" sz="4267" kern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tháng</a:t>
            </a:r>
            <a:r>
              <a:rPr lang="en-US" sz="4267" kern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</a:t>
            </a:r>
            <a:r>
              <a:rPr lang="en-US" sz="4267" kern="0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năm</a:t>
            </a:r>
            <a:r>
              <a:rPr lang="en-US" sz="4267" kern="0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5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A1553A69-8014-C4AD-5537-97AE911D92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549" y="233961"/>
            <a:ext cx="1360528" cy="1283650"/>
          </a:xfrm>
          <a:prstGeom prst="ellipse">
            <a:avLst/>
          </a:prstGeom>
        </p:spPr>
      </p:pic>
      <p:pic>
        <p:nvPicPr>
          <p:cNvPr id="8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31BBA1D-37A2-C928-8132-E348043441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" y="35050"/>
            <a:ext cx="1360528" cy="1283650"/>
          </a:xfrm>
          <a:prstGeom prst="ellipse">
            <a:avLst/>
          </a:prstGeom>
        </p:spPr>
      </p:pic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FEE7116F-16A3-5256-015A-4DED54E0F5F3}"/>
              </a:ext>
            </a:extLst>
          </p:cNvPr>
          <p:cNvSpPr txBox="1"/>
          <p:nvPr/>
        </p:nvSpPr>
        <p:spPr>
          <a:xfrm>
            <a:off x="2189230" y="35050"/>
            <a:ext cx="7301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>
              <a:defRPr/>
            </a:pP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AD13E72-A8F9-2AC0-6385-F3CEC9A3D5E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19" y="201748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2F711A26-39FE-71D4-282C-F5D7FC91ABC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29" y="17391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1520F97-214B-C144-8C77-1BA9B09FAA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821" y="19269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AC2EBA8B-FF3A-E2C3-C656-70C91FA29A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2475" y="164984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4054B7DF-66C6-4BAE-6937-CF9220955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2369" y="225308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72F2E1EF-DC63-455C-F97F-E22DB6463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822" y="19269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0CAD426-9270-0BC0-D762-8C9CE0BF4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85" y="258676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5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FCE10D8-EEE2-89A1-417B-E84368A39D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329" y="183457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FE754F4-22CA-5D64-70DD-6407011AD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4003" y="135332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466FA1A-976A-8C2C-1B4A-5D0838F0B2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272" y="204829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898DE33D-EE44-39B8-675C-13A8BD8168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145" y="173913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1144</Words>
  <Application>Microsoft Office PowerPoint</Application>
  <PresentationFormat>Widescreen</PresentationFormat>
  <Paragraphs>117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17</cp:revision>
  <dcterms:created xsi:type="dcterms:W3CDTF">2023-01-11T12:02:12Z</dcterms:created>
  <dcterms:modified xsi:type="dcterms:W3CDTF">2025-04-18T15:12:31Z</dcterms:modified>
</cp:coreProperties>
</file>