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12"/>
  </p:notesMasterIdLst>
  <p:sldIdLst>
    <p:sldId id="325" r:id="rId4"/>
    <p:sldId id="327" r:id="rId5"/>
    <p:sldId id="334" r:id="rId6"/>
    <p:sldId id="330" r:id="rId7"/>
    <p:sldId id="331" r:id="rId8"/>
    <p:sldId id="486" r:id="rId9"/>
    <p:sldId id="354" r:id="rId10"/>
    <p:sldId id="35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6F226-6E3C-4C8E-B6DF-352D9A82B430}"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052BD-3FB8-4BAF-A637-ECC2AA9CEB73}" type="slidenum">
              <a:rPr lang="en-US" smtClean="0"/>
              <a:t>‹#›</a:t>
            </a:fld>
            <a:endParaRPr lang="en-US"/>
          </a:p>
        </p:txBody>
      </p:sp>
    </p:spTree>
    <p:extLst>
      <p:ext uri="{BB962C8B-B14F-4D97-AF65-F5344CB8AC3E}">
        <p14:creationId xmlns:p14="http://schemas.microsoft.com/office/powerpoint/2010/main" val="365349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a:xfrm>
            <a:off x="838200" y="6356350"/>
            <a:ext cx="2743200" cy="365125"/>
          </a:xfrm>
          <a:prstGeom prst="rect">
            <a:avLst/>
          </a:prstGeom>
        </p:spPr>
        <p:txBody>
          <a:bodyPr/>
          <a:lstStyle/>
          <a:p>
            <a:fld id="{78DC1D54-5805-4D40-B801-1A331E8BC5DA}" type="datetimeFigureOut">
              <a:rPr lang="zh-CN" altLang="en-US" smtClean="0"/>
              <a:t>2025/3/3</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a:xfrm>
            <a:off x="8610600" y="6356350"/>
            <a:ext cx="2743200" cy="365125"/>
          </a:xfrm>
          <a:prstGeom prst="rect">
            <a:avLst/>
          </a:prstGeom>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11120769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560A19F-6F04-46DB-B190-530AE3C00DDB}"/>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5" name="页脚占位符 4">
            <a:extLst>
              <a:ext uri="{FF2B5EF4-FFF2-40B4-BE49-F238E27FC236}">
                <a16:creationId xmlns:a16="http://schemas.microsoft.com/office/drawing/2014/main" id="{FC2B4791-C0D8-4CC9-B28F-AADA6977D554}"/>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2A22A9BD-205B-4BEF-A7A2-40AF7DF3467E}"/>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82298786"/>
      </p:ext>
    </p:extLst>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50BC9FC1-8316-48B1-B8F7-62CB0304E7B0}"/>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4" name="页脚占位符 3">
            <a:extLst>
              <a:ext uri="{FF2B5EF4-FFF2-40B4-BE49-F238E27FC236}">
                <a16:creationId xmlns:a16="http://schemas.microsoft.com/office/drawing/2014/main" id="{253869CB-0FEF-4C28-AF25-26E51341D988}"/>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BDD0123-6546-4BC0-9C32-E87E3B076846}"/>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224032543"/>
      </p:ext>
    </p:extLst>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FB15EC-A078-4F6C-8386-6EE202524BC4}"/>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3" name="页脚占位符 2">
            <a:extLst>
              <a:ext uri="{FF2B5EF4-FFF2-40B4-BE49-F238E27FC236}">
                <a16:creationId xmlns:a16="http://schemas.microsoft.com/office/drawing/2014/main" id="{3A0FA400-28A5-4D6A-B178-34DD7139BD14}"/>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4" name="灯片编号占位符 3">
            <a:extLst>
              <a:ext uri="{FF2B5EF4-FFF2-40B4-BE49-F238E27FC236}">
                <a16:creationId xmlns:a16="http://schemas.microsoft.com/office/drawing/2014/main" id="{66BD707D-3BA1-490F-AF20-393D2223DF4C}"/>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82578800"/>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25937C2-2FFF-4BD5-8761-F993E367166B}"/>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6" name="页脚占位符 5">
            <a:extLst>
              <a:ext uri="{FF2B5EF4-FFF2-40B4-BE49-F238E27FC236}">
                <a16:creationId xmlns:a16="http://schemas.microsoft.com/office/drawing/2014/main" id="{829257F0-257A-4CF5-85E7-B8A2BBA500D9}"/>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A1FB6C23-926B-44D0-B35E-20EC6B24F099}"/>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950049219"/>
      </p:ext>
    </p:extLst>
  </p:cSld>
  <p:clrMapOvr>
    <a:masterClrMapping/>
  </p:clrMapOvr>
  <p:transition spd="slow"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AE2216E3-02CB-4B4F-8D19-27A25AA26F40}"/>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6" name="页脚占位符 5">
            <a:extLst>
              <a:ext uri="{FF2B5EF4-FFF2-40B4-BE49-F238E27FC236}">
                <a16:creationId xmlns:a16="http://schemas.microsoft.com/office/drawing/2014/main" id="{91CA18E0-D6D4-4CE5-A535-DD48E7156014}"/>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2B07E948-A761-446A-BA45-F4A6A7A21718}"/>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949840788"/>
      </p:ext>
    </p:extLst>
  </p:cSld>
  <p:clrMapOvr>
    <a:masterClrMapping/>
  </p:clrMapOvr>
  <p:transition spd="slow"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A1630A0-3860-4E0F-8A14-D75D48C3AFF0}"/>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5" name="页脚占位符 4">
            <a:extLst>
              <a:ext uri="{FF2B5EF4-FFF2-40B4-BE49-F238E27FC236}">
                <a16:creationId xmlns:a16="http://schemas.microsoft.com/office/drawing/2014/main" id="{63801C82-29EC-441D-BC09-BFC507DF39FC}"/>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44C2AF03-6167-426A-B751-4BCE1ADC53BD}"/>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153578576"/>
      </p:ext>
    </p:extLst>
  </p:cSld>
  <p:clrMapOvr>
    <a:masterClrMapping/>
  </p:clrMapOvr>
  <p:transition spd="slow"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1025DA1-34B9-4609-A933-AB73ED69FC64}"/>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5" name="页脚占位符 4">
            <a:extLst>
              <a:ext uri="{FF2B5EF4-FFF2-40B4-BE49-F238E27FC236}">
                <a16:creationId xmlns:a16="http://schemas.microsoft.com/office/drawing/2014/main" id="{A26878C2-C037-4C0A-AB75-2BC4C0CF901E}"/>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BFF81A73-3FDD-45B0-91BF-EFF73945CF0B}"/>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137140213"/>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a:xfrm>
            <a:off x="838200" y="6356350"/>
            <a:ext cx="2743200" cy="365125"/>
          </a:xfrm>
          <a:prstGeom prst="rect">
            <a:avLst/>
          </a:prstGeom>
        </p:spPr>
        <p:txBody>
          <a:bodyPr/>
          <a:lstStyle/>
          <a:p>
            <a:fld id="{78DC1D54-5805-4D40-B801-1A331E8BC5DA}" type="datetimeFigureOut">
              <a:rPr lang="zh-CN" altLang="en-US" smtClean="0"/>
              <a:t>2025/3/3</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a:xfrm>
            <a:off x="8610600" y="6356350"/>
            <a:ext cx="2743200" cy="365125"/>
          </a:xfrm>
          <a:prstGeom prst="rect">
            <a:avLst/>
          </a:prstGeom>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8799659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419100" y="14605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320842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76341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14992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98335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713498"/>
      </p:ext>
    </p:extLst>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F6FFCC1-4E44-419E-8C0E-890F27019A57}"/>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5" name="页脚占位符 4">
            <a:extLst>
              <a:ext uri="{FF2B5EF4-FFF2-40B4-BE49-F238E27FC236}">
                <a16:creationId xmlns:a16="http://schemas.microsoft.com/office/drawing/2014/main" id="{BD521C13-9AB6-4730-A97B-8B868AEC0DFF}"/>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3A9BC95-70B0-4173-8FC0-8F408151D5C8}"/>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0738062"/>
      </p:ext>
    </p:extLst>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2025/3/3</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1219542"/>
      </p:ext>
    </p:extLst>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971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3488" y="138896"/>
            <a:ext cx="12215488" cy="6845300"/>
          </a:xfrm>
          <a:prstGeom prst="rect">
            <a:avLst/>
          </a:prstGeom>
        </p:spPr>
      </p:pic>
    </p:spTree>
    <p:extLst>
      <p:ext uri="{BB962C8B-B14F-4D97-AF65-F5344CB8AC3E}">
        <p14:creationId xmlns:p14="http://schemas.microsoft.com/office/powerpoint/2010/main" val="732440012"/>
      </p:ext>
    </p:extLst>
  </p:cSld>
  <p:clrMap bg1="lt1" tx1="dk1" bg2="lt2" tx2="dk2" accent1="accent1" accent2="accent2" accent3="accent3" accent4="accent4" accent5="accent5" accent6="accent6" hlink="hlink" folHlink="folHlink"/>
  <p:sldLayoutIdLst>
    <p:sldLayoutId id="2147483669" r:id="rId1"/>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402772" y="215900"/>
            <a:ext cx="11375699" cy="6235700"/>
          </a:xfrm>
          <a:prstGeom prst="rect">
            <a:avLst/>
          </a:prstGeom>
        </p:spPr>
      </p:pic>
    </p:spTree>
    <p:extLst>
      <p:ext uri="{BB962C8B-B14F-4D97-AF65-F5344CB8AC3E}">
        <p14:creationId xmlns:p14="http://schemas.microsoft.com/office/powerpoint/2010/main" val="14706998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215488" cy="6845300"/>
          </a:xfrm>
          <a:prstGeom prst="rect">
            <a:avLst/>
          </a:prstGeom>
        </p:spPr>
      </p:pic>
      <p:grpSp>
        <p:nvGrpSpPr>
          <p:cNvPr id="4" name="组合 12"/>
          <p:cNvGrpSpPr/>
          <p:nvPr/>
        </p:nvGrpSpPr>
        <p:grpSpPr>
          <a:xfrm>
            <a:off x="990600" y="286689"/>
            <a:ext cx="9982199" cy="4843308"/>
            <a:chOff x="-7927329" y="-4954585"/>
            <a:chExt cx="9902260" cy="5268685"/>
          </a:xfrm>
        </p:grpSpPr>
        <p:sp>
          <p:nvSpPr>
            <p:cNvPr id="5" name="任意多边形 14"/>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任意多边形 15"/>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任意多边形 16"/>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0" name="Picture 9">
            <a:extLst>
              <a:ext uri="{FF2B5EF4-FFF2-40B4-BE49-F238E27FC236}">
                <a16:creationId xmlns:a16="http://schemas.microsoft.com/office/drawing/2014/main" id="{3A352529-6F59-414D-AC00-EDA4CFE0B2B3}"/>
              </a:ext>
            </a:extLst>
          </p:cNvPr>
          <p:cNvPicPr>
            <a:picLocks noChangeAspect="1"/>
          </p:cNvPicPr>
          <p:nvPr/>
        </p:nvPicPr>
        <p:blipFill>
          <a:blip r:embed="rId3"/>
          <a:stretch>
            <a:fillRect/>
          </a:stretch>
        </p:blipFill>
        <p:spPr>
          <a:xfrm>
            <a:off x="4426318" y="1686659"/>
            <a:ext cx="3225064" cy="646232"/>
          </a:xfrm>
          <a:prstGeom prst="rect">
            <a:avLst/>
          </a:prstGeom>
        </p:spPr>
      </p:pic>
      <p:pic>
        <p:nvPicPr>
          <p:cNvPr id="14" name="Picture 13">
            <a:extLst>
              <a:ext uri="{FF2B5EF4-FFF2-40B4-BE49-F238E27FC236}">
                <a16:creationId xmlns:a16="http://schemas.microsoft.com/office/drawing/2014/main" id="{B63CB08E-6AF2-4F33-9CF9-C80CB9F04588}"/>
              </a:ext>
            </a:extLst>
          </p:cNvPr>
          <p:cNvPicPr>
            <a:picLocks noChangeAspect="1"/>
          </p:cNvPicPr>
          <p:nvPr/>
        </p:nvPicPr>
        <p:blipFill>
          <a:blip r:embed="rId4"/>
          <a:stretch>
            <a:fillRect/>
          </a:stretch>
        </p:blipFill>
        <p:spPr>
          <a:xfrm>
            <a:off x="1660795" y="2407471"/>
            <a:ext cx="8413209" cy="1566808"/>
          </a:xfrm>
          <a:prstGeom prst="rect">
            <a:avLst/>
          </a:prstGeom>
        </p:spPr>
      </p:pic>
      <p:pic>
        <p:nvPicPr>
          <p:cNvPr id="9" name="Picture 2" descr="Ảnh có chứa văn bản, biểu tượng, Phông chữ, Nhãn hiệu&#10;&#10;Mô tả được tạo tự động">
            <a:extLst>
              <a:ext uri="{FF2B5EF4-FFF2-40B4-BE49-F238E27FC236}">
                <a16:creationId xmlns:a16="http://schemas.microsoft.com/office/drawing/2014/main" id="{4895CAE2-E22A-4E24-220C-0346DA145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 y="12700"/>
            <a:ext cx="1426714" cy="1302887"/>
          </a:xfrm>
          <a:prstGeom prst="ellipse">
            <a:avLst/>
          </a:prstGeom>
        </p:spPr>
      </p:pic>
      <p:sp>
        <p:nvSpPr>
          <p:cNvPr id="11" name="Hộp Văn bản 5">
            <a:extLst>
              <a:ext uri="{FF2B5EF4-FFF2-40B4-BE49-F238E27FC236}">
                <a16:creationId xmlns:a16="http://schemas.microsoft.com/office/drawing/2014/main" id="{2D63FAA0-7507-84CE-074C-907402FE6ABC}"/>
              </a:ext>
            </a:extLst>
          </p:cNvPr>
          <p:cNvSpPr txBox="1"/>
          <p:nvPr/>
        </p:nvSpPr>
        <p:spPr>
          <a:xfrm>
            <a:off x="1884792" y="941032"/>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932460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EE8FB2-C29D-46BA-8F3E-DE9C49D7D2F5}"/>
              </a:ext>
            </a:extLst>
          </p:cNvPr>
          <p:cNvPicPr>
            <a:picLocks noChangeAspect="1"/>
          </p:cNvPicPr>
          <p:nvPr/>
        </p:nvPicPr>
        <p:blipFill>
          <a:blip r:embed="rId2"/>
          <a:stretch>
            <a:fillRect/>
          </a:stretch>
        </p:blipFill>
        <p:spPr>
          <a:xfrm>
            <a:off x="1258540" y="1488288"/>
            <a:ext cx="4810161" cy="1786283"/>
          </a:xfrm>
          <a:prstGeom prst="rect">
            <a:avLst/>
          </a:prstGeom>
        </p:spPr>
      </p:pic>
      <p:pic>
        <p:nvPicPr>
          <p:cNvPr id="10" name="Picture 9">
            <a:extLst>
              <a:ext uri="{FF2B5EF4-FFF2-40B4-BE49-F238E27FC236}">
                <a16:creationId xmlns:a16="http://schemas.microsoft.com/office/drawing/2014/main" id="{3596A3B4-5373-4435-BA1E-4030913EEA71}"/>
              </a:ext>
            </a:extLst>
          </p:cNvPr>
          <p:cNvPicPr>
            <a:picLocks noChangeAspect="1"/>
          </p:cNvPicPr>
          <p:nvPr/>
        </p:nvPicPr>
        <p:blipFill>
          <a:blip r:embed="rId3"/>
          <a:stretch>
            <a:fillRect/>
          </a:stretch>
        </p:blipFill>
        <p:spPr>
          <a:xfrm>
            <a:off x="4477520" y="3040443"/>
            <a:ext cx="5230821" cy="1975275"/>
          </a:xfrm>
          <a:prstGeom prst="rect">
            <a:avLst/>
          </a:prstGeom>
        </p:spPr>
      </p:pic>
    </p:spTree>
    <p:extLst>
      <p:ext uri="{BB962C8B-B14F-4D97-AF65-F5344CB8AC3E}">
        <p14:creationId xmlns:p14="http://schemas.microsoft.com/office/powerpoint/2010/main" val="326068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62023" y="219075"/>
            <a:ext cx="10239351" cy="1047195"/>
            <a:chOff x="1304949" y="512017"/>
            <a:chExt cx="9390836" cy="1047195"/>
          </a:xfrm>
        </p:grpSpPr>
        <p:grpSp>
          <p:nvGrpSpPr>
            <p:cNvPr id="14" name="Group 13"/>
            <p:cNvGrpSpPr/>
            <p:nvPr/>
          </p:nvGrpSpPr>
          <p:grpSpPr>
            <a:xfrm>
              <a:off x="1496216" y="512017"/>
              <a:ext cx="9199569" cy="1047195"/>
              <a:chOff x="1235349" y="785665"/>
              <a:chExt cx="9960347" cy="1047195"/>
            </a:xfrm>
          </p:grpSpPr>
          <p:sp>
            <p:nvSpPr>
              <p:cNvPr id="17" name="矩形 10"/>
              <p:cNvSpPr/>
              <p:nvPr/>
            </p:nvSpPr>
            <p:spPr>
              <a:xfrm>
                <a:off x="1235349" y="785665"/>
                <a:ext cx="9960347"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984750" y="792254"/>
                <a:ext cx="9119365" cy="1040606"/>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2800" b="1" i="0" dirty="0">
                    <a:solidFill>
                      <a:srgbClr val="002060"/>
                    </a:solidFill>
                    <a:effectLst/>
                    <a:latin typeface="Calibri" panose="020F0502020204030204" pitchFamily="34" charset="0"/>
                    <a:cs typeface="Calibri" panose="020F0502020204030204" pitchFamily="34" charset="0"/>
                  </a:rPr>
                  <a:t>Em đồng tình hoặc không đồng tình với nội dung nào dưới đây về cách khám phá bản thân? Vì sao?</a:t>
                </a:r>
                <a:endParaRPr kumimoji="0" lang="en-US" sz="2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15" name="椭圆 23"/>
            <p:cNvSpPr/>
            <p:nvPr/>
          </p:nvSpPr>
          <p:spPr>
            <a:xfrm>
              <a:off x="1304949" y="670174"/>
              <a:ext cx="888377" cy="88837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1498673" y="737015"/>
              <a:ext cx="605118" cy="754694"/>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1</a:t>
              </a:r>
            </a:p>
          </p:txBody>
        </p:sp>
      </p:grpSp>
      <p:pic>
        <p:nvPicPr>
          <p:cNvPr id="4" name="Picture 3">
            <a:extLst>
              <a:ext uri="{FF2B5EF4-FFF2-40B4-BE49-F238E27FC236}">
                <a16:creationId xmlns:a16="http://schemas.microsoft.com/office/drawing/2014/main" id="{C216F078-6520-43D3-A554-E2D412DE2D4A}"/>
              </a:ext>
            </a:extLst>
          </p:cNvPr>
          <p:cNvPicPr>
            <a:picLocks noChangeAspect="1"/>
          </p:cNvPicPr>
          <p:nvPr/>
        </p:nvPicPr>
        <p:blipFill>
          <a:blip r:embed="rId2"/>
          <a:stretch>
            <a:fillRect/>
          </a:stretch>
        </p:blipFill>
        <p:spPr>
          <a:xfrm>
            <a:off x="1509713" y="1319213"/>
            <a:ext cx="8548688" cy="1667716"/>
          </a:xfrm>
          <a:prstGeom prst="rect">
            <a:avLst/>
          </a:prstGeom>
        </p:spPr>
      </p:pic>
      <p:pic>
        <p:nvPicPr>
          <p:cNvPr id="6" name="Picture 5">
            <a:extLst>
              <a:ext uri="{FF2B5EF4-FFF2-40B4-BE49-F238E27FC236}">
                <a16:creationId xmlns:a16="http://schemas.microsoft.com/office/drawing/2014/main" id="{4057750F-D3E9-4BB5-B05E-869064475025}"/>
              </a:ext>
            </a:extLst>
          </p:cNvPr>
          <p:cNvPicPr>
            <a:picLocks noChangeAspect="1"/>
          </p:cNvPicPr>
          <p:nvPr/>
        </p:nvPicPr>
        <p:blipFill>
          <a:blip r:embed="rId3"/>
          <a:stretch>
            <a:fillRect/>
          </a:stretch>
        </p:blipFill>
        <p:spPr>
          <a:xfrm>
            <a:off x="1952624" y="3162301"/>
            <a:ext cx="7800975" cy="2938462"/>
          </a:xfrm>
          <a:prstGeom prst="rect">
            <a:avLst/>
          </a:prstGeom>
        </p:spPr>
      </p:pic>
    </p:spTree>
    <p:extLst>
      <p:ext uri="{BB962C8B-B14F-4D97-AF65-F5344CB8AC3E}">
        <p14:creationId xmlns:p14="http://schemas.microsoft.com/office/powerpoint/2010/main" val="28791589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A3C04F-9B5A-4711-B4B0-0F0ADFB49A86}"/>
              </a:ext>
            </a:extLst>
          </p:cNvPr>
          <p:cNvPicPr>
            <a:picLocks noChangeAspect="1"/>
          </p:cNvPicPr>
          <p:nvPr/>
        </p:nvPicPr>
        <p:blipFill>
          <a:blip r:embed="rId2"/>
          <a:stretch>
            <a:fillRect/>
          </a:stretch>
        </p:blipFill>
        <p:spPr>
          <a:xfrm>
            <a:off x="4830197" y="2201329"/>
            <a:ext cx="2804403" cy="1018120"/>
          </a:xfrm>
          <a:prstGeom prst="rect">
            <a:avLst/>
          </a:prstGeom>
        </p:spPr>
      </p:pic>
    </p:spTree>
    <p:extLst>
      <p:ext uri="{BB962C8B-B14F-4D97-AF65-F5344CB8AC3E}">
        <p14:creationId xmlns:p14="http://schemas.microsoft.com/office/powerpoint/2010/main" val="28613988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E4294-5C53-4C3B-8D39-45251E1C993E}"/>
              </a:ext>
            </a:extLst>
          </p:cNvPr>
          <p:cNvPicPr>
            <a:picLocks noChangeAspect="1"/>
          </p:cNvPicPr>
          <p:nvPr/>
        </p:nvPicPr>
        <p:blipFill>
          <a:blip r:embed="rId2"/>
          <a:stretch>
            <a:fillRect/>
          </a:stretch>
        </p:blipFill>
        <p:spPr>
          <a:xfrm>
            <a:off x="1009650" y="2867024"/>
            <a:ext cx="4416136" cy="2428875"/>
          </a:xfrm>
          <a:prstGeom prst="rect">
            <a:avLst/>
          </a:prstGeom>
        </p:spPr>
      </p:pic>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5526232" y="1971675"/>
            <a:ext cx="5732318"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pitchFamily="34" charset="0"/>
                <a:cs typeface="Calibri" panose="020F0502020204030204" pitchFamily="34" charset="0"/>
              </a:rPr>
              <a:t>Điều này cho thấy Tùng đã tự nhận thức được điểm yếu của bản thân và đã có biện pháp khắc phục điểm yếu bằng cách đọc sách và nhờ cô giáo hướng dẫn và vì vậy Tùng đã có nhiều tiến bộ trong học tập.</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EF2C2D9-4F63-43B4-803E-E431D2A06E7E}"/>
              </a:ext>
            </a:extLst>
          </p:cNvPr>
          <p:cNvPicPr>
            <a:picLocks noChangeAspect="1"/>
          </p:cNvPicPr>
          <p:nvPr/>
        </p:nvPicPr>
        <p:blipFill>
          <a:blip r:embed="rId3"/>
          <a:stretch>
            <a:fillRect/>
          </a:stretch>
        </p:blipFill>
        <p:spPr>
          <a:xfrm>
            <a:off x="2684936" y="785253"/>
            <a:ext cx="7010400" cy="943704"/>
          </a:xfrm>
          <a:prstGeom prst="rect">
            <a:avLst/>
          </a:prstGeom>
        </p:spPr>
      </p:pic>
    </p:spTree>
    <p:extLst>
      <p:ext uri="{BB962C8B-B14F-4D97-AF65-F5344CB8AC3E}">
        <p14:creationId xmlns:p14="http://schemas.microsoft.com/office/powerpoint/2010/main" val="11891077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5526232" y="1971675"/>
            <a:ext cx="5732318"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pitchFamily="34" charset="0"/>
                <a:cs typeface="Calibri" panose="020F0502020204030204" pitchFamily="34" charset="0"/>
              </a:rPr>
              <a:t>Khi nhận được góp ý của người khác, Hoa tỏ thái độ như vậy là không tốt. Hoa cần vui vẻ lắng nghe góp ý từ mọi người xung quanh để hoàn thiện bản thân mình hơn.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4EF2C2D9-4F63-43B4-803E-E431D2A06E7E}"/>
              </a:ext>
            </a:extLst>
          </p:cNvPr>
          <p:cNvPicPr>
            <a:picLocks noChangeAspect="1"/>
          </p:cNvPicPr>
          <p:nvPr/>
        </p:nvPicPr>
        <p:blipFill>
          <a:blip r:embed="rId2"/>
          <a:stretch>
            <a:fillRect/>
          </a:stretch>
        </p:blipFill>
        <p:spPr>
          <a:xfrm>
            <a:off x="2684936" y="785253"/>
            <a:ext cx="7010400" cy="943704"/>
          </a:xfrm>
          <a:prstGeom prst="rect">
            <a:avLst/>
          </a:prstGeom>
        </p:spPr>
      </p:pic>
      <p:pic>
        <p:nvPicPr>
          <p:cNvPr id="3" name="Picture 2">
            <a:extLst>
              <a:ext uri="{FF2B5EF4-FFF2-40B4-BE49-F238E27FC236}">
                <a16:creationId xmlns:a16="http://schemas.microsoft.com/office/drawing/2014/main" id="{BAA1D257-A0C0-4E54-9398-61D74D678500}"/>
              </a:ext>
            </a:extLst>
          </p:cNvPr>
          <p:cNvPicPr>
            <a:picLocks noChangeAspect="1"/>
          </p:cNvPicPr>
          <p:nvPr/>
        </p:nvPicPr>
        <p:blipFill>
          <a:blip r:embed="rId3"/>
          <a:stretch>
            <a:fillRect/>
          </a:stretch>
        </p:blipFill>
        <p:spPr>
          <a:xfrm>
            <a:off x="995362" y="2319337"/>
            <a:ext cx="4393894" cy="2462213"/>
          </a:xfrm>
          <a:prstGeom prst="rect">
            <a:avLst/>
          </a:prstGeom>
        </p:spPr>
      </p:pic>
    </p:spTree>
    <p:extLst>
      <p:ext uri="{BB962C8B-B14F-4D97-AF65-F5344CB8AC3E}">
        <p14:creationId xmlns:p14="http://schemas.microsoft.com/office/powerpoint/2010/main" val="36800988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1177447" y="977031"/>
            <a:ext cx="8116865" cy="4509336"/>
            <a:chOff x="-7927329" y="-4954585"/>
            <a:chExt cx="9902260" cy="5268685"/>
          </a:xfrm>
        </p:grpSpPr>
        <p:sp>
          <p:nvSpPr>
            <p:cNvPr id="3" name="任意多边形 43"/>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4" name="任意多边形 44"/>
            <p:cNvSpPr/>
            <p:nvPr/>
          </p:nvSpPr>
          <p:spPr>
            <a:xfrm>
              <a:off x="-7607581" y="-4631681"/>
              <a:ext cx="9233126"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8" name="Picture 7">
            <a:extLst>
              <a:ext uri="{FF2B5EF4-FFF2-40B4-BE49-F238E27FC236}">
                <a16:creationId xmlns:a16="http://schemas.microsoft.com/office/drawing/2014/main" id="{4B2E0F82-8500-4A74-AA04-6B61842D117D}"/>
              </a:ext>
            </a:extLst>
          </p:cNvPr>
          <p:cNvPicPr>
            <a:picLocks noChangeAspect="1"/>
          </p:cNvPicPr>
          <p:nvPr/>
        </p:nvPicPr>
        <p:blipFill>
          <a:blip r:embed="rId2"/>
          <a:stretch>
            <a:fillRect/>
          </a:stretch>
        </p:blipFill>
        <p:spPr>
          <a:xfrm>
            <a:off x="1856697" y="2406684"/>
            <a:ext cx="6840305" cy="2139881"/>
          </a:xfrm>
          <a:prstGeom prst="rect">
            <a:avLst/>
          </a:prstGeom>
        </p:spPr>
      </p:pic>
    </p:spTree>
    <p:extLst>
      <p:ext uri="{BB962C8B-B14F-4D97-AF65-F5344CB8AC3E}">
        <p14:creationId xmlns:p14="http://schemas.microsoft.com/office/powerpoint/2010/main" val="2397769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千库网_小朋友奔跑_元素编号12844002"/>
          <p:cNvPicPr>
            <a:picLocks noChangeAspect="1"/>
          </p:cNvPicPr>
          <p:nvPr/>
        </p:nvPicPr>
        <p:blipFill>
          <a:blip r:embed="rId2"/>
          <a:stretch>
            <a:fillRect/>
          </a:stretch>
        </p:blipFill>
        <p:spPr>
          <a:xfrm>
            <a:off x="3870960" y="3753485"/>
            <a:ext cx="3763645" cy="2509520"/>
          </a:xfrm>
          <a:prstGeom prst="rect">
            <a:avLst/>
          </a:prstGeom>
        </p:spPr>
      </p:pic>
      <p:pic>
        <p:nvPicPr>
          <p:cNvPr id="3" name="Picture 2"/>
          <p:cNvPicPr>
            <a:picLocks noChangeAspect="1"/>
          </p:cNvPicPr>
          <p:nvPr/>
        </p:nvPicPr>
        <p:blipFill>
          <a:blip r:embed="rId3"/>
          <a:stretch>
            <a:fillRect/>
          </a:stretch>
        </p:blipFill>
        <p:spPr>
          <a:xfrm>
            <a:off x="778333" y="1508548"/>
            <a:ext cx="10839627" cy="1975275"/>
          </a:xfrm>
          <a:prstGeom prst="rect">
            <a:avLst/>
          </a:prstGeom>
        </p:spPr>
      </p:pic>
    </p:spTree>
    <p:extLst>
      <p:ext uri="{BB962C8B-B14F-4D97-AF65-F5344CB8AC3E}">
        <p14:creationId xmlns:p14="http://schemas.microsoft.com/office/powerpoint/2010/main" val="40931029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522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522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121</Words>
  <Application>Microsoft Office PowerPoint</Application>
  <PresentationFormat>Widescreen</PresentationFormat>
  <Paragraphs>6</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等线</vt:lpstr>
      <vt:lpstr>Arial</vt:lpstr>
      <vt:lpstr>Calibri</vt:lpstr>
      <vt:lpstr>Times New Roman</vt:lpstr>
      <vt:lpstr>UTM Showcard</vt:lpstr>
      <vt:lpstr>字魂64号-萌趣软糖体</vt:lpstr>
      <vt:lpstr>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38</cp:revision>
  <dcterms:created xsi:type="dcterms:W3CDTF">2022-10-29T12:15:13Z</dcterms:created>
  <dcterms:modified xsi:type="dcterms:W3CDTF">2025-03-02T23:43:14Z</dcterms:modified>
</cp:coreProperties>
</file>