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58" r:id="rId3"/>
    <p:sldId id="331" r:id="rId4"/>
    <p:sldId id="260" r:id="rId5"/>
    <p:sldId id="261" r:id="rId6"/>
    <p:sldId id="265" r:id="rId7"/>
    <p:sldId id="477" r:id="rId8"/>
    <p:sldId id="263" r:id="rId9"/>
    <p:sldId id="332" r:id="rId10"/>
    <p:sldId id="267" r:id="rId11"/>
    <p:sldId id="333" r:id="rId12"/>
    <p:sldId id="334" r:id="rId13"/>
    <p:sldId id="335" r:id="rId14"/>
    <p:sldId id="272" r:id="rId15"/>
    <p:sldId id="336" r:id="rId16"/>
    <p:sldId id="339"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043B7-38EF-40CC-B7BF-9BD078026CBC}" type="datetimeFigureOut">
              <a:rPr lang="en-ID" smtClean="0"/>
              <a:t>09/03/2025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894CA-CB7E-4A4A-820A-B348E1A4DDA4}" type="slidenum">
              <a:rPr lang="en-ID" smtClean="0"/>
              <a:t>‹#›</a:t>
            </a:fld>
            <a:endParaRPr lang="en-ID"/>
          </a:p>
        </p:txBody>
      </p:sp>
    </p:spTree>
    <p:extLst>
      <p:ext uri="{BB962C8B-B14F-4D97-AF65-F5344CB8AC3E}">
        <p14:creationId xmlns:p14="http://schemas.microsoft.com/office/powerpoint/2010/main" val="152235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9947-6FE2-E3A1-A5E2-1610F99B5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F29F826-CCC0-7579-C79D-7991D8659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FFE7756-F091-509E-A2C5-9A562EFD9EAA}"/>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5BA3DCB7-C767-B8F4-B804-DB8D30712EF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DBF3118-905A-8307-DE8C-51A0C5FF9A6F}"/>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175777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3EA9-5274-CD69-3BB8-174402321E6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ED9EF42-4412-6ACF-0F71-F938DBBBD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A954A24-455F-059A-BD61-A3C9C55DD21E}"/>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5927E574-E367-1E05-6287-C89EAD2A1E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DCA244-CFA6-BF96-2F70-2A494E00A61E}"/>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339817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448A4-76FD-5B89-D930-44EEF92C54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540A5EF-B782-3E48-131F-F9D91CBEE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8F8ECF3-0A36-0573-620A-02C8C76371D5}"/>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461711A4-9A09-61C2-958C-5C68995FB46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D2317E2-F735-C1B9-8927-C0E62AF0FD51}"/>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423763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9DE5-F96E-1317-8118-69512A12B52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8CF1BF2-656A-DEB1-B10B-1E068A03F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B87BD4D-C9FF-3366-EB06-BF86D071AC29}"/>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79992BB2-6BE1-E782-4381-36691C86A1C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72C1A58-5F9C-8A72-DF6C-6F571D36422D}"/>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187169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F633-DF6B-6E6F-F6DA-9521F0887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0A90983-F7F7-76A0-0D2F-C0C5B4C951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E6660-85D5-B855-6C2A-0B019C0BEFC6}"/>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35F514B8-FAEE-F68C-6DB5-F6ABB716E93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EE46B77-AD1B-1D8F-5A15-7B994B2F69BE}"/>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40711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3CA5-003F-6A3A-9605-90963F3E74A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73F2A7C-6593-3A7C-80E9-44759922C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71B49B2-362E-A276-5E32-4B7164D93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946097E1-7F6D-6CA1-E7A4-94EF552B0767}"/>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6" name="Footer Placeholder 5">
            <a:extLst>
              <a:ext uri="{FF2B5EF4-FFF2-40B4-BE49-F238E27FC236}">
                <a16:creationId xmlns:a16="http://schemas.microsoft.com/office/drawing/2014/main" id="{AD2BBE2C-74EB-6549-30AC-8952D2E0810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4AE118D-B1CF-4865-8D2C-ED4428899158}"/>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137743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8760-6FA3-C673-1292-B73428ED4DE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8D7902E-71D7-733C-DF1B-9B4C7F044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3765D-8BAA-B91C-98DF-51F1E0DA4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965B332-F764-288A-A13B-70FAE94D8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4DEFA-D6D4-FCB0-F146-F2076F272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0E30E31-6973-BBC3-7AA9-962D0B28381D}"/>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8" name="Footer Placeholder 7">
            <a:extLst>
              <a:ext uri="{FF2B5EF4-FFF2-40B4-BE49-F238E27FC236}">
                <a16:creationId xmlns:a16="http://schemas.microsoft.com/office/drawing/2014/main" id="{8BF01BB7-2982-D916-0F61-5B7B4744ADC1}"/>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F6D8FD7-6693-6212-8BAC-6D5473BA9A01}"/>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39804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3115-6600-361D-936F-121577D9557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2C7A449-C306-CE52-243D-7ECF8F8223AA}"/>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4" name="Footer Placeholder 3">
            <a:extLst>
              <a:ext uri="{FF2B5EF4-FFF2-40B4-BE49-F238E27FC236}">
                <a16:creationId xmlns:a16="http://schemas.microsoft.com/office/drawing/2014/main" id="{E27E424C-78CB-79F1-6070-9825B70D0F7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7F27F68-4C1C-DE16-2700-225AC08C611C}"/>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276932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290412-A591-D6A1-B8E5-AA1B982D3825}"/>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3" name="Footer Placeholder 2">
            <a:extLst>
              <a:ext uri="{FF2B5EF4-FFF2-40B4-BE49-F238E27FC236}">
                <a16:creationId xmlns:a16="http://schemas.microsoft.com/office/drawing/2014/main" id="{910FFC60-C808-0D18-8AAC-ABD3058460AD}"/>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86468E64-7753-1D7E-6FF4-6F64270EF3D9}"/>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185813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504B-2398-E0CB-B8BE-AD2171F74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3A636F9B-55A5-2AAE-8835-88B471457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248593A-3C3B-7D82-D78B-0C183149F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F772B-1859-48CC-5525-8E062F8CB840}"/>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6" name="Footer Placeholder 5">
            <a:extLst>
              <a:ext uri="{FF2B5EF4-FFF2-40B4-BE49-F238E27FC236}">
                <a16:creationId xmlns:a16="http://schemas.microsoft.com/office/drawing/2014/main" id="{4EA7DEE7-EAAD-ABDA-A5D7-2266BE0BBFA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4245183-8B7E-2ADD-0FBB-C59D5C9D669C}"/>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26521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F60C-C75C-E3D2-81AB-F57955968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079FCF0-ABEB-49E7-8515-52EB62868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E2E16A0-9BA7-FB56-9510-A5CA3A63A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BA3FC-C67F-03AA-EC9E-110EEF69F6F0}"/>
              </a:ext>
            </a:extLst>
          </p:cNvPr>
          <p:cNvSpPr>
            <a:spLocks noGrp="1"/>
          </p:cNvSpPr>
          <p:nvPr>
            <p:ph type="dt" sz="half" idx="10"/>
          </p:nvPr>
        </p:nvSpPr>
        <p:spPr/>
        <p:txBody>
          <a:bodyPr/>
          <a:lstStyle/>
          <a:p>
            <a:fld id="{3BA1CAD7-923F-4588-9FAB-55A42FD21305}" type="datetimeFigureOut">
              <a:rPr lang="en-ID" smtClean="0"/>
              <a:t>09/03/2025</a:t>
            </a:fld>
            <a:endParaRPr lang="en-ID"/>
          </a:p>
        </p:txBody>
      </p:sp>
      <p:sp>
        <p:nvSpPr>
          <p:cNvPr id="6" name="Footer Placeholder 5">
            <a:extLst>
              <a:ext uri="{FF2B5EF4-FFF2-40B4-BE49-F238E27FC236}">
                <a16:creationId xmlns:a16="http://schemas.microsoft.com/office/drawing/2014/main" id="{A807A9B3-34AA-BDF0-EFAB-74559FF776C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DF60656-9745-12C1-D74F-EAF0802FD19F}"/>
              </a:ext>
            </a:extLst>
          </p:cNvPr>
          <p:cNvSpPr>
            <a:spLocks noGrp="1"/>
          </p:cNvSpPr>
          <p:nvPr>
            <p:ph type="sldNum" sz="quarter" idx="12"/>
          </p:nvPr>
        </p:nvSpPr>
        <p:spPr/>
        <p:txBody>
          <a:bodyPr/>
          <a:lstStyle/>
          <a:p>
            <a:fld id="{5E02C0C3-2DC5-4895-B812-0F31293E2A51}" type="slidenum">
              <a:rPr lang="en-ID" smtClean="0"/>
              <a:t>‹#›</a:t>
            </a:fld>
            <a:endParaRPr lang="en-ID"/>
          </a:p>
        </p:txBody>
      </p:sp>
    </p:spTree>
    <p:extLst>
      <p:ext uri="{BB962C8B-B14F-4D97-AF65-F5344CB8AC3E}">
        <p14:creationId xmlns:p14="http://schemas.microsoft.com/office/powerpoint/2010/main" val="377154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15F09-C644-4D70-27AD-7CA2D4ED5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A7A6B27-3B06-54F1-D0AC-C228F7C99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75EA44B-FA26-3170-052B-69F34DA95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A1CAD7-923F-4588-9FAB-55A42FD21305}" type="datetimeFigureOut">
              <a:rPr lang="en-ID" smtClean="0"/>
              <a:t>09/03/2025</a:t>
            </a:fld>
            <a:endParaRPr lang="en-ID"/>
          </a:p>
        </p:txBody>
      </p:sp>
      <p:sp>
        <p:nvSpPr>
          <p:cNvPr id="5" name="Footer Placeholder 4">
            <a:extLst>
              <a:ext uri="{FF2B5EF4-FFF2-40B4-BE49-F238E27FC236}">
                <a16:creationId xmlns:a16="http://schemas.microsoft.com/office/drawing/2014/main" id="{3E17C190-8210-25A8-543C-A2BB44B6C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6121B960-CAEB-108A-B0B1-932B1A5B0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02C0C3-2DC5-4895-B812-0F31293E2A51}" type="slidenum">
              <a:rPr lang="en-ID" smtClean="0"/>
              <a:t>‹#›</a:t>
            </a:fld>
            <a:endParaRPr lang="en-ID"/>
          </a:p>
        </p:txBody>
      </p:sp>
    </p:spTree>
    <p:extLst>
      <p:ext uri="{BB962C8B-B14F-4D97-AF65-F5344CB8AC3E}">
        <p14:creationId xmlns:p14="http://schemas.microsoft.com/office/powerpoint/2010/main" val="3769018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BD4B0-A1D0-E6C6-781F-C29B4DB22398}"/>
              </a:ext>
            </a:extLst>
          </p:cNvPr>
          <p:cNvPicPr>
            <a:picLocks noChangeAspect="1"/>
          </p:cNvPicPr>
          <p:nvPr/>
        </p:nvPicPr>
        <p:blipFill>
          <a:blip r:embed="rId2"/>
          <a:stretch>
            <a:fillRect/>
          </a:stretch>
        </p:blipFill>
        <p:spPr>
          <a:xfrm>
            <a:off x="6354" y="-57150"/>
            <a:ext cx="12192000" cy="6858000"/>
          </a:xfrm>
          <a:prstGeom prst="rect">
            <a:avLst/>
          </a:prstGeom>
        </p:spPr>
      </p:pic>
      <p:sp>
        <p:nvSpPr>
          <p:cNvPr id="10" name="Rectangle: Rounded Corners 7">
            <a:extLst>
              <a:ext uri="{FF2B5EF4-FFF2-40B4-BE49-F238E27FC236}">
                <a16:creationId xmlns:a16="http://schemas.microsoft.com/office/drawing/2014/main" id="{2DFDB880-7AB5-4C1F-93FB-DC2BFA877BBE}"/>
              </a:ext>
            </a:extLst>
          </p:cNvPr>
          <p:cNvSpPr/>
          <p:nvPr/>
        </p:nvSpPr>
        <p:spPr>
          <a:xfrm>
            <a:off x="2062452" y="923529"/>
            <a:ext cx="8729373" cy="4229496"/>
          </a:xfrm>
          <a:custGeom>
            <a:avLst/>
            <a:gdLst>
              <a:gd name="connsiteX0" fmla="*/ 0 w 8729373"/>
              <a:gd name="connsiteY0" fmla="*/ 605958 h 4229496"/>
              <a:gd name="connsiteX1" fmla="*/ 609015 w 8729373"/>
              <a:gd name="connsiteY1" fmla="*/ 0 h 4229496"/>
              <a:gd name="connsiteX2" fmla="*/ 8120355 w 8729373"/>
              <a:gd name="connsiteY2" fmla="*/ 0 h 4229496"/>
              <a:gd name="connsiteX3" fmla="*/ 8729373 w 8729373"/>
              <a:gd name="connsiteY3" fmla="*/ 605958 h 4229496"/>
              <a:gd name="connsiteX4" fmla="*/ 8729373 w 8729373"/>
              <a:gd name="connsiteY4" fmla="*/ 3623536 h 4229496"/>
              <a:gd name="connsiteX5" fmla="*/ 8120355 w 8729373"/>
              <a:gd name="connsiteY5" fmla="*/ 4229496 h 4229496"/>
              <a:gd name="connsiteX6" fmla="*/ 609015 w 8729373"/>
              <a:gd name="connsiteY6" fmla="*/ 4229496 h 4229496"/>
              <a:gd name="connsiteX7" fmla="*/ 0 w 8729373"/>
              <a:gd name="connsiteY7" fmla="*/ 3623536 h 4229496"/>
              <a:gd name="connsiteX8" fmla="*/ 0 w 8729373"/>
              <a:gd name="connsiteY8" fmla="*/ 605958 h 4229496"/>
              <a:gd name="connsiteX0" fmla="*/ 0 w 8729373"/>
              <a:gd name="connsiteY0" fmla="*/ 605958 h 4229496"/>
              <a:gd name="connsiteX1" fmla="*/ 609015 w 8729373"/>
              <a:gd name="connsiteY1" fmla="*/ 0 h 4229496"/>
              <a:gd name="connsiteX2" fmla="*/ 8120355 w 8729373"/>
              <a:gd name="connsiteY2" fmla="*/ 0 h 4229496"/>
              <a:gd name="connsiteX3" fmla="*/ 8729373 w 8729373"/>
              <a:gd name="connsiteY3" fmla="*/ 605958 h 4229496"/>
              <a:gd name="connsiteX4" fmla="*/ 8729373 w 8729373"/>
              <a:gd name="connsiteY4" fmla="*/ 3623536 h 4229496"/>
              <a:gd name="connsiteX5" fmla="*/ 8120355 w 8729373"/>
              <a:gd name="connsiteY5" fmla="*/ 4229496 h 4229496"/>
              <a:gd name="connsiteX6" fmla="*/ 609015 w 8729373"/>
              <a:gd name="connsiteY6" fmla="*/ 4229496 h 4229496"/>
              <a:gd name="connsiteX7" fmla="*/ 0 w 8729373"/>
              <a:gd name="connsiteY7" fmla="*/ 3623536 h 4229496"/>
              <a:gd name="connsiteX8" fmla="*/ 0 w 8729373"/>
              <a:gd name="connsiteY8" fmla="*/ 605958 h 4229496"/>
              <a:gd name="connsiteX0" fmla="*/ 0 w 8729373"/>
              <a:gd name="connsiteY0" fmla="*/ 605958 h 4229496"/>
              <a:gd name="connsiteX1" fmla="*/ 609015 w 8729373"/>
              <a:gd name="connsiteY1" fmla="*/ 0 h 4229496"/>
              <a:gd name="connsiteX2" fmla="*/ 8120355 w 8729373"/>
              <a:gd name="connsiteY2" fmla="*/ 0 h 4229496"/>
              <a:gd name="connsiteX3" fmla="*/ 8729373 w 8729373"/>
              <a:gd name="connsiteY3" fmla="*/ 605958 h 4229496"/>
              <a:gd name="connsiteX4" fmla="*/ 8729373 w 8729373"/>
              <a:gd name="connsiteY4" fmla="*/ 3623536 h 4229496"/>
              <a:gd name="connsiteX5" fmla="*/ 8120355 w 8729373"/>
              <a:gd name="connsiteY5" fmla="*/ 4229496 h 4229496"/>
              <a:gd name="connsiteX6" fmla="*/ 609015 w 8729373"/>
              <a:gd name="connsiteY6" fmla="*/ 4229496 h 4229496"/>
              <a:gd name="connsiteX7" fmla="*/ 0 w 8729373"/>
              <a:gd name="connsiteY7" fmla="*/ 3623536 h 4229496"/>
              <a:gd name="connsiteX8" fmla="*/ 0 w 8729373"/>
              <a:gd name="connsiteY8" fmla="*/ 605958 h 422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9373" h="4229496" fill="none" extrusionOk="0">
                <a:moveTo>
                  <a:pt x="0" y="605958"/>
                </a:moveTo>
                <a:cubicBezTo>
                  <a:pt x="89958" y="307250"/>
                  <a:pt x="183377" y="-56401"/>
                  <a:pt x="609015" y="0"/>
                </a:cubicBezTo>
                <a:cubicBezTo>
                  <a:pt x="4299718" y="-14666"/>
                  <a:pt x="6830832" y="183430"/>
                  <a:pt x="8120355" y="0"/>
                </a:cubicBezTo>
                <a:cubicBezTo>
                  <a:pt x="8441547" y="-54605"/>
                  <a:pt x="8628482" y="303861"/>
                  <a:pt x="8729373" y="605958"/>
                </a:cubicBezTo>
                <a:cubicBezTo>
                  <a:pt x="8488433" y="1661700"/>
                  <a:pt x="8735482" y="2895622"/>
                  <a:pt x="8729373" y="3623536"/>
                </a:cubicBezTo>
                <a:cubicBezTo>
                  <a:pt x="8795387" y="3943019"/>
                  <a:pt x="8508338" y="4305149"/>
                  <a:pt x="8120355" y="4229496"/>
                </a:cubicBezTo>
                <a:cubicBezTo>
                  <a:pt x="4439251" y="4536528"/>
                  <a:pt x="3554151" y="4470156"/>
                  <a:pt x="609015" y="4229496"/>
                </a:cubicBezTo>
                <a:cubicBezTo>
                  <a:pt x="283085" y="4326073"/>
                  <a:pt x="-83462" y="3901459"/>
                  <a:pt x="0" y="3623536"/>
                </a:cubicBezTo>
                <a:cubicBezTo>
                  <a:pt x="-159166" y="2361639"/>
                  <a:pt x="148690" y="1004704"/>
                  <a:pt x="0" y="605958"/>
                </a:cubicBezTo>
                <a:close/>
              </a:path>
              <a:path w="8729373" h="4229496" stroke="0" extrusionOk="0">
                <a:moveTo>
                  <a:pt x="0" y="605958"/>
                </a:moveTo>
                <a:cubicBezTo>
                  <a:pt x="33211" y="356710"/>
                  <a:pt x="332340" y="2014"/>
                  <a:pt x="609015" y="0"/>
                </a:cubicBezTo>
                <a:cubicBezTo>
                  <a:pt x="1910712" y="-431555"/>
                  <a:pt x="5881711" y="-245463"/>
                  <a:pt x="8120355" y="0"/>
                </a:cubicBezTo>
                <a:cubicBezTo>
                  <a:pt x="8471944" y="-99389"/>
                  <a:pt x="8675825" y="235215"/>
                  <a:pt x="8729373" y="605958"/>
                </a:cubicBezTo>
                <a:cubicBezTo>
                  <a:pt x="8833289" y="1491113"/>
                  <a:pt x="8901965" y="2206749"/>
                  <a:pt x="8729373" y="3623536"/>
                </a:cubicBezTo>
                <a:cubicBezTo>
                  <a:pt x="8765575" y="3906931"/>
                  <a:pt x="8423085" y="4281477"/>
                  <a:pt x="8120355" y="4229496"/>
                </a:cubicBezTo>
                <a:cubicBezTo>
                  <a:pt x="5136785" y="4351623"/>
                  <a:pt x="2742936" y="4590522"/>
                  <a:pt x="609015" y="4229496"/>
                </a:cubicBezTo>
                <a:cubicBezTo>
                  <a:pt x="264003" y="4132121"/>
                  <a:pt x="-19324" y="3984808"/>
                  <a:pt x="0" y="3623536"/>
                </a:cubicBezTo>
                <a:cubicBezTo>
                  <a:pt x="-37606" y="2314870"/>
                  <a:pt x="-315385" y="1747750"/>
                  <a:pt x="0" y="605958"/>
                </a:cubicBezTo>
                <a:close/>
              </a:path>
              <a:path w="8729373" h="4229496" fill="none" stroke="0" extrusionOk="0">
                <a:moveTo>
                  <a:pt x="0" y="605958"/>
                </a:moveTo>
                <a:cubicBezTo>
                  <a:pt x="-6393" y="383355"/>
                  <a:pt x="242687" y="12069"/>
                  <a:pt x="609015" y="0"/>
                </a:cubicBezTo>
                <a:cubicBezTo>
                  <a:pt x="4490482" y="303711"/>
                  <a:pt x="6689458" y="-205192"/>
                  <a:pt x="8120355" y="0"/>
                </a:cubicBezTo>
                <a:cubicBezTo>
                  <a:pt x="8408548" y="-11971"/>
                  <a:pt x="8652610" y="323564"/>
                  <a:pt x="8729373" y="605958"/>
                </a:cubicBezTo>
                <a:cubicBezTo>
                  <a:pt x="8617727" y="1841395"/>
                  <a:pt x="8729109" y="2992299"/>
                  <a:pt x="8729373" y="3623536"/>
                </a:cubicBezTo>
                <a:cubicBezTo>
                  <a:pt x="8805976" y="3927257"/>
                  <a:pt x="8467162" y="4261546"/>
                  <a:pt x="8120355" y="4229496"/>
                </a:cubicBezTo>
                <a:cubicBezTo>
                  <a:pt x="4716386" y="3971048"/>
                  <a:pt x="3256933" y="4568729"/>
                  <a:pt x="609015" y="4229496"/>
                </a:cubicBezTo>
                <a:cubicBezTo>
                  <a:pt x="239673" y="4230689"/>
                  <a:pt x="75355" y="3942009"/>
                  <a:pt x="0" y="3623536"/>
                </a:cubicBezTo>
                <a:cubicBezTo>
                  <a:pt x="-178304" y="2334532"/>
                  <a:pt x="258509" y="1033377"/>
                  <a:pt x="0" y="605958"/>
                </a:cubicBezTo>
                <a:close/>
              </a:path>
              <a:path w="8729373" h="4229496" fill="none" stroke="0" extrusionOk="0">
                <a:moveTo>
                  <a:pt x="0" y="605958"/>
                </a:moveTo>
                <a:cubicBezTo>
                  <a:pt x="34006" y="340622"/>
                  <a:pt x="202951" y="-43780"/>
                  <a:pt x="609015" y="0"/>
                </a:cubicBezTo>
                <a:cubicBezTo>
                  <a:pt x="4391377" y="315122"/>
                  <a:pt x="6789617" y="-91500"/>
                  <a:pt x="8120355" y="0"/>
                </a:cubicBezTo>
                <a:cubicBezTo>
                  <a:pt x="8439539" y="-9734"/>
                  <a:pt x="8602615" y="326622"/>
                  <a:pt x="8729373" y="605958"/>
                </a:cubicBezTo>
                <a:cubicBezTo>
                  <a:pt x="8634954" y="1745078"/>
                  <a:pt x="8739448" y="2922189"/>
                  <a:pt x="8729373" y="3623536"/>
                </a:cubicBezTo>
                <a:cubicBezTo>
                  <a:pt x="8815165" y="3896503"/>
                  <a:pt x="8448047" y="4267000"/>
                  <a:pt x="8120355" y="4229496"/>
                </a:cubicBezTo>
                <a:cubicBezTo>
                  <a:pt x="4522213" y="4304891"/>
                  <a:pt x="3369635" y="4517643"/>
                  <a:pt x="609015" y="4229496"/>
                </a:cubicBezTo>
                <a:cubicBezTo>
                  <a:pt x="295721" y="4320135"/>
                  <a:pt x="-28987" y="3930831"/>
                  <a:pt x="0" y="3623536"/>
                </a:cubicBezTo>
                <a:cubicBezTo>
                  <a:pt x="-187224" y="2333674"/>
                  <a:pt x="98688" y="995929"/>
                  <a:pt x="0" y="605958"/>
                </a:cubicBezTo>
                <a:close/>
              </a:path>
            </a:pathLst>
          </a:custGeom>
          <a:ln>
            <a:extLst>
              <a:ext uri="{C807C97D-BFC1-408E-A445-0C87EB9F89A2}">
                <ask:lineSketchStyleProps xmlns:ask="http://schemas.microsoft.com/office/drawing/2018/sketchyshapes" sd="1904669613">
                  <a:custGeom>
                    <a:avLst/>
                    <a:gdLst>
                      <a:gd name="connsiteX0" fmla="*/ 0 w 6472883"/>
                      <a:gd name="connsiteY0" fmla="*/ 497630 h 3473382"/>
                      <a:gd name="connsiteX1" fmla="*/ 451589 w 6472883"/>
                      <a:gd name="connsiteY1" fmla="*/ 0 h 3473382"/>
                      <a:gd name="connsiteX2" fmla="*/ 6021293 w 6472883"/>
                      <a:gd name="connsiteY2" fmla="*/ 0 h 3473382"/>
                      <a:gd name="connsiteX3" fmla="*/ 6472883 w 6472883"/>
                      <a:gd name="connsiteY3" fmla="*/ 497630 h 3473382"/>
                      <a:gd name="connsiteX4" fmla="*/ 6472883 w 6472883"/>
                      <a:gd name="connsiteY4" fmla="*/ 2975751 h 3473382"/>
                      <a:gd name="connsiteX5" fmla="*/ 6021293 w 6472883"/>
                      <a:gd name="connsiteY5" fmla="*/ 3473382 h 3473382"/>
                      <a:gd name="connsiteX6" fmla="*/ 451589 w 6472883"/>
                      <a:gd name="connsiteY6" fmla="*/ 3473382 h 3473382"/>
                      <a:gd name="connsiteX7" fmla="*/ 0 w 6472883"/>
                      <a:gd name="connsiteY7" fmla="*/ 2975751 h 3473382"/>
                      <a:gd name="connsiteX8" fmla="*/ 0 w 6472883"/>
                      <a:gd name="connsiteY8" fmla="*/ 497630 h 3473382"/>
                      <a:gd name="connsiteX0" fmla="*/ 0 w 6472883"/>
                      <a:gd name="connsiteY0" fmla="*/ 497630 h 3473382"/>
                      <a:gd name="connsiteX1" fmla="*/ 451589 w 6472883"/>
                      <a:gd name="connsiteY1" fmla="*/ 0 h 3473382"/>
                      <a:gd name="connsiteX2" fmla="*/ 6021293 w 6472883"/>
                      <a:gd name="connsiteY2" fmla="*/ 0 h 3473382"/>
                      <a:gd name="connsiteX3" fmla="*/ 6472883 w 6472883"/>
                      <a:gd name="connsiteY3" fmla="*/ 497630 h 3473382"/>
                      <a:gd name="connsiteX4" fmla="*/ 6472883 w 6472883"/>
                      <a:gd name="connsiteY4" fmla="*/ 2975751 h 3473382"/>
                      <a:gd name="connsiteX5" fmla="*/ 6021293 w 6472883"/>
                      <a:gd name="connsiteY5" fmla="*/ 3473382 h 3473382"/>
                      <a:gd name="connsiteX6" fmla="*/ 451589 w 6472883"/>
                      <a:gd name="connsiteY6" fmla="*/ 3473382 h 3473382"/>
                      <a:gd name="connsiteX7" fmla="*/ 0 w 6472883"/>
                      <a:gd name="connsiteY7" fmla="*/ 2975751 h 3473382"/>
                      <a:gd name="connsiteX8" fmla="*/ 0 w 6472883"/>
                      <a:gd name="connsiteY8" fmla="*/ 497630 h 34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2883" h="3473382" fill="none" extrusionOk="0">
                        <a:moveTo>
                          <a:pt x="0" y="497630"/>
                        </a:moveTo>
                        <a:cubicBezTo>
                          <a:pt x="30999" y="236132"/>
                          <a:pt x="145532" y="-39378"/>
                          <a:pt x="451589" y="0"/>
                        </a:cubicBezTo>
                        <a:cubicBezTo>
                          <a:pt x="3128843" y="123005"/>
                          <a:pt x="5119002" y="43200"/>
                          <a:pt x="6021293" y="0"/>
                        </a:cubicBezTo>
                        <a:cubicBezTo>
                          <a:pt x="6266617" y="-15607"/>
                          <a:pt x="6405349" y="246822"/>
                          <a:pt x="6472883" y="497630"/>
                        </a:cubicBezTo>
                        <a:cubicBezTo>
                          <a:pt x="6327791" y="1430345"/>
                          <a:pt x="6451831" y="2402127"/>
                          <a:pt x="6472883" y="2975751"/>
                        </a:cubicBezTo>
                        <a:cubicBezTo>
                          <a:pt x="6503989" y="3242882"/>
                          <a:pt x="6302503" y="3524683"/>
                          <a:pt x="6021293" y="3473382"/>
                        </a:cubicBezTo>
                        <a:cubicBezTo>
                          <a:pt x="3336852" y="3605613"/>
                          <a:pt x="2571529" y="3661031"/>
                          <a:pt x="451589" y="3473382"/>
                        </a:cubicBezTo>
                        <a:cubicBezTo>
                          <a:pt x="209410" y="3547308"/>
                          <a:pt x="-45186" y="3217291"/>
                          <a:pt x="0" y="2975751"/>
                        </a:cubicBezTo>
                        <a:cubicBezTo>
                          <a:pt x="-142029" y="1901655"/>
                          <a:pt x="134213" y="813755"/>
                          <a:pt x="0" y="497630"/>
                        </a:cubicBezTo>
                        <a:close/>
                      </a:path>
                      <a:path w="6472883" h="3473382" stroke="0" extrusionOk="0">
                        <a:moveTo>
                          <a:pt x="0" y="497630"/>
                        </a:moveTo>
                        <a:cubicBezTo>
                          <a:pt x="10177" y="252888"/>
                          <a:pt x="233535" y="5631"/>
                          <a:pt x="451589" y="0"/>
                        </a:cubicBezTo>
                        <a:cubicBezTo>
                          <a:pt x="1348022" y="-261959"/>
                          <a:pt x="4192734" y="-177833"/>
                          <a:pt x="6021293" y="0"/>
                        </a:cubicBezTo>
                        <a:cubicBezTo>
                          <a:pt x="6271287" y="-27586"/>
                          <a:pt x="6435833" y="201295"/>
                          <a:pt x="6472883" y="497630"/>
                        </a:cubicBezTo>
                        <a:cubicBezTo>
                          <a:pt x="6510869" y="1309057"/>
                          <a:pt x="6599516" y="1843679"/>
                          <a:pt x="6472883" y="2975751"/>
                        </a:cubicBezTo>
                        <a:cubicBezTo>
                          <a:pt x="6490638" y="3224344"/>
                          <a:pt x="6237271" y="3484978"/>
                          <a:pt x="6021293" y="3473382"/>
                        </a:cubicBezTo>
                        <a:cubicBezTo>
                          <a:pt x="4051534" y="3528760"/>
                          <a:pt x="2007464" y="3483503"/>
                          <a:pt x="451589" y="3473382"/>
                        </a:cubicBezTo>
                        <a:cubicBezTo>
                          <a:pt x="200228" y="3425200"/>
                          <a:pt x="-2789" y="3271451"/>
                          <a:pt x="0" y="2975751"/>
                        </a:cubicBezTo>
                        <a:cubicBezTo>
                          <a:pt x="-15696" y="1945531"/>
                          <a:pt x="-227103" y="1430057"/>
                          <a:pt x="0" y="497630"/>
                        </a:cubicBezTo>
                        <a:close/>
                      </a:path>
                      <a:path w="6472883" h="3473382" fill="none" stroke="0" extrusionOk="0">
                        <a:moveTo>
                          <a:pt x="0" y="497630"/>
                        </a:moveTo>
                        <a:cubicBezTo>
                          <a:pt x="8348" y="278034"/>
                          <a:pt x="184440" y="-14367"/>
                          <a:pt x="451589" y="0"/>
                        </a:cubicBezTo>
                        <a:cubicBezTo>
                          <a:pt x="3190793" y="272376"/>
                          <a:pt x="5038877" y="-119356"/>
                          <a:pt x="6021293" y="0"/>
                        </a:cubicBezTo>
                        <a:cubicBezTo>
                          <a:pt x="6227918" y="26840"/>
                          <a:pt x="6406054" y="258564"/>
                          <a:pt x="6472883" y="497630"/>
                        </a:cubicBezTo>
                        <a:cubicBezTo>
                          <a:pt x="6403716" y="1507177"/>
                          <a:pt x="6469043" y="2444100"/>
                          <a:pt x="6472883" y="2975751"/>
                        </a:cubicBezTo>
                        <a:cubicBezTo>
                          <a:pt x="6492631" y="3234847"/>
                          <a:pt x="6275682" y="3501279"/>
                          <a:pt x="6021293" y="3473382"/>
                        </a:cubicBezTo>
                        <a:cubicBezTo>
                          <a:pt x="3401145" y="3397906"/>
                          <a:pt x="2297425" y="3734236"/>
                          <a:pt x="451589" y="3473382"/>
                        </a:cubicBezTo>
                        <a:cubicBezTo>
                          <a:pt x="211011" y="3512907"/>
                          <a:pt x="36922" y="3261678"/>
                          <a:pt x="0" y="2975751"/>
                        </a:cubicBezTo>
                        <a:cubicBezTo>
                          <a:pt x="-136847" y="1930828"/>
                          <a:pt x="154449" y="797501"/>
                          <a:pt x="0" y="497630"/>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6BD64BA-C678-47ED-AB91-428BBB1F8DE4}"/>
              </a:ext>
            </a:extLst>
          </p:cNvPr>
          <p:cNvPicPr>
            <a:picLocks noChangeAspect="1"/>
          </p:cNvPicPr>
          <p:nvPr/>
        </p:nvPicPr>
        <p:blipFill>
          <a:blip r:embed="rId3"/>
          <a:stretch>
            <a:fillRect/>
          </a:stretch>
        </p:blipFill>
        <p:spPr>
          <a:xfrm>
            <a:off x="2354239" y="1706076"/>
            <a:ext cx="7864522" cy="969348"/>
          </a:xfrm>
          <a:prstGeom prst="rect">
            <a:avLst/>
          </a:prstGeom>
        </p:spPr>
      </p:pic>
      <p:pic>
        <p:nvPicPr>
          <p:cNvPr id="19" name="Picture 18">
            <a:extLst>
              <a:ext uri="{FF2B5EF4-FFF2-40B4-BE49-F238E27FC236}">
                <a16:creationId xmlns:a16="http://schemas.microsoft.com/office/drawing/2014/main" id="{DC0A8B81-65DD-4923-8371-CAFC3E452D19}"/>
              </a:ext>
            </a:extLst>
          </p:cNvPr>
          <p:cNvPicPr>
            <a:picLocks noChangeAspect="1"/>
          </p:cNvPicPr>
          <p:nvPr/>
        </p:nvPicPr>
        <p:blipFill>
          <a:blip r:embed="rId4"/>
          <a:stretch>
            <a:fillRect/>
          </a:stretch>
        </p:blipFill>
        <p:spPr>
          <a:xfrm>
            <a:off x="2884610" y="2448226"/>
            <a:ext cx="7413379" cy="1847248"/>
          </a:xfrm>
          <a:prstGeom prst="rect">
            <a:avLst/>
          </a:prstGeom>
        </p:spPr>
      </p:pic>
      <p:pic>
        <p:nvPicPr>
          <p:cNvPr id="21" name="Picture 20">
            <a:extLst>
              <a:ext uri="{FF2B5EF4-FFF2-40B4-BE49-F238E27FC236}">
                <a16:creationId xmlns:a16="http://schemas.microsoft.com/office/drawing/2014/main" id="{5DDEA4A6-54AF-4C55-8F5D-F0004F9CCD93}"/>
              </a:ext>
            </a:extLst>
          </p:cNvPr>
          <p:cNvPicPr>
            <a:picLocks noChangeAspect="1"/>
          </p:cNvPicPr>
          <p:nvPr/>
        </p:nvPicPr>
        <p:blipFill>
          <a:blip r:embed="rId5"/>
          <a:stretch>
            <a:fillRect/>
          </a:stretch>
        </p:blipFill>
        <p:spPr>
          <a:xfrm>
            <a:off x="5740054" y="3885019"/>
            <a:ext cx="2121592" cy="859611"/>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4DD56F84-D14D-9A48-0772-530974A00D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4" y="0"/>
            <a:ext cx="1654924" cy="1561411"/>
          </a:xfrm>
          <a:prstGeom prst="ellipse">
            <a:avLst/>
          </a:prstGeom>
        </p:spPr>
      </p:pic>
      <p:sp>
        <p:nvSpPr>
          <p:cNvPr id="6" name="Hộp Văn bản 5">
            <a:extLst>
              <a:ext uri="{FF2B5EF4-FFF2-40B4-BE49-F238E27FC236}">
                <a16:creationId xmlns:a16="http://schemas.microsoft.com/office/drawing/2014/main" id="{0D85CC68-7661-5A82-41EC-77AEA42CA223}"/>
              </a:ext>
            </a:extLst>
          </p:cNvPr>
          <p:cNvSpPr txBox="1"/>
          <p:nvPr/>
        </p:nvSpPr>
        <p:spPr>
          <a:xfrm>
            <a:off x="2623241" y="1015322"/>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76365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8451"/>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243AFFEF-16CE-49A0-9F03-C84B18F4BD88}"/>
              </a:ext>
            </a:extLst>
          </p:cNvPr>
          <p:cNvGrpSpPr>
            <a:grpSpLocks/>
          </p:cNvGrpSpPr>
          <p:nvPr/>
        </p:nvGrpSpPr>
        <p:grpSpPr bwMode="auto">
          <a:xfrm>
            <a:off x="1730375" y="3287713"/>
            <a:ext cx="8353425" cy="3597275"/>
            <a:chOff x="1759251" y="2816761"/>
            <a:chExt cx="8352605" cy="3596061"/>
          </a:xfrm>
        </p:grpSpPr>
        <p:pic>
          <p:nvPicPr>
            <p:cNvPr id="12" name="Graphic 2">
              <a:extLst>
                <a:ext uri="{FF2B5EF4-FFF2-40B4-BE49-F238E27FC236}">
                  <a16:creationId xmlns:a16="http://schemas.microsoft.com/office/drawing/2014/main" id="{E2094BB2-026B-49D5-9FBD-D7971EB91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51" y="2816761"/>
              <a:ext cx="3455649" cy="35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peech Bubble: Oval 14">
              <a:extLst>
                <a:ext uri="{FF2B5EF4-FFF2-40B4-BE49-F238E27FC236}">
                  <a16:creationId xmlns:a16="http://schemas.microsoft.com/office/drawing/2014/main" id="{41DDF308-4C4A-48D4-8DE1-462474DB1011}"/>
                </a:ext>
              </a:extLst>
            </p:cNvPr>
            <p:cNvSpPr/>
            <p:nvPr/>
          </p:nvSpPr>
          <p:spPr>
            <a:xfrm>
              <a:off x="5656181" y="2823109"/>
              <a:ext cx="4455675" cy="2178901"/>
            </a:xfrm>
            <a:custGeom>
              <a:avLst/>
              <a:gdLst>
                <a:gd name="connsiteX0" fmla="*/ -371017 w 4456123"/>
                <a:gd name="connsiteY0" fmla="*/ 1367365 h 2178756"/>
                <a:gd name="connsiteX1" fmla="*/ 609 w 4456123"/>
                <a:gd name="connsiteY1" fmla="*/ 1114839 h 2178756"/>
                <a:gd name="connsiteX2" fmla="*/ 2162047 w 4456123"/>
                <a:gd name="connsiteY2" fmla="*/ 478 h 2178756"/>
                <a:gd name="connsiteX3" fmla="*/ 4401682 w 4456123"/>
                <a:gd name="connsiteY3" fmla="*/ 850029 h 2178756"/>
                <a:gd name="connsiteX4" fmla="*/ 2401988 w 4456123"/>
                <a:gd name="connsiteY4" fmla="*/ 2175432 h 2178756"/>
                <a:gd name="connsiteX5" fmla="*/ 182312 w 4456123"/>
                <a:gd name="connsiteY5" fmla="*/ 1520962 h 2178756"/>
                <a:gd name="connsiteX6" fmla="*/ -371017 w 4456123"/>
                <a:gd name="connsiteY6" fmla="*/ 1367365 h 217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6123" h="2178756" fill="none" extrusionOk="0">
                  <a:moveTo>
                    <a:pt x="-371017" y="1367365"/>
                  </a:moveTo>
                  <a:cubicBezTo>
                    <a:pt x="-236734" y="1277258"/>
                    <a:pt x="-127399" y="1223377"/>
                    <a:pt x="609" y="1114839"/>
                  </a:cubicBezTo>
                  <a:cubicBezTo>
                    <a:pt x="-71823" y="633461"/>
                    <a:pt x="770677" y="16609"/>
                    <a:pt x="2162047" y="478"/>
                  </a:cubicBezTo>
                  <a:cubicBezTo>
                    <a:pt x="3183174" y="-85859"/>
                    <a:pt x="4136426" y="343792"/>
                    <a:pt x="4401682" y="850029"/>
                  </a:cubicBezTo>
                  <a:cubicBezTo>
                    <a:pt x="4771000" y="1418562"/>
                    <a:pt x="3477403" y="2163905"/>
                    <a:pt x="2401988" y="2175432"/>
                  </a:cubicBezTo>
                  <a:cubicBezTo>
                    <a:pt x="1363281" y="2241175"/>
                    <a:pt x="684043" y="1996686"/>
                    <a:pt x="182312" y="1520962"/>
                  </a:cubicBezTo>
                  <a:cubicBezTo>
                    <a:pt x="20496" y="1447359"/>
                    <a:pt x="-125560" y="1412106"/>
                    <a:pt x="-371017" y="1367365"/>
                  </a:cubicBezTo>
                  <a:close/>
                </a:path>
                <a:path w="4456123" h="2178756" stroke="0" extrusionOk="0">
                  <a:moveTo>
                    <a:pt x="-371017" y="1367365"/>
                  </a:moveTo>
                  <a:cubicBezTo>
                    <a:pt x="-185010" y="1245773"/>
                    <a:pt x="-89913" y="1157906"/>
                    <a:pt x="609" y="1114839"/>
                  </a:cubicBezTo>
                  <a:cubicBezTo>
                    <a:pt x="27652" y="336538"/>
                    <a:pt x="864995" y="-86297"/>
                    <a:pt x="2162047" y="478"/>
                  </a:cubicBezTo>
                  <a:cubicBezTo>
                    <a:pt x="3306001" y="-76131"/>
                    <a:pt x="4164231" y="269221"/>
                    <a:pt x="4401682" y="850029"/>
                  </a:cubicBezTo>
                  <a:cubicBezTo>
                    <a:pt x="4663005" y="1487447"/>
                    <a:pt x="3986886" y="2036975"/>
                    <a:pt x="2401988" y="2175432"/>
                  </a:cubicBezTo>
                  <a:cubicBezTo>
                    <a:pt x="1466514" y="2229991"/>
                    <a:pt x="497942" y="1976737"/>
                    <a:pt x="182312" y="1520962"/>
                  </a:cubicBezTo>
                  <a:cubicBezTo>
                    <a:pt x="60958" y="1457688"/>
                    <a:pt x="-198866" y="1413294"/>
                    <a:pt x="-371017" y="1367365"/>
                  </a:cubicBezTo>
                  <a:close/>
                </a:path>
              </a:pathLst>
            </a:cu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en-US" sz="4400" dirty="0">
                  <a:solidFill>
                    <a:srgbClr val="663300"/>
                  </a:solidFill>
                  <a:latin typeface="UTM Cookies" panose="02040603050506020204" pitchFamily="18" charset="0"/>
                </a:rPr>
                <a:t>THẢO LUẬN NHÓM BỐN</a:t>
              </a:r>
            </a:p>
          </p:txBody>
        </p:sp>
      </p:grpSp>
      <p:grpSp>
        <p:nvGrpSpPr>
          <p:cNvPr id="14" name="Group 13">
            <a:extLst>
              <a:ext uri="{FF2B5EF4-FFF2-40B4-BE49-F238E27FC236}">
                <a16:creationId xmlns:a16="http://schemas.microsoft.com/office/drawing/2014/main" id="{8273F342-C712-4BBC-9485-AD2F0865CFAB}"/>
              </a:ext>
            </a:extLst>
          </p:cNvPr>
          <p:cNvGrpSpPr>
            <a:grpSpLocks/>
          </p:cNvGrpSpPr>
          <p:nvPr/>
        </p:nvGrpSpPr>
        <p:grpSpPr bwMode="auto">
          <a:xfrm>
            <a:off x="236538" y="88900"/>
            <a:ext cx="11718925" cy="3106738"/>
            <a:chOff x="237067" y="132645"/>
            <a:chExt cx="11717864" cy="2575274"/>
          </a:xfrm>
        </p:grpSpPr>
        <p:sp>
          <p:nvSpPr>
            <p:cNvPr id="15" name="Rectangle: Rounded Corners 28">
              <a:extLst>
                <a:ext uri="{FF2B5EF4-FFF2-40B4-BE49-F238E27FC236}">
                  <a16:creationId xmlns:a16="http://schemas.microsoft.com/office/drawing/2014/main" id="{6F316EC4-BB4C-49AF-B709-8A5100A89691}"/>
                </a:ext>
              </a:extLst>
            </p:cNvPr>
            <p:cNvSpPr/>
            <p:nvPr/>
          </p:nvSpPr>
          <p:spPr>
            <a:xfrm>
              <a:off x="819626" y="291873"/>
              <a:ext cx="11135305" cy="2416046"/>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marR="0" indent="-457200" algn="just">
                <a:spcBef>
                  <a:spcPts val="0"/>
                </a:spcBef>
                <a:spcAft>
                  <a:spcPts val="0"/>
                </a:spcAft>
                <a:buFont typeface="Arial" panose="020B0604020202020204" pitchFamily="34" charset="0"/>
                <a:buChar char="•"/>
              </a:pPr>
              <a:r>
                <a:rPr lang="en-US" sz="3200" b="1" dirty="0" err="1">
                  <a:solidFill>
                    <a:srgbClr val="002060"/>
                  </a:solidFill>
                  <a:effectLst/>
                  <a:ea typeface="Times New Roman" panose="02020603050405020304" pitchFamily="18" charset="0"/>
                </a:rPr>
                <a:t>Các</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bạn</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trong</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hình</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đang</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làm</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gì</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Nó</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có</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lợi</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hoặc</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có</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hại</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gì</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cho</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cơ</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thể</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Tại</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sao</a:t>
              </a:r>
              <a:r>
                <a:rPr lang="en-US" sz="3200" b="1" dirty="0">
                  <a:solidFill>
                    <a:srgbClr val="002060"/>
                  </a:solidFill>
                  <a:effectLst/>
                  <a:ea typeface="Times New Roman" panose="02020603050405020304" pitchFamily="18" charset="0"/>
                </a:rPr>
                <a:t>?</a:t>
              </a:r>
            </a:p>
            <a:p>
              <a:pPr marL="457200" marR="0" indent="-457200" algn="just">
                <a:spcBef>
                  <a:spcPts val="0"/>
                </a:spcBef>
                <a:spcAft>
                  <a:spcPts val="0"/>
                </a:spcAft>
                <a:buFont typeface="Arial" panose="020B0604020202020204" pitchFamily="34" charset="0"/>
                <a:buChar char="•"/>
              </a:pPr>
              <a:r>
                <a:rPr lang="en-US" sz="3200" b="1" dirty="0" err="1">
                  <a:solidFill>
                    <a:srgbClr val="002060"/>
                  </a:solidFill>
                  <a:effectLst/>
                  <a:ea typeface="Times New Roman" panose="02020603050405020304" pitchFamily="18" charset="0"/>
                </a:rPr>
                <a:t>Những</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việc</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nào</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nên</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làm</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việc</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nào</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cần</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tránh</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để</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bảo</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vệ</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cơ</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quan</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tuần</a:t>
              </a:r>
              <a:r>
                <a:rPr lang="en-US" sz="3200" b="1" dirty="0">
                  <a:solidFill>
                    <a:srgbClr val="002060"/>
                  </a:solidFill>
                  <a:effectLst/>
                  <a:ea typeface="Times New Roman" panose="02020603050405020304" pitchFamily="18" charset="0"/>
                </a:rPr>
                <a:t> </a:t>
              </a:r>
              <a:r>
                <a:rPr lang="en-US" sz="3200" b="1" dirty="0" err="1">
                  <a:solidFill>
                    <a:srgbClr val="002060"/>
                  </a:solidFill>
                  <a:effectLst/>
                  <a:ea typeface="Times New Roman" panose="02020603050405020304" pitchFamily="18" charset="0"/>
                </a:rPr>
                <a:t>hoàn</a:t>
              </a:r>
              <a:r>
                <a:rPr lang="en-US" sz="3200" b="1" dirty="0">
                  <a:solidFill>
                    <a:srgbClr val="002060"/>
                  </a:solidFill>
                  <a:effectLst/>
                  <a:ea typeface="Times New Roman" panose="02020603050405020304" pitchFamily="18" charset="0"/>
                </a:rPr>
                <a:t>?</a:t>
              </a:r>
            </a:p>
          </p:txBody>
        </p:sp>
        <p:pic>
          <p:nvPicPr>
            <p:cNvPr id="16" name="Picture 29">
              <a:extLst>
                <a:ext uri="{FF2B5EF4-FFF2-40B4-BE49-F238E27FC236}">
                  <a16:creationId xmlns:a16="http://schemas.microsoft.com/office/drawing/2014/main" id="{CE0113BF-6C77-45F8-B90B-C843E29B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7" y="132645"/>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1313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8451"/>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7">
            <a:extLst>
              <a:ext uri="{FF2B5EF4-FFF2-40B4-BE49-F238E27FC236}">
                <a16:creationId xmlns:a16="http://schemas.microsoft.com/office/drawing/2014/main" id="{33EAE912-5865-4773-ADFC-292CFEBA3C4A}"/>
              </a:ext>
            </a:extLst>
          </p:cNvPr>
          <p:cNvSpPr>
            <a:spLocks/>
          </p:cNvSpPr>
          <p:nvPr/>
        </p:nvSpPr>
        <p:spPr bwMode="auto">
          <a:xfrm>
            <a:off x="3890964" y="388938"/>
            <a:ext cx="4567236" cy="827919"/>
          </a:xfrm>
          <a:custGeom>
            <a:avLst/>
            <a:gdLst>
              <a:gd name="T0" fmla="*/ 537552 w 9132712"/>
              <a:gd name="T1" fmla="*/ 0 h 3225068"/>
              <a:gd name="T2" fmla="*/ 9133237 w 9132712"/>
              <a:gd name="T3" fmla="*/ 0 h 3225068"/>
              <a:gd name="T4" fmla="*/ 9133237 w 9132712"/>
              <a:gd name="T5" fmla="*/ 0 h 3225068"/>
              <a:gd name="T6" fmla="*/ 9133237 w 9132712"/>
              <a:gd name="T7" fmla="*/ 2689376 h 3225068"/>
              <a:gd name="T8" fmla="*/ 8595685 w 9132712"/>
              <a:gd name="T9" fmla="*/ 3227264 h 3225068"/>
              <a:gd name="T10" fmla="*/ 0 w 9132712"/>
              <a:gd name="T11" fmla="*/ 3227264 h 3225068"/>
              <a:gd name="T12" fmla="*/ 0 w 9132712"/>
              <a:gd name="T13" fmla="*/ 3227264 h 3225068"/>
              <a:gd name="T14" fmla="*/ 0 w 9132712"/>
              <a:gd name="T15" fmla="*/ 537888 h 3225068"/>
              <a:gd name="T16" fmla="*/ 537552 w 9132712"/>
              <a:gd name="T17" fmla="*/ 0 h 32250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32712"/>
              <a:gd name="T28" fmla="*/ 0 h 3225068"/>
              <a:gd name="T29" fmla="*/ 9132712 w 9132712"/>
              <a:gd name="T30" fmla="*/ 3225068 h 32250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32712" h="3225068" fill="none" extrusionOk="0">
                <a:moveTo>
                  <a:pt x="537522" y="0"/>
                </a:moveTo>
                <a:cubicBezTo>
                  <a:pt x="3629827" y="-17391"/>
                  <a:pt x="5075788" y="164921"/>
                  <a:pt x="9132712" y="0"/>
                </a:cubicBezTo>
                <a:cubicBezTo>
                  <a:pt x="9055728" y="1127144"/>
                  <a:pt x="8989291" y="2029171"/>
                  <a:pt x="9132712" y="2687546"/>
                </a:cubicBezTo>
                <a:cubicBezTo>
                  <a:pt x="9157708" y="2992403"/>
                  <a:pt x="8858957" y="3228229"/>
                  <a:pt x="8595190" y="3225068"/>
                </a:cubicBezTo>
                <a:cubicBezTo>
                  <a:pt x="6703591" y="3070976"/>
                  <a:pt x="2622337" y="3183714"/>
                  <a:pt x="0" y="3225068"/>
                </a:cubicBezTo>
                <a:cubicBezTo>
                  <a:pt x="169264" y="2710763"/>
                  <a:pt x="-168010" y="1269585"/>
                  <a:pt x="0" y="537522"/>
                </a:cubicBezTo>
                <a:cubicBezTo>
                  <a:pt x="1807" y="254028"/>
                  <a:pt x="209957" y="33117"/>
                  <a:pt x="537522" y="0"/>
                </a:cubicBezTo>
                <a:close/>
              </a:path>
              <a:path w="9132712" h="3225068" stroke="0" extrusionOk="0">
                <a:moveTo>
                  <a:pt x="537522" y="0"/>
                </a:moveTo>
                <a:cubicBezTo>
                  <a:pt x="3191489" y="-40534"/>
                  <a:pt x="5840584" y="-161825"/>
                  <a:pt x="9132712" y="0"/>
                </a:cubicBezTo>
                <a:cubicBezTo>
                  <a:pt x="9000057" y="843683"/>
                  <a:pt x="8967247" y="2122560"/>
                  <a:pt x="9132712" y="2687546"/>
                </a:cubicBezTo>
                <a:cubicBezTo>
                  <a:pt x="9144852" y="2997962"/>
                  <a:pt x="8882189" y="3215896"/>
                  <a:pt x="8595190" y="3225068"/>
                </a:cubicBezTo>
                <a:cubicBezTo>
                  <a:pt x="5302840" y="3057144"/>
                  <a:pt x="2527994" y="3155398"/>
                  <a:pt x="0" y="3225068"/>
                </a:cubicBezTo>
                <a:cubicBezTo>
                  <a:pt x="-32211" y="2213435"/>
                  <a:pt x="21386" y="1207709"/>
                  <a:pt x="0" y="537522"/>
                </a:cubicBezTo>
                <a:cubicBezTo>
                  <a:pt x="-2462" y="234809"/>
                  <a:pt x="242949" y="-27611"/>
                  <a:pt x="537522" y="0"/>
                </a:cubicBezTo>
                <a:close/>
              </a:path>
            </a:pathLst>
          </a:custGeom>
          <a:solidFill>
            <a:srgbClr val="FFFFCC"/>
          </a:solidFill>
          <a:ln w="38100">
            <a:solidFill>
              <a:srgbClr val="6633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30000"/>
              </a:lnSpc>
            </a:pPr>
            <a:r>
              <a:rPr lang="en-US" altLang="en-US" sz="4000" b="1" dirty="0" err="1">
                <a:solidFill>
                  <a:srgbClr val="0070C0"/>
                </a:solidFill>
                <a:cs typeface="Calibri" panose="020F0502020204030204" pitchFamily="34" charset="0"/>
              </a:rPr>
              <a:t>Những</a:t>
            </a:r>
            <a:r>
              <a:rPr lang="en-US" altLang="en-US" sz="4000" b="1" dirty="0">
                <a:solidFill>
                  <a:srgbClr val="0070C0"/>
                </a:solidFill>
                <a:cs typeface="Calibri" panose="020F0502020204030204" pitchFamily="34" charset="0"/>
              </a:rPr>
              <a:t> </a:t>
            </a:r>
            <a:r>
              <a:rPr lang="en-US" altLang="en-US" sz="4000" b="1" dirty="0" err="1">
                <a:solidFill>
                  <a:srgbClr val="0070C0"/>
                </a:solidFill>
                <a:cs typeface="Calibri" panose="020F0502020204030204" pitchFamily="34" charset="0"/>
              </a:rPr>
              <a:t>việc</a:t>
            </a:r>
            <a:r>
              <a:rPr lang="en-US" altLang="en-US" sz="4000" b="1" dirty="0">
                <a:solidFill>
                  <a:srgbClr val="0070C0"/>
                </a:solidFill>
                <a:cs typeface="Calibri" panose="020F0502020204030204" pitchFamily="34" charset="0"/>
              </a:rPr>
              <a:t> </a:t>
            </a:r>
            <a:r>
              <a:rPr lang="en-US" altLang="en-US" sz="4000" b="1" dirty="0" err="1">
                <a:solidFill>
                  <a:srgbClr val="0070C0"/>
                </a:solidFill>
                <a:cs typeface="Calibri" panose="020F0502020204030204" pitchFamily="34" charset="0"/>
              </a:rPr>
              <a:t>nên</a:t>
            </a:r>
            <a:r>
              <a:rPr lang="en-US" altLang="en-US" sz="4000" b="1" dirty="0">
                <a:solidFill>
                  <a:srgbClr val="0070C0"/>
                </a:solidFill>
                <a:cs typeface="Calibri" panose="020F0502020204030204" pitchFamily="34" charset="0"/>
              </a:rPr>
              <a:t> </a:t>
            </a:r>
            <a:r>
              <a:rPr lang="en-US" altLang="en-US" sz="4000" b="1" dirty="0" err="1">
                <a:solidFill>
                  <a:srgbClr val="0070C0"/>
                </a:solidFill>
                <a:cs typeface="Calibri" panose="020F0502020204030204" pitchFamily="34" charset="0"/>
              </a:rPr>
              <a:t>làm</a:t>
            </a:r>
            <a:endParaRPr lang="vi-VN" altLang="en-US" sz="4000" b="1" dirty="0">
              <a:solidFill>
                <a:srgbClr val="0070C0"/>
              </a:solidFill>
              <a:cs typeface="Calibri" panose="020F0502020204030204" pitchFamily="34" charset="0"/>
            </a:endParaRPr>
          </a:p>
        </p:txBody>
      </p:sp>
      <p:pic>
        <p:nvPicPr>
          <p:cNvPr id="3" name="Picture 2">
            <a:extLst>
              <a:ext uri="{FF2B5EF4-FFF2-40B4-BE49-F238E27FC236}">
                <a16:creationId xmlns:a16="http://schemas.microsoft.com/office/drawing/2014/main" id="{86261004-3E12-4615-9CDF-A78E31573CB0}"/>
              </a:ext>
            </a:extLst>
          </p:cNvPr>
          <p:cNvPicPr>
            <a:picLocks noChangeAspect="1"/>
          </p:cNvPicPr>
          <p:nvPr/>
        </p:nvPicPr>
        <p:blipFill>
          <a:blip r:embed="rId3"/>
          <a:stretch>
            <a:fillRect/>
          </a:stretch>
        </p:blipFill>
        <p:spPr>
          <a:xfrm>
            <a:off x="500062" y="1552574"/>
            <a:ext cx="4605521" cy="2486025"/>
          </a:xfrm>
          <a:prstGeom prst="rect">
            <a:avLst/>
          </a:prstGeom>
        </p:spPr>
      </p:pic>
      <p:pic>
        <p:nvPicPr>
          <p:cNvPr id="7" name="Picture 6">
            <a:extLst>
              <a:ext uri="{FF2B5EF4-FFF2-40B4-BE49-F238E27FC236}">
                <a16:creationId xmlns:a16="http://schemas.microsoft.com/office/drawing/2014/main" id="{FE536681-8DD1-4C38-BF3A-C6F149379A66}"/>
              </a:ext>
            </a:extLst>
          </p:cNvPr>
          <p:cNvPicPr>
            <a:picLocks noChangeAspect="1"/>
          </p:cNvPicPr>
          <p:nvPr/>
        </p:nvPicPr>
        <p:blipFill>
          <a:blip r:embed="rId4"/>
          <a:stretch>
            <a:fillRect/>
          </a:stretch>
        </p:blipFill>
        <p:spPr>
          <a:xfrm>
            <a:off x="5319712" y="1638300"/>
            <a:ext cx="2738438" cy="2384668"/>
          </a:xfrm>
          <a:prstGeom prst="rect">
            <a:avLst/>
          </a:prstGeom>
        </p:spPr>
      </p:pic>
      <p:pic>
        <p:nvPicPr>
          <p:cNvPr id="9" name="Picture 8">
            <a:extLst>
              <a:ext uri="{FF2B5EF4-FFF2-40B4-BE49-F238E27FC236}">
                <a16:creationId xmlns:a16="http://schemas.microsoft.com/office/drawing/2014/main" id="{D55D0A88-8695-4749-A63C-B9EBF3F67CB8}"/>
              </a:ext>
            </a:extLst>
          </p:cNvPr>
          <p:cNvPicPr>
            <a:picLocks noChangeAspect="1"/>
          </p:cNvPicPr>
          <p:nvPr/>
        </p:nvPicPr>
        <p:blipFill>
          <a:blip r:embed="rId5"/>
          <a:stretch>
            <a:fillRect/>
          </a:stretch>
        </p:blipFill>
        <p:spPr>
          <a:xfrm>
            <a:off x="8491538" y="1614487"/>
            <a:ext cx="2659098" cy="2376488"/>
          </a:xfrm>
          <a:prstGeom prst="rect">
            <a:avLst/>
          </a:prstGeom>
        </p:spPr>
      </p:pic>
      <p:pic>
        <p:nvPicPr>
          <p:cNvPr id="18" name="Picture 17">
            <a:extLst>
              <a:ext uri="{FF2B5EF4-FFF2-40B4-BE49-F238E27FC236}">
                <a16:creationId xmlns:a16="http://schemas.microsoft.com/office/drawing/2014/main" id="{C96FE9A7-8D12-44F9-A67B-C98575162109}"/>
              </a:ext>
            </a:extLst>
          </p:cNvPr>
          <p:cNvPicPr>
            <a:picLocks noChangeAspect="1"/>
          </p:cNvPicPr>
          <p:nvPr/>
        </p:nvPicPr>
        <p:blipFill>
          <a:blip r:embed="rId6"/>
          <a:stretch>
            <a:fillRect/>
          </a:stretch>
        </p:blipFill>
        <p:spPr>
          <a:xfrm>
            <a:off x="4929187" y="4024312"/>
            <a:ext cx="2719388" cy="2666327"/>
          </a:xfrm>
          <a:prstGeom prst="rect">
            <a:avLst/>
          </a:prstGeom>
        </p:spPr>
      </p:pic>
    </p:spTree>
    <p:extLst>
      <p:ext uri="{BB962C8B-B14F-4D97-AF65-F5344CB8AC3E}">
        <p14:creationId xmlns:p14="http://schemas.microsoft.com/office/powerpoint/2010/main" val="290687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8451"/>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7">
            <a:extLst>
              <a:ext uri="{FF2B5EF4-FFF2-40B4-BE49-F238E27FC236}">
                <a16:creationId xmlns:a16="http://schemas.microsoft.com/office/drawing/2014/main" id="{33EAE912-5865-4773-ADFC-292CFEBA3C4A}"/>
              </a:ext>
            </a:extLst>
          </p:cNvPr>
          <p:cNvSpPr>
            <a:spLocks/>
          </p:cNvSpPr>
          <p:nvPr/>
        </p:nvSpPr>
        <p:spPr bwMode="auto">
          <a:xfrm>
            <a:off x="3028951" y="388938"/>
            <a:ext cx="6048374" cy="827919"/>
          </a:xfrm>
          <a:custGeom>
            <a:avLst/>
            <a:gdLst>
              <a:gd name="T0" fmla="*/ 537552 w 9132712"/>
              <a:gd name="T1" fmla="*/ 0 h 3225068"/>
              <a:gd name="T2" fmla="*/ 9133237 w 9132712"/>
              <a:gd name="T3" fmla="*/ 0 h 3225068"/>
              <a:gd name="T4" fmla="*/ 9133237 w 9132712"/>
              <a:gd name="T5" fmla="*/ 0 h 3225068"/>
              <a:gd name="T6" fmla="*/ 9133237 w 9132712"/>
              <a:gd name="T7" fmla="*/ 2689376 h 3225068"/>
              <a:gd name="T8" fmla="*/ 8595685 w 9132712"/>
              <a:gd name="T9" fmla="*/ 3227264 h 3225068"/>
              <a:gd name="T10" fmla="*/ 0 w 9132712"/>
              <a:gd name="T11" fmla="*/ 3227264 h 3225068"/>
              <a:gd name="T12" fmla="*/ 0 w 9132712"/>
              <a:gd name="T13" fmla="*/ 3227264 h 3225068"/>
              <a:gd name="T14" fmla="*/ 0 w 9132712"/>
              <a:gd name="T15" fmla="*/ 537888 h 3225068"/>
              <a:gd name="T16" fmla="*/ 537552 w 9132712"/>
              <a:gd name="T17" fmla="*/ 0 h 32250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32712"/>
              <a:gd name="T28" fmla="*/ 0 h 3225068"/>
              <a:gd name="T29" fmla="*/ 9132712 w 9132712"/>
              <a:gd name="T30" fmla="*/ 3225068 h 32250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32712" h="3225068" fill="none" extrusionOk="0">
                <a:moveTo>
                  <a:pt x="537522" y="0"/>
                </a:moveTo>
                <a:cubicBezTo>
                  <a:pt x="3629827" y="-17391"/>
                  <a:pt x="5075788" y="164921"/>
                  <a:pt x="9132712" y="0"/>
                </a:cubicBezTo>
                <a:cubicBezTo>
                  <a:pt x="9055728" y="1127144"/>
                  <a:pt x="8989291" y="2029171"/>
                  <a:pt x="9132712" y="2687546"/>
                </a:cubicBezTo>
                <a:cubicBezTo>
                  <a:pt x="9157708" y="2992403"/>
                  <a:pt x="8858957" y="3228229"/>
                  <a:pt x="8595190" y="3225068"/>
                </a:cubicBezTo>
                <a:cubicBezTo>
                  <a:pt x="6703591" y="3070976"/>
                  <a:pt x="2622337" y="3183714"/>
                  <a:pt x="0" y="3225068"/>
                </a:cubicBezTo>
                <a:cubicBezTo>
                  <a:pt x="169264" y="2710763"/>
                  <a:pt x="-168010" y="1269585"/>
                  <a:pt x="0" y="537522"/>
                </a:cubicBezTo>
                <a:cubicBezTo>
                  <a:pt x="1807" y="254028"/>
                  <a:pt x="209957" y="33117"/>
                  <a:pt x="537522" y="0"/>
                </a:cubicBezTo>
                <a:close/>
              </a:path>
              <a:path w="9132712" h="3225068" stroke="0" extrusionOk="0">
                <a:moveTo>
                  <a:pt x="537522" y="0"/>
                </a:moveTo>
                <a:cubicBezTo>
                  <a:pt x="3191489" y="-40534"/>
                  <a:pt x="5840584" y="-161825"/>
                  <a:pt x="9132712" y="0"/>
                </a:cubicBezTo>
                <a:cubicBezTo>
                  <a:pt x="9000057" y="843683"/>
                  <a:pt x="8967247" y="2122560"/>
                  <a:pt x="9132712" y="2687546"/>
                </a:cubicBezTo>
                <a:cubicBezTo>
                  <a:pt x="9144852" y="2997962"/>
                  <a:pt x="8882189" y="3215896"/>
                  <a:pt x="8595190" y="3225068"/>
                </a:cubicBezTo>
                <a:cubicBezTo>
                  <a:pt x="5302840" y="3057144"/>
                  <a:pt x="2527994" y="3155398"/>
                  <a:pt x="0" y="3225068"/>
                </a:cubicBezTo>
                <a:cubicBezTo>
                  <a:pt x="-32211" y="2213435"/>
                  <a:pt x="21386" y="1207709"/>
                  <a:pt x="0" y="537522"/>
                </a:cubicBezTo>
                <a:cubicBezTo>
                  <a:pt x="-2462" y="234809"/>
                  <a:pt x="242949" y="-27611"/>
                  <a:pt x="537522" y="0"/>
                </a:cubicBezTo>
                <a:close/>
              </a:path>
            </a:pathLst>
          </a:custGeom>
          <a:solidFill>
            <a:srgbClr val="FFFFCC"/>
          </a:solidFill>
          <a:ln w="38100">
            <a:solidFill>
              <a:srgbClr val="6633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Những</a:t>
            </a:r>
            <a:r>
              <a:rPr kumimoji="0" lang="en-US" alt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alt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việc</a:t>
            </a:r>
            <a:r>
              <a:rPr kumimoji="0" lang="en-US" alt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alt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không</a:t>
            </a:r>
            <a:r>
              <a:rPr kumimoji="0" lang="en-US" alt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alt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nên</a:t>
            </a:r>
            <a:r>
              <a:rPr kumimoji="0" lang="en-US" alt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alt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làm</a:t>
            </a:r>
            <a:endParaRPr kumimoji="0" lang="vi-VN" alt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AE407AC4-2D11-4D3A-BC9D-889800F1CAD7}"/>
              </a:ext>
            </a:extLst>
          </p:cNvPr>
          <p:cNvPicPr>
            <a:picLocks noChangeAspect="1"/>
          </p:cNvPicPr>
          <p:nvPr/>
        </p:nvPicPr>
        <p:blipFill>
          <a:blip r:embed="rId3"/>
          <a:stretch>
            <a:fillRect/>
          </a:stretch>
        </p:blipFill>
        <p:spPr>
          <a:xfrm>
            <a:off x="652462" y="1552575"/>
            <a:ext cx="3507501" cy="3276600"/>
          </a:xfrm>
          <a:prstGeom prst="rect">
            <a:avLst/>
          </a:prstGeom>
        </p:spPr>
      </p:pic>
      <p:pic>
        <p:nvPicPr>
          <p:cNvPr id="13" name="Picture 12">
            <a:extLst>
              <a:ext uri="{FF2B5EF4-FFF2-40B4-BE49-F238E27FC236}">
                <a16:creationId xmlns:a16="http://schemas.microsoft.com/office/drawing/2014/main" id="{CF1EB134-6823-4574-8491-A7B1D0DD31B6}"/>
              </a:ext>
            </a:extLst>
          </p:cNvPr>
          <p:cNvPicPr>
            <a:picLocks noChangeAspect="1"/>
          </p:cNvPicPr>
          <p:nvPr/>
        </p:nvPicPr>
        <p:blipFill>
          <a:blip r:embed="rId4"/>
          <a:stretch>
            <a:fillRect/>
          </a:stretch>
        </p:blipFill>
        <p:spPr>
          <a:xfrm>
            <a:off x="4314825" y="1666874"/>
            <a:ext cx="3570515" cy="3200401"/>
          </a:xfrm>
          <a:prstGeom prst="rect">
            <a:avLst/>
          </a:prstGeom>
        </p:spPr>
      </p:pic>
      <p:pic>
        <p:nvPicPr>
          <p:cNvPr id="15" name="Picture 14">
            <a:extLst>
              <a:ext uri="{FF2B5EF4-FFF2-40B4-BE49-F238E27FC236}">
                <a16:creationId xmlns:a16="http://schemas.microsoft.com/office/drawing/2014/main" id="{617BF472-BAFD-40E5-9B0F-CB2392323370}"/>
              </a:ext>
            </a:extLst>
          </p:cNvPr>
          <p:cNvPicPr>
            <a:picLocks noChangeAspect="1"/>
          </p:cNvPicPr>
          <p:nvPr/>
        </p:nvPicPr>
        <p:blipFill>
          <a:blip r:embed="rId5"/>
          <a:stretch>
            <a:fillRect/>
          </a:stretch>
        </p:blipFill>
        <p:spPr>
          <a:xfrm>
            <a:off x="8134350" y="1771650"/>
            <a:ext cx="3429132" cy="3067050"/>
          </a:xfrm>
          <a:prstGeom prst="rect">
            <a:avLst/>
          </a:prstGeom>
        </p:spPr>
      </p:pic>
    </p:spTree>
    <p:extLst>
      <p:ext uri="{BB962C8B-B14F-4D97-AF65-F5344CB8AC3E}">
        <p14:creationId xmlns:p14="http://schemas.microsoft.com/office/powerpoint/2010/main" val="51515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58ED3-BEB1-45F6-6E32-0429C89FA524}"/>
              </a:ext>
            </a:extLst>
          </p:cNvPr>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8CEC0F6-9AA8-4D39-9F27-16FAC5BEDBA4}"/>
              </a:ext>
            </a:extLst>
          </p:cNvPr>
          <p:cNvPicPr>
            <a:picLocks noChangeAspect="1"/>
          </p:cNvPicPr>
          <p:nvPr/>
        </p:nvPicPr>
        <p:blipFill>
          <a:blip r:embed="rId4"/>
          <a:stretch>
            <a:fillRect/>
          </a:stretch>
        </p:blipFill>
        <p:spPr>
          <a:xfrm>
            <a:off x="3154726" y="2144153"/>
            <a:ext cx="7730398" cy="2645893"/>
          </a:xfrm>
          <a:prstGeom prst="rect">
            <a:avLst/>
          </a:prstGeom>
        </p:spPr>
      </p:pic>
    </p:spTree>
    <p:extLst>
      <p:ext uri="{BB962C8B-B14F-4D97-AF65-F5344CB8AC3E}">
        <p14:creationId xmlns:p14="http://schemas.microsoft.com/office/powerpoint/2010/main" val="214689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doll, vector graphics&#10;&#10;Description automatically generated">
            <a:extLst>
              <a:ext uri="{FF2B5EF4-FFF2-40B4-BE49-F238E27FC236}">
                <a16:creationId xmlns:a16="http://schemas.microsoft.com/office/drawing/2014/main" id="{674C0B3E-6FF9-8C2C-6611-C8F20AF7F7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01998" y="0"/>
            <a:ext cx="10588003" cy="7040161"/>
          </a:xfrm>
          <a:prstGeom prst="rect">
            <a:avLst/>
          </a:prstGeom>
        </p:spPr>
      </p:pic>
      <p:sp>
        <p:nvSpPr>
          <p:cNvPr id="8" name="TextBox 7">
            <a:extLst>
              <a:ext uri="{FF2B5EF4-FFF2-40B4-BE49-F238E27FC236}">
                <a16:creationId xmlns:a16="http://schemas.microsoft.com/office/drawing/2014/main" id="{2412DB92-3747-C1D7-618D-1352272DE65C}"/>
              </a:ext>
            </a:extLst>
          </p:cNvPr>
          <p:cNvSpPr txBox="1"/>
          <p:nvPr/>
        </p:nvSpPr>
        <p:spPr>
          <a:xfrm>
            <a:off x="2825459" y="3197851"/>
            <a:ext cx="6369627" cy="2123658"/>
          </a:xfrm>
          <a:prstGeom prst="rect">
            <a:avLst/>
          </a:prstGeom>
          <a:noFill/>
        </p:spPr>
        <p:txBody>
          <a:bodyPr wrap="square" rtlCol="0">
            <a:spAutoFit/>
          </a:bodyPr>
          <a:lstStyle/>
          <a:p>
            <a:pPr lvl="0" algn="ctr"/>
            <a:r>
              <a:rPr lang="vi-VN" sz="4400" b="1" dirty="0">
                <a:solidFill>
                  <a:srgbClr val="002060"/>
                </a:solidFill>
                <a:latin typeface="Calibri" panose="020F0502020204030204"/>
              </a:rPr>
              <a:t>Kể tên một số việc cần làm và việc cần tránh để bảo vệ cơ quan tuần hoàn</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2782748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58ED3-BEB1-45F6-6E32-0429C89FA524}"/>
              </a:ext>
            </a:extLst>
          </p:cNvPr>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7F499C0-4ACA-4300-B94C-81A99191281C}"/>
              </a:ext>
            </a:extLst>
          </p:cNvPr>
          <p:cNvPicPr>
            <a:picLocks noChangeAspect="1"/>
          </p:cNvPicPr>
          <p:nvPr/>
        </p:nvPicPr>
        <p:blipFill>
          <a:blip r:embed="rId4"/>
          <a:stretch>
            <a:fillRect/>
          </a:stretch>
        </p:blipFill>
        <p:spPr>
          <a:xfrm>
            <a:off x="4551660" y="2560633"/>
            <a:ext cx="6322100" cy="1572904"/>
          </a:xfrm>
          <a:prstGeom prst="rect">
            <a:avLst/>
          </a:prstGeom>
        </p:spPr>
      </p:pic>
    </p:spTree>
    <p:extLst>
      <p:ext uri="{BB962C8B-B14F-4D97-AF65-F5344CB8AC3E}">
        <p14:creationId xmlns:p14="http://schemas.microsoft.com/office/powerpoint/2010/main" val="525246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grpSp>
        <p:nvGrpSpPr>
          <p:cNvPr id="9" name="Graphic 4">
            <a:extLst>
              <a:ext uri="{FF2B5EF4-FFF2-40B4-BE49-F238E27FC236}">
                <a16:creationId xmlns:a16="http://schemas.microsoft.com/office/drawing/2014/main" id="{202A6277-1D3A-410B-B9A8-2BE07F27CBED}"/>
              </a:ext>
            </a:extLst>
          </p:cNvPr>
          <p:cNvGrpSpPr>
            <a:grpSpLocks/>
          </p:cNvGrpSpPr>
          <p:nvPr/>
        </p:nvGrpSpPr>
        <p:grpSpPr bwMode="auto">
          <a:xfrm>
            <a:off x="463549" y="253999"/>
            <a:ext cx="10042525" cy="5470525"/>
            <a:chOff x="5610688" y="1031736"/>
            <a:chExt cx="5879305" cy="3980523"/>
          </a:xfrm>
        </p:grpSpPr>
        <p:sp>
          <p:nvSpPr>
            <p:cNvPr id="12" name="Freeform: Shape 9">
              <a:extLst>
                <a:ext uri="{FF2B5EF4-FFF2-40B4-BE49-F238E27FC236}">
                  <a16:creationId xmlns:a16="http://schemas.microsoft.com/office/drawing/2014/main" id="{951C345D-04CB-4966-859D-8643ADF0D101}"/>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1">
              <a:extLst>
                <a:ext uri="{FF2B5EF4-FFF2-40B4-BE49-F238E27FC236}">
                  <a16:creationId xmlns:a16="http://schemas.microsoft.com/office/drawing/2014/main" id="{21841CDE-2104-48F1-B259-96393A58841D}"/>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Khi ta vận động mạnh hoặc lao động chân tay, nhịp đập của tim và mạch nhanh hơn bình thường. Vì vậy, lao động và vui chơi rất có lợi cho hoạt động của tim mạch. Tuy nhiên, nếu lao động hoặc hoạt động quá sức, tim sẽ bị mệt và có hại cho sức khỏe.</a:t>
              </a:r>
              <a:endParaRPr kumimoji="0" lang="en-US" alt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4" name="Graphic 4">
              <a:extLst>
                <a:ext uri="{FF2B5EF4-FFF2-40B4-BE49-F238E27FC236}">
                  <a16:creationId xmlns:a16="http://schemas.microsoft.com/office/drawing/2014/main" id="{665F6812-EC8C-4A52-A962-8C05245F61A4}"/>
                </a:ext>
              </a:extLst>
            </p:cNvPr>
            <p:cNvGrpSpPr/>
            <p:nvPr/>
          </p:nvGrpSpPr>
          <p:grpSpPr>
            <a:xfrm>
              <a:off x="5610688" y="1031736"/>
              <a:ext cx="5879305" cy="3980523"/>
              <a:chOff x="5610688" y="1031736"/>
              <a:chExt cx="5879305" cy="3980523"/>
            </a:xfrm>
            <a:solidFill>
              <a:srgbClr val="1A1A1A"/>
            </a:solidFill>
          </p:grpSpPr>
          <p:sp>
            <p:nvSpPr>
              <p:cNvPr id="15" name="Freeform: Shape 14">
                <a:extLst>
                  <a:ext uri="{FF2B5EF4-FFF2-40B4-BE49-F238E27FC236}">
                    <a16:creationId xmlns:a16="http://schemas.microsoft.com/office/drawing/2014/main" id="{4097E745-9890-48D8-A639-6E475C8CC76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B2E271D-E6BA-4E27-8FD8-56CAD3BF407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A0C18F-61B9-4678-862B-C2F0D28FC1EF}"/>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36033A6-0A70-42FA-8918-B998222E8DE3}"/>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9EB2570-516F-4246-9620-314E935B80D3}"/>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B5C447D-1AE9-4E5D-8B8A-B66A60B63FCD}"/>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208525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1BDD8-B57B-4150-B276-B40E7EB7B12F}"/>
              </a:ext>
            </a:extLst>
          </p:cNvPr>
          <p:cNvPicPr>
            <a:picLocks noChangeAspect="1"/>
          </p:cNvPicPr>
          <p:nvPr/>
        </p:nvPicPr>
        <p:blipFill>
          <a:blip r:embed="rId2"/>
          <a:stretch>
            <a:fillRect/>
          </a:stretch>
        </p:blipFill>
        <p:spPr>
          <a:xfrm>
            <a:off x="2014394" y="2056967"/>
            <a:ext cx="7706012" cy="1201016"/>
          </a:xfrm>
          <a:prstGeom prst="rect">
            <a:avLst/>
          </a:prstGeom>
        </p:spPr>
      </p:pic>
    </p:spTree>
    <p:extLst>
      <p:ext uri="{BB962C8B-B14F-4D97-AF65-F5344CB8AC3E}">
        <p14:creationId xmlns:p14="http://schemas.microsoft.com/office/powerpoint/2010/main" val="311260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58ED3-BEB1-45F6-6E32-0429C89FA524}"/>
              </a:ext>
            </a:extLst>
          </p:cNvPr>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0" y="-28575"/>
            <a:ext cx="12192000" cy="6858000"/>
          </a:xfrm>
          <a:prstGeom prst="rect">
            <a:avLst/>
          </a:prstGeom>
        </p:spPr>
      </p:pic>
      <p:pic>
        <p:nvPicPr>
          <p:cNvPr id="2" name="Picture 1">
            <a:extLst>
              <a:ext uri="{FF2B5EF4-FFF2-40B4-BE49-F238E27FC236}">
                <a16:creationId xmlns:a16="http://schemas.microsoft.com/office/drawing/2014/main" id="{3BCA579E-8ED0-4DF9-813E-E3F00DAEDCEC}"/>
              </a:ext>
            </a:extLst>
          </p:cNvPr>
          <p:cNvPicPr>
            <a:picLocks noChangeAspect="1"/>
          </p:cNvPicPr>
          <p:nvPr/>
        </p:nvPicPr>
        <p:blipFill>
          <a:blip r:embed="rId4"/>
          <a:stretch>
            <a:fillRect/>
          </a:stretch>
        </p:blipFill>
        <p:spPr>
          <a:xfrm>
            <a:off x="4006279" y="1693397"/>
            <a:ext cx="7303641" cy="3414056"/>
          </a:xfrm>
          <a:prstGeom prst="rect">
            <a:avLst/>
          </a:prstGeom>
        </p:spPr>
      </p:pic>
    </p:spTree>
    <p:extLst>
      <p:ext uri="{BB962C8B-B14F-4D97-AF65-F5344CB8AC3E}">
        <p14:creationId xmlns:p14="http://schemas.microsoft.com/office/powerpoint/2010/main" val="2019704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58ED3-BEB1-45F6-6E32-0429C89FA524}"/>
              </a:ext>
            </a:extLst>
          </p:cNvPr>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BC28275-AE75-4D1D-AE65-101A05596926}"/>
              </a:ext>
            </a:extLst>
          </p:cNvPr>
          <p:cNvPicPr>
            <a:picLocks noChangeAspect="1"/>
          </p:cNvPicPr>
          <p:nvPr/>
        </p:nvPicPr>
        <p:blipFill>
          <a:blip r:embed="rId4"/>
          <a:stretch>
            <a:fillRect/>
          </a:stretch>
        </p:blipFill>
        <p:spPr>
          <a:xfrm>
            <a:off x="4292029" y="1626722"/>
            <a:ext cx="7303641" cy="3414056"/>
          </a:xfrm>
          <a:prstGeom prst="rect">
            <a:avLst/>
          </a:prstGeom>
        </p:spPr>
      </p:pic>
    </p:spTree>
    <p:extLst>
      <p:ext uri="{BB962C8B-B14F-4D97-AF65-F5344CB8AC3E}">
        <p14:creationId xmlns:p14="http://schemas.microsoft.com/office/powerpoint/2010/main" val="56256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10113"/>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1F054F4-E0A2-4D89-ADF7-DC9F0EC0D7D5}"/>
              </a:ext>
            </a:extLst>
          </p:cNvPr>
          <p:cNvGrpSpPr/>
          <p:nvPr/>
        </p:nvGrpSpPr>
        <p:grpSpPr>
          <a:xfrm>
            <a:off x="513418" y="0"/>
            <a:ext cx="10802282" cy="1771651"/>
            <a:chOff x="3092880" y="0"/>
            <a:chExt cx="5699569" cy="1582225"/>
          </a:xfrm>
        </p:grpSpPr>
        <p:pic>
          <p:nvPicPr>
            <p:cNvPr id="14" name="Picture 13">
              <a:extLst>
                <a:ext uri="{FF2B5EF4-FFF2-40B4-BE49-F238E27FC236}">
                  <a16:creationId xmlns:a16="http://schemas.microsoft.com/office/drawing/2014/main" id="{06CF7523-FDDD-4497-BFA7-A1D02BE5D2D3}"/>
                </a:ext>
              </a:extLst>
            </p:cNvPr>
            <p:cNvPicPr>
              <a:picLocks noChangeAspect="1"/>
            </p:cNvPicPr>
            <p:nvPr/>
          </p:nvPicPr>
          <p:blipFill>
            <a:blip r:embed="rId2">
              <a:lum contrast="40000"/>
            </a:blip>
            <a:stretch>
              <a:fillRect/>
            </a:stretch>
          </p:blipFill>
          <p:spPr>
            <a:xfrm>
              <a:off x="3092880" y="0"/>
              <a:ext cx="5699569" cy="1582225"/>
            </a:xfrm>
            <a:prstGeom prst="rect">
              <a:avLst/>
            </a:prstGeom>
          </p:spPr>
        </p:pic>
        <p:sp>
          <p:nvSpPr>
            <p:cNvPr id="15" name="TextBox 14">
              <a:extLst>
                <a:ext uri="{FF2B5EF4-FFF2-40B4-BE49-F238E27FC236}">
                  <a16:creationId xmlns:a16="http://schemas.microsoft.com/office/drawing/2014/main" id="{ED2E4F21-E526-4509-AB6A-0A8C33D0430D}"/>
                </a:ext>
              </a:extLst>
            </p:cNvPr>
            <p:cNvSpPr txBox="1"/>
            <p:nvPr/>
          </p:nvSpPr>
          <p:spPr>
            <a:xfrm>
              <a:off x="3769186" y="376132"/>
              <a:ext cx="4346954" cy="879581"/>
            </a:xfrm>
            <a:prstGeom prst="rect">
              <a:avLst/>
            </a:prstGeom>
            <a:noFill/>
          </p:spPr>
          <p:txBody>
            <a:bodyPr wrap="square" lIns="0" tIns="0" rIns="0" bIns="0" rtlCol="0">
              <a:spAutoFit/>
            </a:bodyPr>
            <a:lstStyle/>
            <a:p>
              <a:pPr marL="0" marR="0" algn="just">
                <a:spcBef>
                  <a:spcPts val="0"/>
                </a:spcBef>
                <a:spcAft>
                  <a:spcPts val="0"/>
                </a:spcAft>
              </a:pPr>
              <a:r>
                <a:rPr lang="nl-NL" sz="3200" b="1" dirty="0">
                  <a:solidFill>
                    <a:srgbClr val="FFFF00"/>
                  </a:solidFill>
                  <a:effectLst/>
                  <a:ea typeface="Times New Roman" panose="02020603050405020304" pitchFamily="18" charset="0"/>
                  <a:cs typeface="Times New Roman" panose="02020603050405020304" pitchFamily="18" charset="0"/>
                </a:rPr>
                <a:t>1. Những thức ăn, đồ uống nào có lợi, không có lợi đối với cơ quan tuần hoàn? </a:t>
              </a:r>
              <a:r>
                <a:rPr lang="en-US" sz="3200" b="1" dirty="0" err="1">
                  <a:solidFill>
                    <a:srgbClr val="FFFF00"/>
                  </a:solidFill>
                  <a:effectLst/>
                  <a:ea typeface="Times New Roman" panose="02020603050405020304" pitchFamily="18" charset="0"/>
                  <a:cs typeface="Times New Roman" panose="02020603050405020304" pitchFamily="18" charset="0"/>
                </a:rPr>
                <a:t>Tại</a:t>
              </a:r>
              <a:r>
                <a:rPr lang="en-US" sz="3200" b="1" dirty="0">
                  <a:solidFill>
                    <a:srgbClr val="FFFF00"/>
                  </a:solidFill>
                  <a:effectLst/>
                  <a:ea typeface="Times New Roman" panose="02020603050405020304" pitchFamily="18" charset="0"/>
                  <a:cs typeface="Times New Roman" panose="02020603050405020304" pitchFamily="18" charset="0"/>
                </a:rPr>
                <a:t> </a:t>
              </a:r>
              <a:r>
                <a:rPr lang="en-US" sz="3200" b="1" dirty="0" err="1">
                  <a:solidFill>
                    <a:srgbClr val="FFFF00"/>
                  </a:solidFill>
                  <a:effectLst/>
                  <a:ea typeface="Times New Roman" panose="02020603050405020304" pitchFamily="18" charset="0"/>
                  <a:cs typeface="Times New Roman" panose="02020603050405020304" pitchFamily="18" charset="0"/>
                </a:rPr>
                <a:t>sao</a:t>
              </a:r>
              <a:r>
                <a:rPr lang="en-US" sz="3200" b="1" dirty="0">
                  <a:solidFill>
                    <a:srgbClr val="FFFF00"/>
                  </a:solidFill>
                  <a:effectLst/>
                  <a:ea typeface="Times New Roman" panose="02020603050405020304" pitchFamily="18" charset="0"/>
                  <a:cs typeface="Times New Roman" panose="02020603050405020304" pitchFamily="18" charset="0"/>
                </a:rPr>
                <a:t>?</a:t>
              </a:r>
            </a:p>
          </p:txBody>
        </p:sp>
      </p:grpSp>
      <p:pic>
        <p:nvPicPr>
          <p:cNvPr id="8" name="Picture 7">
            <a:extLst>
              <a:ext uri="{FF2B5EF4-FFF2-40B4-BE49-F238E27FC236}">
                <a16:creationId xmlns:a16="http://schemas.microsoft.com/office/drawing/2014/main" id="{B95F785B-C8AC-48FF-B7DA-F582EE0F8E54}"/>
              </a:ext>
            </a:extLst>
          </p:cNvPr>
          <p:cNvPicPr>
            <a:picLocks noChangeAspect="1"/>
          </p:cNvPicPr>
          <p:nvPr/>
        </p:nvPicPr>
        <p:blipFill>
          <a:blip r:embed="rId3"/>
          <a:stretch>
            <a:fillRect/>
          </a:stretch>
        </p:blipFill>
        <p:spPr>
          <a:xfrm>
            <a:off x="1147762" y="1762125"/>
            <a:ext cx="9520238" cy="445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26788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10113"/>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B35D2AD-FB87-49AB-B6AC-5E36E0E1BEC5}"/>
              </a:ext>
            </a:extLst>
          </p:cNvPr>
          <p:cNvSpPr/>
          <p:nvPr/>
        </p:nvSpPr>
        <p:spPr>
          <a:xfrm>
            <a:off x="860673" y="540811"/>
            <a:ext cx="10407402" cy="1983314"/>
          </a:xfrm>
          <a:custGeom>
            <a:avLst/>
            <a:gdLst>
              <a:gd name="connsiteX0" fmla="*/ 0 w 10407402"/>
              <a:gd name="connsiteY0" fmla="*/ 330559 h 1983314"/>
              <a:gd name="connsiteX1" fmla="*/ 330559 w 10407402"/>
              <a:gd name="connsiteY1" fmla="*/ 0 h 1983314"/>
              <a:gd name="connsiteX2" fmla="*/ 10076843 w 10407402"/>
              <a:gd name="connsiteY2" fmla="*/ 0 h 1983314"/>
              <a:gd name="connsiteX3" fmla="*/ 10407402 w 10407402"/>
              <a:gd name="connsiteY3" fmla="*/ 330559 h 1983314"/>
              <a:gd name="connsiteX4" fmla="*/ 10407402 w 10407402"/>
              <a:gd name="connsiteY4" fmla="*/ 1652755 h 1983314"/>
              <a:gd name="connsiteX5" fmla="*/ 10076843 w 10407402"/>
              <a:gd name="connsiteY5" fmla="*/ 1983314 h 1983314"/>
              <a:gd name="connsiteX6" fmla="*/ 330559 w 10407402"/>
              <a:gd name="connsiteY6" fmla="*/ 1983314 h 1983314"/>
              <a:gd name="connsiteX7" fmla="*/ 0 w 10407402"/>
              <a:gd name="connsiteY7" fmla="*/ 1652755 h 1983314"/>
              <a:gd name="connsiteX8" fmla="*/ 0 w 10407402"/>
              <a:gd name="connsiteY8" fmla="*/ 330559 h 19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7402" h="1983314" fill="none" extrusionOk="0">
                <a:moveTo>
                  <a:pt x="0" y="330559"/>
                </a:moveTo>
                <a:cubicBezTo>
                  <a:pt x="-24093" y="126496"/>
                  <a:pt x="127614" y="13028"/>
                  <a:pt x="330559" y="0"/>
                </a:cubicBezTo>
                <a:cubicBezTo>
                  <a:pt x="4057820" y="-30893"/>
                  <a:pt x="6013759" y="99340"/>
                  <a:pt x="10076843" y="0"/>
                </a:cubicBezTo>
                <a:cubicBezTo>
                  <a:pt x="10263608" y="6299"/>
                  <a:pt x="10397958" y="162090"/>
                  <a:pt x="10407402" y="330559"/>
                </a:cubicBezTo>
                <a:cubicBezTo>
                  <a:pt x="10332657" y="968174"/>
                  <a:pt x="10507072" y="1442358"/>
                  <a:pt x="10407402" y="1652755"/>
                </a:cubicBezTo>
                <a:cubicBezTo>
                  <a:pt x="10393507" y="1840298"/>
                  <a:pt x="10245408" y="1972479"/>
                  <a:pt x="10076843" y="1983314"/>
                </a:cubicBezTo>
                <a:cubicBezTo>
                  <a:pt x="6759032" y="2027382"/>
                  <a:pt x="2998379" y="1993580"/>
                  <a:pt x="330559" y="1983314"/>
                </a:cubicBezTo>
                <a:cubicBezTo>
                  <a:pt x="142034" y="1991432"/>
                  <a:pt x="7176" y="1830641"/>
                  <a:pt x="0" y="1652755"/>
                </a:cubicBezTo>
                <a:cubicBezTo>
                  <a:pt x="89592" y="1191749"/>
                  <a:pt x="-35641" y="739119"/>
                  <a:pt x="0" y="330559"/>
                </a:cubicBezTo>
                <a:close/>
              </a:path>
              <a:path w="10407402" h="1983314" stroke="0" extrusionOk="0">
                <a:moveTo>
                  <a:pt x="0" y="330559"/>
                </a:moveTo>
                <a:cubicBezTo>
                  <a:pt x="15837" y="160393"/>
                  <a:pt x="141402" y="-30230"/>
                  <a:pt x="330559" y="0"/>
                </a:cubicBezTo>
                <a:cubicBezTo>
                  <a:pt x="2348930" y="55113"/>
                  <a:pt x="6841526" y="-40744"/>
                  <a:pt x="10076843" y="0"/>
                </a:cubicBezTo>
                <a:cubicBezTo>
                  <a:pt x="10260777" y="-29361"/>
                  <a:pt x="10408021" y="140903"/>
                  <a:pt x="10407402" y="330559"/>
                </a:cubicBezTo>
                <a:cubicBezTo>
                  <a:pt x="10295732" y="533990"/>
                  <a:pt x="10399782" y="1442021"/>
                  <a:pt x="10407402" y="1652755"/>
                </a:cubicBezTo>
                <a:cubicBezTo>
                  <a:pt x="10407273" y="1808823"/>
                  <a:pt x="10249215" y="1961229"/>
                  <a:pt x="10076843" y="1983314"/>
                </a:cubicBezTo>
                <a:cubicBezTo>
                  <a:pt x="7276585" y="1826189"/>
                  <a:pt x="2502588" y="1842811"/>
                  <a:pt x="330559" y="1983314"/>
                </a:cubicBezTo>
                <a:cubicBezTo>
                  <a:pt x="128282" y="2000589"/>
                  <a:pt x="-10498" y="1837978"/>
                  <a:pt x="0" y="1652755"/>
                </a:cubicBezTo>
                <a:cubicBezTo>
                  <a:pt x="55722" y="1266113"/>
                  <a:pt x="64388" y="937408"/>
                  <a:pt x="0" y="330559"/>
                </a:cubicBezTo>
                <a:close/>
              </a:path>
            </a:pathLst>
          </a:custGeom>
          <a:solidFill>
            <a:srgbClr val="FFFF00"/>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Những thức ăn, đồ uống có lợi cho cơ quan tuần hoàn: dầu ăn, lạc, cà rốt, dưa hấu, thịt bò, súp lơ trắng, bắp cải, sửa, đậu Hà Lan, trứng, cá, nước lọc, cam, phô mai,..</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8D6B9679-D4A4-4F7B-9EF4-C38A9A52E6E8}"/>
              </a:ext>
            </a:extLst>
          </p:cNvPr>
          <p:cNvSpPr/>
          <p:nvPr/>
        </p:nvSpPr>
        <p:spPr>
          <a:xfrm>
            <a:off x="927348" y="3141136"/>
            <a:ext cx="10407402" cy="1983314"/>
          </a:xfrm>
          <a:custGeom>
            <a:avLst/>
            <a:gdLst>
              <a:gd name="connsiteX0" fmla="*/ 0 w 10407402"/>
              <a:gd name="connsiteY0" fmla="*/ 330559 h 1983314"/>
              <a:gd name="connsiteX1" fmla="*/ 330559 w 10407402"/>
              <a:gd name="connsiteY1" fmla="*/ 0 h 1983314"/>
              <a:gd name="connsiteX2" fmla="*/ 10076843 w 10407402"/>
              <a:gd name="connsiteY2" fmla="*/ 0 h 1983314"/>
              <a:gd name="connsiteX3" fmla="*/ 10407402 w 10407402"/>
              <a:gd name="connsiteY3" fmla="*/ 330559 h 1983314"/>
              <a:gd name="connsiteX4" fmla="*/ 10407402 w 10407402"/>
              <a:gd name="connsiteY4" fmla="*/ 1652755 h 1983314"/>
              <a:gd name="connsiteX5" fmla="*/ 10076843 w 10407402"/>
              <a:gd name="connsiteY5" fmla="*/ 1983314 h 1983314"/>
              <a:gd name="connsiteX6" fmla="*/ 330559 w 10407402"/>
              <a:gd name="connsiteY6" fmla="*/ 1983314 h 1983314"/>
              <a:gd name="connsiteX7" fmla="*/ 0 w 10407402"/>
              <a:gd name="connsiteY7" fmla="*/ 1652755 h 1983314"/>
              <a:gd name="connsiteX8" fmla="*/ 0 w 10407402"/>
              <a:gd name="connsiteY8" fmla="*/ 330559 h 19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7402" h="1983314" fill="none" extrusionOk="0">
                <a:moveTo>
                  <a:pt x="0" y="330559"/>
                </a:moveTo>
                <a:cubicBezTo>
                  <a:pt x="-24093" y="126496"/>
                  <a:pt x="127614" y="13028"/>
                  <a:pt x="330559" y="0"/>
                </a:cubicBezTo>
                <a:cubicBezTo>
                  <a:pt x="4057820" y="-30893"/>
                  <a:pt x="6013759" y="99340"/>
                  <a:pt x="10076843" y="0"/>
                </a:cubicBezTo>
                <a:cubicBezTo>
                  <a:pt x="10263608" y="6299"/>
                  <a:pt x="10397958" y="162090"/>
                  <a:pt x="10407402" y="330559"/>
                </a:cubicBezTo>
                <a:cubicBezTo>
                  <a:pt x="10332657" y="968174"/>
                  <a:pt x="10507072" y="1442358"/>
                  <a:pt x="10407402" y="1652755"/>
                </a:cubicBezTo>
                <a:cubicBezTo>
                  <a:pt x="10393507" y="1840298"/>
                  <a:pt x="10245408" y="1972479"/>
                  <a:pt x="10076843" y="1983314"/>
                </a:cubicBezTo>
                <a:cubicBezTo>
                  <a:pt x="6759032" y="2027382"/>
                  <a:pt x="2998379" y="1993580"/>
                  <a:pt x="330559" y="1983314"/>
                </a:cubicBezTo>
                <a:cubicBezTo>
                  <a:pt x="142034" y="1991432"/>
                  <a:pt x="7176" y="1830641"/>
                  <a:pt x="0" y="1652755"/>
                </a:cubicBezTo>
                <a:cubicBezTo>
                  <a:pt x="89592" y="1191749"/>
                  <a:pt x="-35641" y="739119"/>
                  <a:pt x="0" y="330559"/>
                </a:cubicBezTo>
                <a:close/>
              </a:path>
              <a:path w="10407402" h="1983314" stroke="0" extrusionOk="0">
                <a:moveTo>
                  <a:pt x="0" y="330559"/>
                </a:moveTo>
                <a:cubicBezTo>
                  <a:pt x="15837" y="160393"/>
                  <a:pt x="141402" y="-30230"/>
                  <a:pt x="330559" y="0"/>
                </a:cubicBezTo>
                <a:cubicBezTo>
                  <a:pt x="2348930" y="55113"/>
                  <a:pt x="6841526" y="-40744"/>
                  <a:pt x="10076843" y="0"/>
                </a:cubicBezTo>
                <a:cubicBezTo>
                  <a:pt x="10260777" y="-29361"/>
                  <a:pt x="10408021" y="140903"/>
                  <a:pt x="10407402" y="330559"/>
                </a:cubicBezTo>
                <a:cubicBezTo>
                  <a:pt x="10295732" y="533990"/>
                  <a:pt x="10399782" y="1442021"/>
                  <a:pt x="10407402" y="1652755"/>
                </a:cubicBezTo>
                <a:cubicBezTo>
                  <a:pt x="10407273" y="1808823"/>
                  <a:pt x="10249215" y="1961229"/>
                  <a:pt x="10076843" y="1983314"/>
                </a:cubicBezTo>
                <a:cubicBezTo>
                  <a:pt x="7276585" y="1826189"/>
                  <a:pt x="2502588" y="1842811"/>
                  <a:pt x="330559" y="1983314"/>
                </a:cubicBezTo>
                <a:cubicBezTo>
                  <a:pt x="128282" y="2000589"/>
                  <a:pt x="-10498" y="1837978"/>
                  <a:pt x="0" y="1652755"/>
                </a:cubicBezTo>
                <a:cubicBezTo>
                  <a:pt x="55722" y="1266113"/>
                  <a:pt x="64388" y="937408"/>
                  <a:pt x="0" y="330559"/>
                </a:cubicBezTo>
                <a:close/>
              </a:path>
            </a:pathLst>
          </a:custGeom>
          <a:solidFill>
            <a:srgbClr val="FFFF00"/>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a:solidFill>
                  <a:srgbClr val="002060"/>
                </a:solidFill>
                <a:latin typeface="Calibri" panose="020F0502020204030204" pitchFamily="34" charset="0"/>
                <a:cs typeface="Calibri" panose="020F0502020204030204" pitchFamily="34" charset="0"/>
              </a:rPr>
              <a:t>Những thức ăn, đồ uống không có lợi cho cơ quan tuần hoàn: rượu, bia, nước ngọt, khoai tây chiên, gà tây, đường,…</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4617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7" name="Rectangle: Rounded Corners 6">
            <a:extLst>
              <a:ext uri="{FF2B5EF4-FFF2-40B4-BE49-F238E27FC236}">
                <a16:creationId xmlns:a16="http://schemas.microsoft.com/office/drawing/2014/main" id="{F215900F-9B97-C5FD-A66E-9199598BEEE0}"/>
              </a:ext>
            </a:extLst>
          </p:cNvPr>
          <p:cNvSpPr/>
          <p:nvPr/>
        </p:nvSpPr>
        <p:spPr>
          <a:xfrm>
            <a:off x="256147" y="1238249"/>
            <a:ext cx="10888103" cy="1790701"/>
          </a:xfrm>
          <a:custGeom>
            <a:avLst/>
            <a:gdLst>
              <a:gd name="connsiteX0" fmla="*/ 0 w 10888103"/>
              <a:gd name="connsiteY0" fmla="*/ 256554 h 1790701"/>
              <a:gd name="connsiteX1" fmla="*/ 256554 w 10888103"/>
              <a:gd name="connsiteY1" fmla="*/ 0 h 1790701"/>
              <a:gd name="connsiteX2" fmla="*/ 10631549 w 10888103"/>
              <a:gd name="connsiteY2" fmla="*/ 0 h 1790701"/>
              <a:gd name="connsiteX3" fmla="*/ 10888103 w 10888103"/>
              <a:gd name="connsiteY3" fmla="*/ 256554 h 1790701"/>
              <a:gd name="connsiteX4" fmla="*/ 10888103 w 10888103"/>
              <a:gd name="connsiteY4" fmla="*/ 1534147 h 1790701"/>
              <a:gd name="connsiteX5" fmla="*/ 10631549 w 10888103"/>
              <a:gd name="connsiteY5" fmla="*/ 1790701 h 1790701"/>
              <a:gd name="connsiteX6" fmla="*/ 256554 w 10888103"/>
              <a:gd name="connsiteY6" fmla="*/ 1790701 h 1790701"/>
              <a:gd name="connsiteX7" fmla="*/ 0 w 10888103"/>
              <a:gd name="connsiteY7" fmla="*/ 1534147 h 1790701"/>
              <a:gd name="connsiteX8" fmla="*/ 0 w 10888103"/>
              <a:gd name="connsiteY8" fmla="*/ 256554 h 17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103" h="1790701" fill="none" extrusionOk="0">
                <a:moveTo>
                  <a:pt x="0" y="256554"/>
                </a:moveTo>
                <a:cubicBezTo>
                  <a:pt x="1790" y="115596"/>
                  <a:pt x="99195" y="-10272"/>
                  <a:pt x="256554" y="0"/>
                </a:cubicBezTo>
                <a:cubicBezTo>
                  <a:pt x="2406715" y="157069"/>
                  <a:pt x="7550176" y="6204"/>
                  <a:pt x="10631549" y="0"/>
                </a:cubicBezTo>
                <a:cubicBezTo>
                  <a:pt x="10769826" y="-12590"/>
                  <a:pt x="10877635" y="118393"/>
                  <a:pt x="10888103" y="256554"/>
                </a:cubicBezTo>
                <a:cubicBezTo>
                  <a:pt x="10961913" y="631418"/>
                  <a:pt x="10919710" y="1386411"/>
                  <a:pt x="10888103" y="1534147"/>
                </a:cubicBezTo>
                <a:cubicBezTo>
                  <a:pt x="10893364" y="1674570"/>
                  <a:pt x="10778764" y="1799033"/>
                  <a:pt x="10631549" y="1790701"/>
                </a:cubicBezTo>
                <a:cubicBezTo>
                  <a:pt x="5773937" y="1846181"/>
                  <a:pt x="4138313" y="1935810"/>
                  <a:pt x="256554" y="1790701"/>
                </a:cubicBezTo>
                <a:cubicBezTo>
                  <a:pt x="117360" y="1814987"/>
                  <a:pt x="-17683" y="1663120"/>
                  <a:pt x="0" y="1534147"/>
                </a:cubicBezTo>
                <a:cubicBezTo>
                  <a:pt x="43448" y="1375485"/>
                  <a:pt x="-22820" y="852435"/>
                  <a:pt x="0" y="256554"/>
                </a:cubicBezTo>
                <a:close/>
              </a:path>
              <a:path w="10888103" h="1790701" stroke="0" extrusionOk="0">
                <a:moveTo>
                  <a:pt x="0" y="256554"/>
                </a:moveTo>
                <a:cubicBezTo>
                  <a:pt x="-4096" y="142743"/>
                  <a:pt x="119452" y="2863"/>
                  <a:pt x="256554" y="0"/>
                </a:cubicBezTo>
                <a:cubicBezTo>
                  <a:pt x="2194877" y="-28491"/>
                  <a:pt x="7514333" y="-147017"/>
                  <a:pt x="10631549" y="0"/>
                </a:cubicBezTo>
                <a:cubicBezTo>
                  <a:pt x="10753110" y="16003"/>
                  <a:pt x="10883196" y="118448"/>
                  <a:pt x="10888103" y="256554"/>
                </a:cubicBezTo>
                <a:cubicBezTo>
                  <a:pt x="10791202" y="474019"/>
                  <a:pt x="10944394" y="965600"/>
                  <a:pt x="10888103" y="1534147"/>
                </a:cubicBezTo>
                <a:cubicBezTo>
                  <a:pt x="10895239" y="1667323"/>
                  <a:pt x="10764060" y="1786255"/>
                  <a:pt x="10631549" y="1790701"/>
                </a:cubicBezTo>
                <a:cubicBezTo>
                  <a:pt x="9472253" y="1807326"/>
                  <a:pt x="4378776" y="1722913"/>
                  <a:pt x="256554" y="1790701"/>
                </a:cubicBezTo>
                <a:cubicBezTo>
                  <a:pt x="127397" y="1791286"/>
                  <a:pt x="11626" y="1680631"/>
                  <a:pt x="0" y="1534147"/>
                </a:cubicBezTo>
                <a:cubicBezTo>
                  <a:pt x="-59780" y="975615"/>
                  <a:pt x="4738" y="503650"/>
                  <a:pt x="0" y="256554"/>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1904669613">
                  <a:prstGeom prst="roundRect">
                    <a:avLst>
                      <a:gd name="adj" fmla="val 143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文本框 2">
            <a:extLst>
              <a:ext uri="{FF2B5EF4-FFF2-40B4-BE49-F238E27FC236}">
                <a16:creationId xmlns:a16="http://schemas.microsoft.com/office/drawing/2014/main" id="{F53C3F5B-B22D-25BE-B486-C6627784CB6B}"/>
              </a:ext>
            </a:extLst>
          </p:cNvPr>
          <p:cNvSpPr txBox="1"/>
          <p:nvPr/>
        </p:nvSpPr>
        <p:spPr>
          <a:xfrm>
            <a:off x="602623" y="1549300"/>
            <a:ext cx="10284452" cy="1200329"/>
          </a:xfrm>
          <a:prstGeom prst="rect">
            <a:avLst/>
          </a:prstGeom>
          <a:noFill/>
        </p:spPr>
        <p:txBody>
          <a:bodyPr wrap="square" rtlCol="0">
            <a:spAutoFit/>
            <a:scene3d>
              <a:camera prst="orthographicFront"/>
              <a:lightRig rig="threePt" dir="t"/>
            </a:scene3d>
            <a:sp3d contourW="12700"/>
          </a:bodyPr>
          <a:lstStyle/>
          <a:p>
            <a:pPr lvl="0" algn="just">
              <a:defRPr/>
            </a:pPr>
            <a:r>
              <a:rPr lang="en-US" sz="3600" b="1" dirty="0">
                <a:solidFill>
                  <a:srgbClr val="002060"/>
                </a:solidFill>
                <a:latin typeface="Calibri" panose="020F0502020204030204" pitchFamily="34" charset="0"/>
                <a:cs typeface="Calibri" panose="020F0502020204030204" pitchFamily="34" charset="0"/>
              </a:rPr>
              <a:t>2. </a:t>
            </a:r>
            <a:r>
              <a:rPr lang="vi-VN" sz="3600" b="1" dirty="0">
                <a:solidFill>
                  <a:srgbClr val="002060"/>
                </a:solidFill>
                <a:latin typeface="Calibri" panose="020F0502020204030204" pitchFamily="34" charset="0"/>
                <a:cs typeface="Calibri" panose="020F0502020204030204" pitchFamily="34" charset="0"/>
              </a:rPr>
              <a:t>Em hãy kể thêm những thức ăn, đồ uống có lợi, không có lợi đối với cơ quan tuần hoàn.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434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009698" y="-1318219"/>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Chia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sẻ</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215900F-9B97-C5FD-A66E-9199598BEEE0}"/>
              </a:ext>
            </a:extLst>
          </p:cNvPr>
          <p:cNvSpPr/>
          <p:nvPr/>
        </p:nvSpPr>
        <p:spPr>
          <a:xfrm>
            <a:off x="256147" y="746950"/>
            <a:ext cx="11679706" cy="5364099"/>
          </a:xfrm>
          <a:custGeom>
            <a:avLst/>
            <a:gdLst>
              <a:gd name="connsiteX0" fmla="*/ 0 w 11679706"/>
              <a:gd name="connsiteY0" fmla="*/ 768514 h 5364099"/>
              <a:gd name="connsiteX1" fmla="*/ 768514 w 11679706"/>
              <a:gd name="connsiteY1" fmla="*/ 0 h 5364099"/>
              <a:gd name="connsiteX2" fmla="*/ 10911192 w 11679706"/>
              <a:gd name="connsiteY2" fmla="*/ 0 h 5364099"/>
              <a:gd name="connsiteX3" fmla="*/ 11679706 w 11679706"/>
              <a:gd name="connsiteY3" fmla="*/ 768514 h 5364099"/>
              <a:gd name="connsiteX4" fmla="*/ 11679706 w 11679706"/>
              <a:gd name="connsiteY4" fmla="*/ 4595585 h 5364099"/>
              <a:gd name="connsiteX5" fmla="*/ 10911192 w 11679706"/>
              <a:gd name="connsiteY5" fmla="*/ 5364099 h 5364099"/>
              <a:gd name="connsiteX6" fmla="*/ 768514 w 11679706"/>
              <a:gd name="connsiteY6" fmla="*/ 5364099 h 5364099"/>
              <a:gd name="connsiteX7" fmla="*/ 0 w 11679706"/>
              <a:gd name="connsiteY7" fmla="*/ 4595585 h 5364099"/>
              <a:gd name="connsiteX8" fmla="*/ 0 w 11679706"/>
              <a:gd name="connsiteY8" fmla="*/ 768514 h 536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9706" h="5364099" fill="none" extrusionOk="0">
                <a:moveTo>
                  <a:pt x="0" y="768514"/>
                </a:moveTo>
                <a:cubicBezTo>
                  <a:pt x="25059" y="354334"/>
                  <a:pt x="324750" y="-12670"/>
                  <a:pt x="768514" y="0"/>
                </a:cubicBezTo>
                <a:cubicBezTo>
                  <a:pt x="2536901" y="157069"/>
                  <a:pt x="9813290" y="6204"/>
                  <a:pt x="10911192" y="0"/>
                </a:cubicBezTo>
                <a:cubicBezTo>
                  <a:pt x="11321927" y="-50535"/>
                  <a:pt x="11599463" y="371136"/>
                  <a:pt x="11679706" y="768514"/>
                </a:cubicBezTo>
                <a:cubicBezTo>
                  <a:pt x="11583579" y="2670845"/>
                  <a:pt x="11607690" y="4076866"/>
                  <a:pt x="11679706" y="4595585"/>
                </a:cubicBezTo>
                <a:cubicBezTo>
                  <a:pt x="11701880" y="5014681"/>
                  <a:pt x="11344194" y="5377016"/>
                  <a:pt x="10911192" y="5364099"/>
                </a:cubicBezTo>
                <a:cubicBezTo>
                  <a:pt x="7033398" y="5419579"/>
                  <a:pt x="2814365" y="5509208"/>
                  <a:pt x="768514" y="5364099"/>
                </a:cubicBezTo>
                <a:cubicBezTo>
                  <a:pt x="350444" y="5426048"/>
                  <a:pt x="-60107" y="4976796"/>
                  <a:pt x="0" y="4595585"/>
                </a:cubicBezTo>
                <a:cubicBezTo>
                  <a:pt x="-136088" y="2862651"/>
                  <a:pt x="164741" y="2300670"/>
                  <a:pt x="0" y="768514"/>
                </a:cubicBezTo>
                <a:close/>
              </a:path>
              <a:path w="11679706" h="5364099" stroke="0" extrusionOk="0">
                <a:moveTo>
                  <a:pt x="0" y="768514"/>
                </a:moveTo>
                <a:cubicBezTo>
                  <a:pt x="-10673" y="416725"/>
                  <a:pt x="392740" y="30362"/>
                  <a:pt x="768514" y="0"/>
                </a:cubicBezTo>
                <a:cubicBezTo>
                  <a:pt x="5410189" y="-28491"/>
                  <a:pt x="6191591" y="-147017"/>
                  <a:pt x="10911192" y="0"/>
                </a:cubicBezTo>
                <a:cubicBezTo>
                  <a:pt x="11286558" y="39012"/>
                  <a:pt x="11641264" y="372162"/>
                  <a:pt x="11679706" y="768514"/>
                </a:cubicBezTo>
                <a:cubicBezTo>
                  <a:pt x="11699057" y="2255810"/>
                  <a:pt x="11796603" y="3799684"/>
                  <a:pt x="11679706" y="4595585"/>
                </a:cubicBezTo>
                <a:cubicBezTo>
                  <a:pt x="11729023" y="4961178"/>
                  <a:pt x="11278636" y="5336498"/>
                  <a:pt x="10911192" y="5364099"/>
                </a:cubicBezTo>
                <a:cubicBezTo>
                  <a:pt x="8839277" y="5380724"/>
                  <a:pt x="3530433" y="5296311"/>
                  <a:pt x="768514" y="5364099"/>
                </a:cubicBezTo>
                <a:cubicBezTo>
                  <a:pt x="362989" y="5364981"/>
                  <a:pt x="57527" y="5043742"/>
                  <a:pt x="0" y="4595585"/>
                </a:cubicBezTo>
                <a:cubicBezTo>
                  <a:pt x="17599" y="3526754"/>
                  <a:pt x="-102637" y="1352061"/>
                  <a:pt x="0" y="768514"/>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1904669613">
                  <a:prstGeom prst="roundRect">
                    <a:avLst>
                      <a:gd name="adj" fmla="val 143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文本框 2">
            <a:extLst>
              <a:ext uri="{FF2B5EF4-FFF2-40B4-BE49-F238E27FC236}">
                <a16:creationId xmlns:a16="http://schemas.microsoft.com/office/drawing/2014/main" id="{F53C3F5B-B22D-25BE-B486-C6627784CB6B}"/>
              </a:ext>
            </a:extLst>
          </p:cNvPr>
          <p:cNvSpPr txBox="1"/>
          <p:nvPr/>
        </p:nvSpPr>
        <p:spPr>
          <a:xfrm>
            <a:off x="498873" y="2027368"/>
            <a:ext cx="8321277" cy="3970318"/>
          </a:xfrm>
          <a:prstGeom prst="rect">
            <a:avLst/>
          </a:prstGeom>
          <a:noFill/>
        </p:spPr>
        <p:txBody>
          <a:bodyPr wrap="square" rtlCol="0">
            <a:spAutoFit/>
            <a:scene3d>
              <a:camera prst="orthographicFront"/>
              <a:lightRig rig="threePt" dir="t"/>
            </a:scene3d>
            <a:sp3d contourW="12700"/>
          </a:bodyPr>
          <a:lstStyle/>
          <a:p>
            <a:pPr marL="571500" lvl="0" indent="-571500" algn="just">
              <a:buFont typeface="Arial" panose="020B0604020202020204" pitchFamily="34" charset="0"/>
              <a:buChar char="•"/>
              <a:defRPr/>
            </a:pPr>
            <a:r>
              <a:rPr lang="vi-VN" sz="3600" b="1" dirty="0">
                <a:solidFill>
                  <a:srgbClr val="002060"/>
                </a:solidFill>
                <a:latin typeface="Calibri" panose="020F0502020204030204" pitchFamily="34" charset="0"/>
                <a:cs typeface="Calibri" panose="020F0502020204030204" pitchFamily="34" charset="0"/>
              </a:rPr>
              <a:t>Để bảo vệ cơ quan tuần hoàn, bảo vệ tim mạch, chúng ta cần: ăn trái cây, rau quả, các sản phẩm từ sữa, ngũ cốc nguyên hạt,.. </a:t>
            </a:r>
            <a:endParaRPr lang="en-US" sz="3600" b="1"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vi-VN" sz="3600" b="1" dirty="0">
                <a:solidFill>
                  <a:srgbClr val="002060"/>
                </a:solidFill>
                <a:latin typeface="Calibri" panose="020F0502020204030204" pitchFamily="34" charset="0"/>
                <a:cs typeface="Calibri" panose="020F0502020204030204" pitchFamily="34" charset="0"/>
              </a:rPr>
              <a:t>Đồng thời, tránh uống và tránh dùng các những thức ăn chiên rán nhiều dầu mỡ, rượu, cà phê, các loại nước có ga,..</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4AA070D-2172-483F-8771-E811E064AAA9}"/>
              </a:ext>
            </a:extLst>
          </p:cNvPr>
          <p:cNvPicPr>
            <a:picLocks noChangeAspect="1"/>
          </p:cNvPicPr>
          <p:nvPr/>
        </p:nvPicPr>
        <p:blipFill>
          <a:blip r:embed="rId2"/>
          <a:stretch>
            <a:fillRect/>
          </a:stretch>
        </p:blipFill>
        <p:spPr>
          <a:xfrm>
            <a:off x="4070098" y="992088"/>
            <a:ext cx="2889754" cy="835224"/>
          </a:xfrm>
          <a:prstGeom prst="rect">
            <a:avLst/>
          </a:prstGeom>
        </p:spPr>
      </p:pic>
    </p:spTree>
    <p:extLst>
      <p:ext uri="{BB962C8B-B14F-4D97-AF65-F5344CB8AC3E}">
        <p14:creationId xmlns:p14="http://schemas.microsoft.com/office/powerpoint/2010/main" val="2565654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5" name="Rectangle: Rounded Corners 4">
            <a:extLst>
              <a:ext uri="{FF2B5EF4-FFF2-40B4-BE49-F238E27FC236}">
                <a16:creationId xmlns:a16="http://schemas.microsoft.com/office/drawing/2014/main" id="{408B6E00-2276-E9F5-F1FC-21AC33199180}"/>
              </a:ext>
            </a:extLst>
          </p:cNvPr>
          <p:cNvSpPr/>
          <p:nvPr/>
        </p:nvSpPr>
        <p:spPr>
          <a:xfrm>
            <a:off x="238539" y="172278"/>
            <a:ext cx="11714922" cy="6506817"/>
          </a:xfrm>
          <a:prstGeom prst="roundRect">
            <a:avLst>
              <a:gd name="adj" fmla="val 10113"/>
            </a:avLst>
          </a:prstGeom>
          <a:solidFill>
            <a:schemeClr val="bg1">
              <a:alpha val="82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1F054F4-E0A2-4D89-ADF7-DC9F0EC0D7D5}"/>
              </a:ext>
            </a:extLst>
          </p:cNvPr>
          <p:cNvGrpSpPr/>
          <p:nvPr/>
        </p:nvGrpSpPr>
        <p:grpSpPr>
          <a:xfrm>
            <a:off x="513417" y="0"/>
            <a:ext cx="11326157" cy="1771651"/>
            <a:chOff x="3092880" y="0"/>
            <a:chExt cx="5699569" cy="1582225"/>
          </a:xfrm>
        </p:grpSpPr>
        <p:pic>
          <p:nvPicPr>
            <p:cNvPr id="14" name="Picture 13">
              <a:extLst>
                <a:ext uri="{FF2B5EF4-FFF2-40B4-BE49-F238E27FC236}">
                  <a16:creationId xmlns:a16="http://schemas.microsoft.com/office/drawing/2014/main" id="{06CF7523-FDDD-4497-BFA7-A1D02BE5D2D3}"/>
                </a:ext>
              </a:extLst>
            </p:cNvPr>
            <p:cNvPicPr>
              <a:picLocks noChangeAspect="1"/>
            </p:cNvPicPr>
            <p:nvPr/>
          </p:nvPicPr>
          <p:blipFill>
            <a:blip r:embed="rId3">
              <a:lum contrast="40000"/>
            </a:blip>
            <a:stretch>
              <a:fillRect/>
            </a:stretch>
          </p:blipFill>
          <p:spPr>
            <a:xfrm>
              <a:off x="3092880" y="0"/>
              <a:ext cx="5699569" cy="1582225"/>
            </a:xfrm>
            <a:prstGeom prst="rect">
              <a:avLst/>
            </a:prstGeom>
          </p:spPr>
        </p:pic>
        <p:sp>
          <p:nvSpPr>
            <p:cNvPr id="15" name="TextBox 14">
              <a:extLst>
                <a:ext uri="{FF2B5EF4-FFF2-40B4-BE49-F238E27FC236}">
                  <a16:creationId xmlns:a16="http://schemas.microsoft.com/office/drawing/2014/main" id="{ED2E4F21-E526-4509-AB6A-0A8C33D0430D}"/>
                </a:ext>
              </a:extLst>
            </p:cNvPr>
            <p:cNvSpPr txBox="1"/>
            <p:nvPr/>
          </p:nvSpPr>
          <p:spPr>
            <a:xfrm>
              <a:off x="3769186" y="376132"/>
              <a:ext cx="4346954" cy="76963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Times New Roman" panose="02020603050405020304" pitchFamily="18" charset="0"/>
                  <a:cs typeface="Times New Roman" panose="02020603050405020304" pitchFamily="18" charset="0"/>
                </a:rPr>
                <a:t>3. </a:t>
              </a:r>
              <a:r>
                <a:rPr kumimoji="0" lang="vi-VN" sz="2800" b="1" i="0" u="none" strike="noStrike" kern="1200" cap="none" spc="0" normalizeH="0" baseline="0" noProof="0" dirty="0">
                  <a:ln>
                    <a:noFill/>
                  </a:ln>
                  <a:solidFill>
                    <a:srgbClr val="FFFF00"/>
                  </a:solidFill>
                  <a:effectLst/>
                  <a:uLnTx/>
                  <a:uFillTx/>
                  <a:latin typeface="Calibri" panose="020F0502020204030204"/>
                  <a:ea typeface="Times New Roman" panose="02020603050405020304" pitchFamily="18" charset="0"/>
                  <a:cs typeface="Times New Roman" panose="02020603050405020304" pitchFamily="18" charset="0"/>
                </a:rPr>
                <a:t>Quan sát các hình dưới đây và trả lời câu hỏi: Việc nào cần làm, việc nào cần tránh để bảo vệ cơ quan tuần hoàn?</a:t>
              </a:r>
              <a:endParaRPr kumimoji="0" lang="en-US" sz="2800" b="1" i="0" u="none" strike="noStrike" kern="1200" cap="none" spc="0" normalizeH="0" baseline="0" noProof="0" dirty="0">
                <a:ln>
                  <a:noFill/>
                </a:ln>
                <a:solidFill>
                  <a:srgbClr val="FFFF00"/>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00B3A94A-6F9E-4BB5-A4C2-AB0CC18795EB}"/>
              </a:ext>
            </a:extLst>
          </p:cNvPr>
          <p:cNvPicPr>
            <a:picLocks noChangeAspect="1"/>
          </p:cNvPicPr>
          <p:nvPr/>
        </p:nvPicPr>
        <p:blipFill>
          <a:blip r:embed="rId4"/>
          <a:stretch>
            <a:fillRect/>
          </a:stretch>
        </p:blipFill>
        <p:spPr>
          <a:xfrm>
            <a:off x="766762" y="1666874"/>
            <a:ext cx="4394722" cy="2295525"/>
          </a:xfrm>
          <a:prstGeom prst="rect">
            <a:avLst/>
          </a:prstGeom>
        </p:spPr>
      </p:pic>
      <p:pic>
        <p:nvPicPr>
          <p:cNvPr id="7" name="Picture 6">
            <a:extLst>
              <a:ext uri="{FF2B5EF4-FFF2-40B4-BE49-F238E27FC236}">
                <a16:creationId xmlns:a16="http://schemas.microsoft.com/office/drawing/2014/main" id="{3AC61EEF-8D17-458B-B3FE-A68C57F04857}"/>
              </a:ext>
            </a:extLst>
          </p:cNvPr>
          <p:cNvPicPr>
            <a:picLocks noChangeAspect="1"/>
          </p:cNvPicPr>
          <p:nvPr/>
        </p:nvPicPr>
        <p:blipFill>
          <a:blip r:embed="rId5"/>
          <a:stretch>
            <a:fillRect/>
          </a:stretch>
        </p:blipFill>
        <p:spPr>
          <a:xfrm>
            <a:off x="5453061" y="1514474"/>
            <a:ext cx="5262563" cy="2360325"/>
          </a:xfrm>
          <a:prstGeom prst="rect">
            <a:avLst/>
          </a:prstGeom>
        </p:spPr>
      </p:pic>
      <p:pic>
        <p:nvPicPr>
          <p:cNvPr id="10" name="Picture 9">
            <a:extLst>
              <a:ext uri="{FF2B5EF4-FFF2-40B4-BE49-F238E27FC236}">
                <a16:creationId xmlns:a16="http://schemas.microsoft.com/office/drawing/2014/main" id="{63FB68B8-5277-44F1-A3C3-B85B47F07976}"/>
              </a:ext>
            </a:extLst>
          </p:cNvPr>
          <p:cNvPicPr>
            <a:picLocks noChangeAspect="1"/>
          </p:cNvPicPr>
          <p:nvPr/>
        </p:nvPicPr>
        <p:blipFill>
          <a:blip r:embed="rId6"/>
          <a:stretch>
            <a:fillRect/>
          </a:stretch>
        </p:blipFill>
        <p:spPr>
          <a:xfrm>
            <a:off x="581024" y="4114800"/>
            <a:ext cx="5252987" cy="2247900"/>
          </a:xfrm>
          <a:prstGeom prst="rect">
            <a:avLst/>
          </a:prstGeom>
        </p:spPr>
      </p:pic>
      <p:pic>
        <p:nvPicPr>
          <p:cNvPr id="12" name="Picture 11">
            <a:extLst>
              <a:ext uri="{FF2B5EF4-FFF2-40B4-BE49-F238E27FC236}">
                <a16:creationId xmlns:a16="http://schemas.microsoft.com/office/drawing/2014/main" id="{50E9D195-7D9E-4A7C-A488-3F503F87A0A4}"/>
              </a:ext>
            </a:extLst>
          </p:cNvPr>
          <p:cNvPicPr>
            <a:picLocks noChangeAspect="1"/>
          </p:cNvPicPr>
          <p:nvPr/>
        </p:nvPicPr>
        <p:blipFill>
          <a:blip r:embed="rId7"/>
          <a:stretch>
            <a:fillRect/>
          </a:stretch>
        </p:blipFill>
        <p:spPr>
          <a:xfrm>
            <a:off x="6129337" y="4129087"/>
            <a:ext cx="4976813" cy="2197400"/>
          </a:xfrm>
          <a:prstGeom prst="rect">
            <a:avLst/>
          </a:prstGeom>
        </p:spPr>
      </p:pic>
    </p:spTree>
    <p:extLst>
      <p:ext uri="{BB962C8B-B14F-4D97-AF65-F5344CB8AC3E}">
        <p14:creationId xmlns:p14="http://schemas.microsoft.com/office/powerpoint/2010/main" val="1037179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cp:revision>
  <dcterms:created xsi:type="dcterms:W3CDTF">2025-03-09T16:35:15Z</dcterms:created>
  <dcterms:modified xsi:type="dcterms:W3CDTF">2025-03-09T16:36:21Z</dcterms:modified>
</cp:coreProperties>
</file>