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52365" y="2390224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6" y="3690700"/>
            <a:ext cx="9589839" cy="1542422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32EF65C-D87E-0701-B514-C7DB656BD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0"/>
            <a:ext cx="1348509" cy="1293091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087581-60F0-458E-2352-E6AF85B8185E}"/>
              </a:ext>
            </a:extLst>
          </p:cNvPr>
          <p:cNvSpPr txBox="1"/>
          <p:nvPr/>
        </p:nvSpPr>
        <p:spPr>
          <a:xfrm>
            <a:off x="2121721" y="914778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529</Words>
  <Application>Microsoft Office PowerPoint</Application>
  <PresentationFormat>Widescreen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Inter</vt:lpstr>
      <vt:lpstr>Orelega One</vt:lpstr>
      <vt:lpstr>Palatino Linotype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31</cp:revision>
  <dcterms:created xsi:type="dcterms:W3CDTF">2022-11-25T06:41:37Z</dcterms:created>
  <dcterms:modified xsi:type="dcterms:W3CDTF">2025-03-09T23:03:30Z</dcterms:modified>
</cp:coreProperties>
</file>