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9" r:id="rId2"/>
    <p:sldId id="303" r:id="rId3"/>
    <p:sldId id="262" r:id="rId4"/>
    <p:sldId id="281" r:id="rId5"/>
    <p:sldId id="285" r:id="rId6"/>
    <p:sldId id="286" r:id="rId7"/>
    <p:sldId id="287" r:id="rId8"/>
    <p:sldId id="288" r:id="rId9"/>
    <p:sldId id="284" r:id="rId10"/>
    <p:sldId id="266" r:id="rId11"/>
    <p:sldId id="298" r:id="rId12"/>
    <p:sldId id="294" r:id="rId13"/>
    <p:sldId id="295" r:id="rId14"/>
    <p:sldId id="299" r:id="rId15"/>
    <p:sldId id="300" r:id="rId16"/>
    <p:sldId id="301" r:id="rId17"/>
    <p:sldId id="302" r:id="rId18"/>
    <p:sldId id="280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CDC5D-FBDB-4BB7-9E4C-F75A3E83D9C5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FE210-07B6-4284-8776-B1F2417D3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4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>
            <a:extLst>
              <a:ext uri="{FF2B5EF4-FFF2-40B4-BE49-F238E27FC236}">
                <a16:creationId xmlns:a16="http://schemas.microsoft.com/office/drawing/2014/main" id="{21F3DD46-6B90-43AD-B9B1-3FF17F7B968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文本占位符 2">
            <a:extLst>
              <a:ext uri="{FF2B5EF4-FFF2-40B4-BE49-F238E27FC236}">
                <a16:creationId xmlns:a16="http://schemas.microsoft.com/office/drawing/2014/main" id="{E4565A86-1F1F-43BE-9442-A875AC0D0330}"/>
              </a:ext>
            </a:extLst>
          </p:cNvPr>
          <p:cNvSpPr>
            <a:spLocks noGrp="1" noChangeArrowheads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820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>
            <a:extLst>
              <a:ext uri="{FF2B5EF4-FFF2-40B4-BE49-F238E27FC236}">
                <a16:creationId xmlns:a16="http://schemas.microsoft.com/office/drawing/2014/main" id="{3DB74911-E1E7-4D44-BFEC-C759316401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>
            <a:extLst>
              <a:ext uri="{FF2B5EF4-FFF2-40B4-BE49-F238E27FC236}">
                <a16:creationId xmlns:a16="http://schemas.microsoft.com/office/drawing/2014/main" id="{D3BF7EF6-6990-4924-9CE3-43FD5CAD9C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>
            <a:extLst>
              <a:ext uri="{FF2B5EF4-FFF2-40B4-BE49-F238E27FC236}">
                <a16:creationId xmlns:a16="http://schemas.microsoft.com/office/drawing/2014/main" id="{8CB0F0BA-63B2-4D81-A9BA-89C089B836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860C39-48CD-4537-A1C1-78412FB80BD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>
            <a:extLst>
              <a:ext uri="{FF2B5EF4-FFF2-40B4-BE49-F238E27FC236}">
                <a16:creationId xmlns:a16="http://schemas.microsoft.com/office/drawing/2014/main" id="{99484499-666F-42EF-A480-A0D383EF67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>
            <a:extLst>
              <a:ext uri="{FF2B5EF4-FFF2-40B4-BE49-F238E27FC236}">
                <a16:creationId xmlns:a16="http://schemas.microsoft.com/office/drawing/2014/main" id="{1F8692F2-0B07-40A4-A079-A9B24D5F05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9940" name="灯片编号占位符 3">
            <a:extLst>
              <a:ext uri="{FF2B5EF4-FFF2-40B4-BE49-F238E27FC236}">
                <a16:creationId xmlns:a16="http://schemas.microsoft.com/office/drawing/2014/main" id="{1DC253C0-9C20-4885-96A7-629110C3DF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2063FA-BC76-4E85-A840-F97A93C4BF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394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387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538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8181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>
            <a:extLst>
              <a:ext uri="{FF2B5EF4-FFF2-40B4-BE49-F238E27FC236}">
                <a16:creationId xmlns:a16="http://schemas.microsoft.com/office/drawing/2014/main" id="{25EEEBA1-7F06-41ED-85F5-3F6FC65756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>
            <a:extLst>
              <a:ext uri="{FF2B5EF4-FFF2-40B4-BE49-F238E27FC236}">
                <a16:creationId xmlns:a16="http://schemas.microsoft.com/office/drawing/2014/main" id="{88C5D8E4-7D5D-4E08-8AD1-B293796A3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8132" name="灯片编号占位符 3">
            <a:extLst>
              <a:ext uri="{FF2B5EF4-FFF2-40B4-BE49-F238E27FC236}">
                <a16:creationId xmlns:a16="http://schemas.microsoft.com/office/drawing/2014/main" id="{4B835C24-4FED-4AA2-B756-E2C4C3EEFA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A181BA-886D-4668-B552-2851631CEA3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>
            <a:extLst>
              <a:ext uri="{FF2B5EF4-FFF2-40B4-BE49-F238E27FC236}">
                <a16:creationId xmlns:a16="http://schemas.microsoft.com/office/drawing/2014/main" id="{EC9141FB-5021-45CD-AB6E-C02BEFEB9A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>
            <a:extLst>
              <a:ext uri="{FF2B5EF4-FFF2-40B4-BE49-F238E27FC236}">
                <a16:creationId xmlns:a16="http://schemas.microsoft.com/office/drawing/2014/main" id="{75F1FC48-A236-4E00-8F15-786F1BB110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0180" name="灯片编号占位符 3">
            <a:extLst>
              <a:ext uri="{FF2B5EF4-FFF2-40B4-BE49-F238E27FC236}">
                <a16:creationId xmlns:a16="http://schemas.microsoft.com/office/drawing/2014/main" id="{4130787B-F80D-4726-894E-6B21933581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AB71FC-08D3-4A77-8108-CCCCF094B58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>
            <a:extLst>
              <a:ext uri="{FF2B5EF4-FFF2-40B4-BE49-F238E27FC236}">
                <a16:creationId xmlns:a16="http://schemas.microsoft.com/office/drawing/2014/main" id="{5AA9ED31-2070-4C94-8462-B4B7D45AA4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>
            <a:extLst>
              <a:ext uri="{FF2B5EF4-FFF2-40B4-BE49-F238E27FC236}">
                <a16:creationId xmlns:a16="http://schemas.microsoft.com/office/drawing/2014/main" id="{68E14F19-CBDF-4026-BAAD-995E9E8E2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172" name="灯片编号占位符 3">
            <a:extLst>
              <a:ext uri="{FF2B5EF4-FFF2-40B4-BE49-F238E27FC236}">
                <a16:creationId xmlns:a16="http://schemas.microsoft.com/office/drawing/2014/main" id="{73905769-A1E0-4BC5-BF41-63A9F0B57B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4BA5FA-3DF9-40F2-A2DF-98C99C8595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>
            <a:extLst>
              <a:ext uri="{FF2B5EF4-FFF2-40B4-BE49-F238E27FC236}">
                <a16:creationId xmlns:a16="http://schemas.microsoft.com/office/drawing/2014/main" id="{ED677B1D-EDD0-44E6-A43C-AB4960B8B8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>
            <a:extLst>
              <a:ext uri="{FF2B5EF4-FFF2-40B4-BE49-F238E27FC236}">
                <a16:creationId xmlns:a16="http://schemas.microsoft.com/office/drawing/2014/main" id="{E4EC5399-CCF4-47DD-9D6E-8B49542C92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5364" name="灯片编号占位符 3">
            <a:extLst>
              <a:ext uri="{FF2B5EF4-FFF2-40B4-BE49-F238E27FC236}">
                <a16:creationId xmlns:a16="http://schemas.microsoft.com/office/drawing/2014/main" id="{018401B4-9120-48EC-9308-6ADEC33ED3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3126D1-E367-4887-905B-5F0E719341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>
            <a:extLst>
              <a:ext uri="{FF2B5EF4-FFF2-40B4-BE49-F238E27FC236}">
                <a16:creationId xmlns:a16="http://schemas.microsoft.com/office/drawing/2014/main" id="{20029632-9998-4164-97B8-2CA95B3D9C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>
            <a:extLst>
              <a:ext uri="{FF2B5EF4-FFF2-40B4-BE49-F238E27FC236}">
                <a16:creationId xmlns:a16="http://schemas.microsoft.com/office/drawing/2014/main" id="{52695665-85D3-4649-AC7D-C0F4C9BDF4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2" name="灯片编号占位符 3">
            <a:extLst>
              <a:ext uri="{FF2B5EF4-FFF2-40B4-BE49-F238E27FC236}">
                <a16:creationId xmlns:a16="http://schemas.microsoft.com/office/drawing/2014/main" id="{954A8E59-5D44-4BA1-A6CA-9C8376D676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73CF3A-35DF-4BE2-86E4-C0AFD96983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BA6FA732-8D95-4A1C-B32C-9F48C1A471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2281A732-89EE-4309-A730-480E7E4CB2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792C5145-4200-4280-BFEC-A71505231F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0B18C9-FC12-476E-8546-730A0E51DF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>
            <a:extLst>
              <a:ext uri="{FF2B5EF4-FFF2-40B4-BE49-F238E27FC236}">
                <a16:creationId xmlns:a16="http://schemas.microsoft.com/office/drawing/2014/main" id="{92C1097E-AE49-4902-B6CA-A55E19FC6C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>
            <a:extLst>
              <a:ext uri="{FF2B5EF4-FFF2-40B4-BE49-F238E27FC236}">
                <a16:creationId xmlns:a16="http://schemas.microsoft.com/office/drawing/2014/main" id="{5F53BB28-D0E1-4B7B-9CDC-30292C5B27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1508" name="灯片编号占位符 3">
            <a:extLst>
              <a:ext uri="{FF2B5EF4-FFF2-40B4-BE49-F238E27FC236}">
                <a16:creationId xmlns:a16="http://schemas.microsoft.com/office/drawing/2014/main" id="{29877F7D-5697-40CE-8646-781C5C98B7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EAD7EA-3AA3-489F-A09D-8AE37DB6EB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>
            <a:extLst>
              <a:ext uri="{FF2B5EF4-FFF2-40B4-BE49-F238E27FC236}">
                <a16:creationId xmlns:a16="http://schemas.microsoft.com/office/drawing/2014/main" id="{4C6184AD-E477-438C-8E75-3999A85FDC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>
            <a:extLst>
              <a:ext uri="{FF2B5EF4-FFF2-40B4-BE49-F238E27FC236}">
                <a16:creationId xmlns:a16="http://schemas.microsoft.com/office/drawing/2014/main" id="{CC7207F3-11A6-4AE3-9C9E-C8099F1622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3556" name="灯片编号占位符 3">
            <a:extLst>
              <a:ext uri="{FF2B5EF4-FFF2-40B4-BE49-F238E27FC236}">
                <a16:creationId xmlns:a16="http://schemas.microsoft.com/office/drawing/2014/main" id="{107694A1-31D0-471E-A259-65288F00FF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DBFF72-8FA5-4BD6-A627-E0B6508C98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>
            <a:extLst>
              <a:ext uri="{FF2B5EF4-FFF2-40B4-BE49-F238E27FC236}">
                <a16:creationId xmlns:a16="http://schemas.microsoft.com/office/drawing/2014/main" id="{4BA428C6-5519-46E8-90EB-EEFFD8612B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>
            <a:extLst>
              <a:ext uri="{FF2B5EF4-FFF2-40B4-BE49-F238E27FC236}">
                <a16:creationId xmlns:a16="http://schemas.microsoft.com/office/drawing/2014/main" id="{337F75E5-0047-40B5-A540-102EE2436C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1268" name="灯片编号占位符 3">
            <a:extLst>
              <a:ext uri="{FF2B5EF4-FFF2-40B4-BE49-F238E27FC236}">
                <a16:creationId xmlns:a16="http://schemas.microsoft.com/office/drawing/2014/main" id="{C46E552F-04E1-48A1-A7AA-E5709F7DE1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DE9A59-A62C-48C3-8E7C-0241BA55FB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078434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D4BC40-7AD2-4695-B6F7-38FCC32F51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F654E33-26D5-4D1C-9D97-BAA9831AAE0F}" type="datetimeFigureOut">
              <a:rPr lang="zh-CN" altLang="en-US"/>
              <a:pPr>
                <a:defRPr/>
              </a:pPr>
              <a:t>2025/3/9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731086-149F-4E67-8664-768547BE9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39565D-9FE0-49D8-81C1-E858B7F4F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CD48BDD-4E24-4A8E-AF13-89BFDCB40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502730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18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4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3">
            <a:extLst>
              <a:ext uri="{FF2B5EF4-FFF2-40B4-BE49-F238E27FC236}">
                <a16:creationId xmlns:a16="http://schemas.microsoft.com/office/drawing/2014/main" id="{F1919AB6-9B71-41A5-B92F-D46136189B9A}"/>
              </a:ext>
            </a:extLst>
          </p:cNvPr>
          <p:cNvGrpSpPr>
            <a:grpSpLocks/>
          </p:cNvGrpSpPr>
          <p:nvPr/>
        </p:nvGrpSpPr>
        <p:grpSpPr bwMode="auto">
          <a:xfrm>
            <a:off x="-561975" y="357188"/>
            <a:ext cx="4624388" cy="5716587"/>
            <a:chOff x="-562491" y="356815"/>
            <a:chExt cx="4625368" cy="5717389"/>
          </a:xfrm>
        </p:grpSpPr>
        <p:sp>
          <p:nvSpPr>
            <p:cNvPr id="4108" name="TextBox 2">
              <a:extLst>
                <a:ext uri="{FF2B5EF4-FFF2-40B4-BE49-F238E27FC236}">
                  <a16:creationId xmlns:a16="http://schemas.microsoft.com/office/drawing/2014/main" id="{6C7B55C6-4605-4C6B-822A-2488AD69FE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5634" y="1569177"/>
              <a:ext cx="22953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Hồ Thị Tuyết Sương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4109" name="图片 10" descr="图片包含 植物&#10;&#10;已生成高可信度的说明">
              <a:extLst>
                <a:ext uri="{FF2B5EF4-FFF2-40B4-BE49-F238E27FC236}">
                  <a16:creationId xmlns:a16="http://schemas.microsoft.com/office/drawing/2014/main" id="{38184C83-5896-4C64-8B04-BA467B26E5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2491" y="356815"/>
              <a:ext cx="4625368" cy="5717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图片 9" descr="b4e2b2963786013a0e29a8e310116bbb">
            <a:extLst>
              <a:ext uri="{FF2B5EF4-FFF2-40B4-BE49-F238E27FC236}">
                <a16:creationId xmlns:a16="http://schemas.microsoft.com/office/drawing/2014/main" id="{EFEF255A-44D9-46B1-A164-D48A146ED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384675"/>
            <a:ext cx="122301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96EE397F-8A48-4401-88F4-4A83B15D7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4397634"/>
            <a:ext cx="2625725" cy="230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 descr="5">
            <a:extLst>
              <a:ext uri="{FF2B5EF4-FFF2-40B4-BE49-F238E27FC236}">
                <a16:creationId xmlns:a16="http://schemas.microsoft.com/office/drawing/2014/main" id="{35964CA5-18FF-4E81-8D6D-F9FB6A33F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4588"/>
            <a:ext cx="12233275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FDF05E-0339-4109-BB0C-AFDE697CC7CA}"/>
              </a:ext>
            </a:extLst>
          </p:cNvPr>
          <p:cNvSpPr/>
          <p:nvPr/>
        </p:nvSpPr>
        <p:spPr>
          <a:xfrm>
            <a:off x="4062413" y="301625"/>
            <a:ext cx="7688262" cy="4337050"/>
          </a:xfrm>
          <a:custGeom>
            <a:avLst/>
            <a:gdLst>
              <a:gd name="connsiteX0" fmla="*/ 0 w 6886869"/>
              <a:gd name="connsiteY0" fmla="*/ 498019 h 2988053"/>
              <a:gd name="connsiteX1" fmla="*/ 498019 w 6886869"/>
              <a:gd name="connsiteY1" fmla="*/ 0 h 2988053"/>
              <a:gd name="connsiteX2" fmla="*/ 6388850 w 6886869"/>
              <a:gd name="connsiteY2" fmla="*/ 0 h 2988053"/>
              <a:gd name="connsiteX3" fmla="*/ 6886869 w 6886869"/>
              <a:gd name="connsiteY3" fmla="*/ 498019 h 2988053"/>
              <a:gd name="connsiteX4" fmla="*/ 6886869 w 6886869"/>
              <a:gd name="connsiteY4" fmla="*/ 2490034 h 2988053"/>
              <a:gd name="connsiteX5" fmla="*/ 6388850 w 6886869"/>
              <a:gd name="connsiteY5" fmla="*/ 2988053 h 2988053"/>
              <a:gd name="connsiteX6" fmla="*/ 498019 w 6886869"/>
              <a:gd name="connsiteY6" fmla="*/ 2988053 h 2988053"/>
              <a:gd name="connsiteX7" fmla="*/ 0 w 6886869"/>
              <a:gd name="connsiteY7" fmla="*/ 2490034 h 2988053"/>
              <a:gd name="connsiteX8" fmla="*/ 0 w 6886869"/>
              <a:gd name="connsiteY8" fmla="*/ 498019 h 298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6869" h="2988053" fill="none" extrusionOk="0">
                <a:moveTo>
                  <a:pt x="0" y="498019"/>
                </a:moveTo>
                <a:cubicBezTo>
                  <a:pt x="-26290" y="222623"/>
                  <a:pt x="194433" y="42483"/>
                  <a:pt x="498019" y="0"/>
                </a:cubicBezTo>
                <a:cubicBezTo>
                  <a:pt x="2203045" y="-72456"/>
                  <a:pt x="4609752" y="-40453"/>
                  <a:pt x="6388850" y="0"/>
                </a:cubicBezTo>
                <a:cubicBezTo>
                  <a:pt x="6655589" y="30243"/>
                  <a:pt x="6866005" y="208987"/>
                  <a:pt x="6886869" y="498019"/>
                </a:cubicBezTo>
                <a:cubicBezTo>
                  <a:pt x="6733542" y="866139"/>
                  <a:pt x="6814413" y="2048789"/>
                  <a:pt x="6886869" y="2490034"/>
                </a:cubicBezTo>
                <a:cubicBezTo>
                  <a:pt x="6909433" y="2747061"/>
                  <a:pt x="6694256" y="3006386"/>
                  <a:pt x="6388850" y="2988053"/>
                </a:cubicBezTo>
                <a:cubicBezTo>
                  <a:pt x="3513026" y="2953808"/>
                  <a:pt x="2039027" y="2901493"/>
                  <a:pt x="498019" y="2988053"/>
                </a:cubicBezTo>
                <a:cubicBezTo>
                  <a:pt x="212359" y="3014742"/>
                  <a:pt x="29329" y="2723533"/>
                  <a:pt x="0" y="2490034"/>
                </a:cubicBezTo>
                <a:cubicBezTo>
                  <a:pt x="-163541" y="1525211"/>
                  <a:pt x="-127838" y="719186"/>
                  <a:pt x="0" y="498019"/>
                </a:cubicBezTo>
                <a:close/>
              </a:path>
              <a:path w="6886869" h="2988053" stroke="0" extrusionOk="0">
                <a:moveTo>
                  <a:pt x="0" y="498019"/>
                </a:moveTo>
                <a:cubicBezTo>
                  <a:pt x="4750" y="239554"/>
                  <a:pt x="172202" y="-10232"/>
                  <a:pt x="498019" y="0"/>
                </a:cubicBezTo>
                <a:cubicBezTo>
                  <a:pt x="1614951" y="95225"/>
                  <a:pt x="5357440" y="-67437"/>
                  <a:pt x="6388850" y="0"/>
                </a:cubicBezTo>
                <a:cubicBezTo>
                  <a:pt x="6705565" y="29788"/>
                  <a:pt x="6893598" y="207961"/>
                  <a:pt x="6886869" y="498019"/>
                </a:cubicBezTo>
                <a:cubicBezTo>
                  <a:pt x="6835735" y="1473513"/>
                  <a:pt x="7055040" y="1800604"/>
                  <a:pt x="6886869" y="2490034"/>
                </a:cubicBezTo>
                <a:cubicBezTo>
                  <a:pt x="6868636" y="2753458"/>
                  <a:pt x="6650266" y="3003290"/>
                  <a:pt x="6388850" y="2988053"/>
                </a:cubicBezTo>
                <a:cubicBezTo>
                  <a:pt x="5143240" y="2909693"/>
                  <a:pt x="1522196" y="2998825"/>
                  <a:pt x="498019" y="2988053"/>
                </a:cubicBezTo>
                <a:cubicBezTo>
                  <a:pt x="239465" y="2984496"/>
                  <a:pt x="9872" y="2771600"/>
                  <a:pt x="0" y="2490034"/>
                </a:cubicBezTo>
                <a:cubicBezTo>
                  <a:pt x="-45487" y="2221703"/>
                  <a:pt x="116335" y="1390476"/>
                  <a:pt x="0" y="498019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66A4F4D-F9C1-422F-AFBC-7475227B98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2458" y="1300146"/>
            <a:ext cx="6858594" cy="1286367"/>
          </a:xfrm>
          <a:prstGeom prst="rect">
            <a:avLst/>
          </a:prstGeom>
        </p:spPr>
      </p:pic>
      <p:pic>
        <p:nvPicPr>
          <p:cNvPr id="3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DE55F4A4-DE34-E101-AA29-2A98B91270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4" y="78721"/>
            <a:ext cx="1579935" cy="1490659"/>
          </a:xfrm>
          <a:prstGeom prst="ellipse">
            <a:avLst/>
          </a:prstGeom>
        </p:spPr>
      </p:pic>
      <p:sp>
        <p:nvSpPr>
          <p:cNvPr id="4" name="Hộp Văn bản 5">
            <a:extLst>
              <a:ext uri="{FF2B5EF4-FFF2-40B4-BE49-F238E27FC236}">
                <a16:creationId xmlns:a16="http://schemas.microsoft.com/office/drawing/2014/main" id="{799F9982-C4C2-F121-87B4-A6C4AB8852F3}"/>
              </a:ext>
            </a:extLst>
          </p:cNvPr>
          <p:cNvSpPr txBox="1"/>
          <p:nvPr/>
        </p:nvSpPr>
        <p:spPr>
          <a:xfrm>
            <a:off x="4153390" y="481279"/>
            <a:ext cx="75063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  <p:sp>
        <p:nvSpPr>
          <p:cNvPr id="5" name="Hộp Văn bản 5">
            <a:extLst>
              <a:ext uri="{FF2B5EF4-FFF2-40B4-BE49-F238E27FC236}">
                <a16:creationId xmlns:a16="http://schemas.microsoft.com/office/drawing/2014/main" id="{65856F3D-602D-6F88-6365-EB6C6AA356C9}"/>
              </a:ext>
            </a:extLst>
          </p:cNvPr>
          <p:cNvSpPr txBox="1"/>
          <p:nvPr/>
        </p:nvSpPr>
        <p:spPr>
          <a:xfrm>
            <a:off x="4153390" y="2777708"/>
            <a:ext cx="75063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THƯỚC KẺ (T2)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99C15EF-9B2C-401D-8A32-86456B555793}"/>
              </a:ext>
            </a:extLst>
          </p:cNvPr>
          <p:cNvGrpSpPr>
            <a:grpSpLocks/>
          </p:cNvGrpSpPr>
          <p:nvPr/>
        </p:nvGrpSpPr>
        <p:grpSpPr bwMode="auto">
          <a:xfrm>
            <a:off x="236538" y="88900"/>
            <a:ext cx="11718925" cy="1454150"/>
            <a:chOff x="237067" y="132645"/>
            <a:chExt cx="11717864" cy="120539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3367F0D-F06E-4B72-9CA9-BCCAAEA6CDAB}"/>
                </a:ext>
              </a:extLst>
            </p:cNvPr>
            <p:cNvSpPr/>
            <p:nvPr/>
          </p:nvSpPr>
          <p:spPr>
            <a:xfrm>
              <a:off x="876771" y="291873"/>
              <a:ext cx="11078160" cy="1046163"/>
            </a:xfrm>
            <a:custGeom>
              <a:avLst/>
              <a:gdLst>
                <a:gd name="connsiteX0" fmla="*/ 0 w 11357772"/>
                <a:gd name="connsiteY0" fmla="*/ 402645 h 2415822"/>
                <a:gd name="connsiteX1" fmla="*/ 402645 w 11357772"/>
                <a:gd name="connsiteY1" fmla="*/ 0 h 2415822"/>
                <a:gd name="connsiteX2" fmla="*/ 10955127 w 11357772"/>
                <a:gd name="connsiteY2" fmla="*/ 0 h 2415822"/>
                <a:gd name="connsiteX3" fmla="*/ 11357772 w 11357772"/>
                <a:gd name="connsiteY3" fmla="*/ 402645 h 2415822"/>
                <a:gd name="connsiteX4" fmla="*/ 11357772 w 11357772"/>
                <a:gd name="connsiteY4" fmla="*/ 2013177 h 2415822"/>
                <a:gd name="connsiteX5" fmla="*/ 10955127 w 11357772"/>
                <a:gd name="connsiteY5" fmla="*/ 2415822 h 2415822"/>
                <a:gd name="connsiteX6" fmla="*/ 402645 w 11357772"/>
                <a:gd name="connsiteY6" fmla="*/ 2415822 h 2415822"/>
                <a:gd name="connsiteX7" fmla="*/ 0 w 11357772"/>
                <a:gd name="connsiteY7" fmla="*/ 2013177 h 2415822"/>
                <a:gd name="connsiteX8" fmla="*/ 0 w 11357772"/>
                <a:gd name="connsiteY8" fmla="*/ 402645 h 24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7772" h="2415822" fill="none" extrusionOk="0">
                  <a:moveTo>
                    <a:pt x="0" y="402645"/>
                  </a:moveTo>
                  <a:cubicBezTo>
                    <a:pt x="932" y="205505"/>
                    <a:pt x="202821" y="37847"/>
                    <a:pt x="402645" y="0"/>
                  </a:cubicBezTo>
                  <a:cubicBezTo>
                    <a:pt x="2331059" y="72427"/>
                    <a:pt x="9247997" y="61419"/>
                    <a:pt x="10955127" y="0"/>
                  </a:cubicBezTo>
                  <a:cubicBezTo>
                    <a:pt x="11174034" y="-23872"/>
                    <a:pt x="11323723" y="169971"/>
                    <a:pt x="11357772" y="402645"/>
                  </a:cubicBezTo>
                  <a:cubicBezTo>
                    <a:pt x="11383058" y="586196"/>
                    <a:pt x="11304305" y="1330971"/>
                    <a:pt x="11357772" y="2013177"/>
                  </a:cubicBezTo>
                  <a:cubicBezTo>
                    <a:pt x="11365962" y="2193987"/>
                    <a:pt x="11157369" y="2393253"/>
                    <a:pt x="10955127" y="2415822"/>
                  </a:cubicBezTo>
                  <a:cubicBezTo>
                    <a:pt x="8142051" y="2445649"/>
                    <a:pt x="1917556" y="2336516"/>
                    <a:pt x="402645" y="2415822"/>
                  </a:cubicBezTo>
                  <a:cubicBezTo>
                    <a:pt x="202636" y="2413294"/>
                    <a:pt x="-30879" y="2241658"/>
                    <a:pt x="0" y="2013177"/>
                  </a:cubicBezTo>
                  <a:cubicBezTo>
                    <a:pt x="-97461" y="1805208"/>
                    <a:pt x="-13844" y="575531"/>
                    <a:pt x="0" y="402645"/>
                  </a:cubicBezTo>
                  <a:close/>
                </a:path>
                <a:path w="11357772" h="2415822" stroke="0" extrusionOk="0">
                  <a:moveTo>
                    <a:pt x="0" y="402645"/>
                  </a:moveTo>
                  <a:cubicBezTo>
                    <a:pt x="4162" y="181404"/>
                    <a:pt x="191876" y="24181"/>
                    <a:pt x="402645" y="0"/>
                  </a:cubicBezTo>
                  <a:cubicBezTo>
                    <a:pt x="3421658" y="123000"/>
                    <a:pt x="9335647" y="-96860"/>
                    <a:pt x="10955127" y="0"/>
                  </a:cubicBezTo>
                  <a:cubicBezTo>
                    <a:pt x="11157298" y="-15398"/>
                    <a:pt x="11360411" y="174949"/>
                    <a:pt x="11357772" y="402645"/>
                  </a:cubicBezTo>
                  <a:cubicBezTo>
                    <a:pt x="11432564" y="646164"/>
                    <a:pt x="11408055" y="1219674"/>
                    <a:pt x="11357772" y="2013177"/>
                  </a:cubicBezTo>
                  <a:cubicBezTo>
                    <a:pt x="11351622" y="2237780"/>
                    <a:pt x="11134651" y="2408809"/>
                    <a:pt x="10955127" y="2415822"/>
                  </a:cubicBezTo>
                  <a:cubicBezTo>
                    <a:pt x="6242061" y="2255115"/>
                    <a:pt x="3898268" y="2455489"/>
                    <a:pt x="402645" y="2415822"/>
                  </a:cubicBezTo>
                  <a:cubicBezTo>
                    <a:pt x="153274" y="2410370"/>
                    <a:pt x="-28202" y="2222776"/>
                    <a:pt x="0" y="2013177"/>
                  </a:cubicBezTo>
                  <a:cubicBezTo>
                    <a:pt x="-22999" y="1838571"/>
                    <a:pt x="-88018" y="1048122"/>
                    <a:pt x="0" y="4026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Em hãy quan sát sản phẩm mẫu ở hình 3 và cho biết hình dáng, kích thước, màu sắc của chiếc thước kẻ</a:t>
              </a:r>
              <a:endPara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25" name="Picture 29">
              <a:extLst>
                <a:ext uri="{FF2B5EF4-FFF2-40B4-BE49-F238E27FC236}">
                  <a16:creationId xmlns:a16="http://schemas.microsoft.com/office/drawing/2014/main" id="{3AC94EB5-3192-4958-8326-19B6068B3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D4377F5-74BF-4FB6-B55F-9A3214AAB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087" y="1709737"/>
            <a:ext cx="9748838" cy="3226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994CE04-D9AB-4863-A642-EC0A8AEF835D}"/>
              </a:ext>
            </a:extLst>
          </p:cNvPr>
          <p:cNvGrpSpPr>
            <a:grpSpLocks/>
          </p:cNvGrpSpPr>
          <p:nvPr/>
        </p:nvGrpSpPr>
        <p:grpSpPr bwMode="auto">
          <a:xfrm>
            <a:off x="1109664" y="4705350"/>
            <a:ext cx="10091736" cy="2007783"/>
            <a:chOff x="1452035" y="2231787"/>
            <a:chExt cx="10092112" cy="270531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80A2B2-C4E0-4DEC-A39E-12FC38BA0E3B}"/>
                </a:ext>
              </a:extLst>
            </p:cNvPr>
            <p:cNvSpPr txBox="1"/>
            <p:nvPr/>
          </p:nvSpPr>
          <p:spPr>
            <a:xfrm>
              <a:off x="2037843" y="2662016"/>
              <a:ext cx="9506304" cy="2275082"/>
            </a:xfrm>
            <a:prstGeom prst="round2DiagRect">
              <a:avLst>
                <a:gd name="adj1" fmla="val 0"/>
                <a:gd name="adj2" fmla="val 22809"/>
              </a:avLst>
            </a:prstGeom>
            <a:solidFill>
              <a:srgbClr val="FFFFCC"/>
            </a:solidFill>
            <a:ln w="38100">
              <a:solidFill>
                <a:srgbClr val="FFFFCC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000000"/>
                  </a:solidFill>
                  <a:latin typeface="UTM Duepuntozero" panose="02040603050506020204" pitchFamily="18" charset="0"/>
                  <a:cs typeface="Calibri" panose="020F0502020204030204" pitchFamily="34" charset="0"/>
                </a:rPr>
                <a:t>H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Calibri" panose="020F0502020204030204" pitchFamily="34" charset="0"/>
                </a:rPr>
                <a:t>ình ảnh cái thước kẻ, có hình chữ nhật, dài 17 cm, rộng 4cm. Chiếc thước kẻ có màu hồng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B5A2004B-5111-48EE-9C82-0A398A2169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035" y="2231787"/>
              <a:ext cx="120032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99C15EF-9B2C-401D-8A32-86456B555793}"/>
              </a:ext>
            </a:extLst>
          </p:cNvPr>
          <p:cNvGrpSpPr>
            <a:grpSpLocks/>
          </p:cNvGrpSpPr>
          <p:nvPr/>
        </p:nvGrpSpPr>
        <p:grpSpPr bwMode="auto">
          <a:xfrm>
            <a:off x="236538" y="88900"/>
            <a:ext cx="11718925" cy="1454150"/>
            <a:chOff x="237067" y="132645"/>
            <a:chExt cx="11717864" cy="120539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3367F0D-F06E-4B72-9CA9-BCCAAEA6CDAB}"/>
                </a:ext>
              </a:extLst>
            </p:cNvPr>
            <p:cNvSpPr/>
            <p:nvPr/>
          </p:nvSpPr>
          <p:spPr>
            <a:xfrm>
              <a:off x="876771" y="291873"/>
              <a:ext cx="11078160" cy="1046163"/>
            </a:xfrm>
            <a:custGeom>
              <a:avLst/>
              <a:gdLst>
                <a:gd name="connsiteX0" fmla="*/ 0 w 11357772"/>
                <a:gd name="connsiteY0" fmla="*/ 402645 h 2415822"/>
                <a:gd name="connsiteX1" fmla="*/ 402645 w 11357772"/>
                <a:gd name="connsiteY1" fmla="*/ 0 h 2415822"/>
                <a:gd name="connsiteX2" fmla="*/ 10955127 w 11357772"/>
                <a:gd name="connsiteY2" fmla="*/ 0 h 2415822"/>
                <a:gd name="connsiteX3" fmla="*/ 11357772 w 11357772"/>
                <a:gd name="connsiteY3" fmla="*/ 402645 h 2415822"/>
                <a:gd name="connsiteX4" fmla="*/ 11357772 w 11357772"/>
                <a:gd name="connsiteY4" fmla="*/ 2013177 h 2415822"/>
                <a:gd name="connsiteX5" fmla="*/ 10955127 w 11357772"/>
                <a:gd name="connsiteY5" fmla="*/ 2415822 h 2415822"/>
                <a:gd name="connsiteX6" fmla="*/ 402645 w 11357772"/>
                <a:gd name="connsiteY6" fmla="*/ 2415822 h 2415822"/>
                <a:gd name="connsiteX7" fmla="*/ 0 w 11357772"/>
                <a:gd name="connsiteY7" fmla="*/ 2013177 h 2415822"/>
                <a:gd name="connsiteX8" fmla="*/ 0 w 11357772"/>
                <a:gd name="connsiteY8" fmla="*/ 402645 h 24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7772" h="2415822" fill="none" extrusionOk="0">
                  <a:moveTo>
                    <a:pt x="0" y="402645"/>
                  </a:moveTo>
                  <a:cubicBezTo>
                    <a:pt x="932" y="205505"/>
                    <a:pt x="202821" y="37847"/>
                    <a:pt x="402645" y="0"/>
                  </a:cubicBezTo>
                  <a:cubicBezTo>
                    <a:pt x="2331059" y="72427"/>
                    <a:pt x="9247997" y="61419"/>
                    <a:pt x="10955127" y="0"/>
                  </a:cubicBezTo>
                  <a:cubicBezTo>
                    <a:pt x="11174034" y="-23872"/>
                    <a:pt x="11323723" y="169971"/>
                    <a:pt x="11357772" y="402645"/>
                  </a:cubicBezTo>
                  <a:cubicBezTo>
                    <a:pt x="11383058" y="586196"/>
                    <a:pt x="11304305" y="1330971"/>
                    <a:pt x="11357772" y="2013177"/>
                  </a:cubicBezTo>
                  <a:cubicBezTo>
                    <a:pt x="11365962" y="2193987"/>
                    <a:pt x="11157369" y="2393253"/>
                    <a:pt x="10955127" y="2415822"/>
                  </a:cubicBezTo>
                  <a:cubicBezTo>
                    <a:pt x="8142051" y="2445649"/>
                    <a:pt x="1917556" y="2336516"/>
                    <a:pt x="402645" y="2415822"/>
                  </a:cubicBezTo>
                  <a:cubicBezTo>
                    <a:pt x="202636" y="2413294"/>
                    <a:pt x="-30879" y="2241658"/>
                    <a:pt x="0" y="2013177"/>
                  </a:cubicBezTo>
                  <a:cubicBezTo>
                    <a:pt x="-97461" y="1805208"/>
                    <a:pt x="-13844" y="575531"/>
                    <a:pt x="0" y="402645"/>
                  </a:cubicBezTo>
                  <a:close/>
                </a:path>
                <a:path w="11357772" h="2415822" stroke="0" extrusionOk="0">
                  <a:moveTo>
                    <a:pt x="0" y="402645"/>
                  </a:moveTo>
                  <a:cubicBezTo>
                    <a:pt x="4162" y="181404"/>
                    <a:pt x="191876" y="24181"/>
                    <a:pt x="402645" y="0"/>
                  </a:cubicBezTo>
                  <a:cubicBezTo>
                    <a:pt x="3421658" y="123000"/>
                    <a:pt x="9335647" y="-96860"/>
                    <a:pt x="10955127" y="0"/>
                  </a:cubicBezTo>
                  <a:cubicBezTo>
                    <a:pt x="11157298" y="-15398"/>
                    <a:pt x="11360411" y="174949"/>
                    <a:pt x="11357772" y="402645"/>
                  </a:cubicBezTo>
                  <a:cubicBezTo>
                    <a:pt x="11432564" y="646164"/>
                    <a:pt x="11408055" y="1219674"/>
                    <a:pt x="11357772" y="2013177"/>
                  </a:cubicBezTo>
                  <a:cubicBezTo>
                    <a:pt x="11351622" y="2237780"/>
                    <a:pt x="11134651" y="2408809"/>
                    <a:pt x="10955127" y="2415822"/>
                  </a:cubicBezTo>
                  <a:cubicBezTo>
                    <a:pt x="6242061" y="2255115"/>
                    <a:pt x="3898268" y="2455489"/>
                    <a:pt x="402645" y="2415822"/>
                  </a:cubicBezTo>
                  <a:cubicBezTo>
                    <a:pt x="153274" y="2410370"/>
                    <a:pt x="-28202" y="2222776"/>
                    <a:pt x="0" y="2013177"/>
                  </a:cubicBezTo>
                  <a:cubicBezTo>
                    <a:pt x="-22999" y="1838571"/>
                    <a:pt x="-88018" y="1048122"/>
                    <a:pt x="0" y="4026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Em hãy lựa chọn các vật liệu, dụng cụ trong Hình 4 để làm được thước kẻ như yêu cầu và lập bảng theo mẫu gợi ý dưới đây: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25" name="Picture 29">
              <a:extLst>
                <a:ext uri="{FF2B5EF4-FFF2-40B4-BE49-F238E27FC236}">
                  <a16:creationId xmlns:a16="http://schemas.microsoft.com/office/drawing/2014/main" id="{3AC94EB5-3192-4958-8326-19B6068B3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5B8FBF6-D911-4D7E-8EA3-B5742AAC1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12" y="2143124"/>
            <a:ext cx="10377488" cy="262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7781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>
            <a:extLst>
              <a:ext uri="{FF2B5EF4-FFF2-40B4-BE49-F238E27FC236}">
                <a16:creationId xmlns:a16="http://schemas.microsoft.com/office/drawing/2014/main" id="{4DFB6686-ACF9-4CD2-989A-EE421385FEB9}"/>
              </a:ext>
            </a:extLst>
          </p:cNvPr>
          <p:cNvSpPr txBox="1"/>
          <p:nvPr/>
        </p:nvSpPr>
        <p:spPr bwMode="auto">
          <a:xfrm>
            <a:off x="6191250" y="738401"/>
            <a:ext cx="4625975" cy="943471"/>
          </a:xfrm>
          <a:prstGeom prst="round2DiagRect">
            <a:avLst>
              <a:gd name="adj1" fmla="val 0"/>
              <a:gd name="adj2" fmla="val 22809"/>
            </a:avLst>
          </a:prstGeom>
          <a:solidFill>
            <a:srgbClr val="FFFFCC"/>
          </a:solidFill>
          <a:ln w="38100">
            <a:solidFill>
              <a:srgbClr val="FFFFCC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000000"/>
                </a:solidFill>
                <a:cs typeface="Calibri" panose="020F0502020204030204" pitchFamily="34" charset="0"/>
              </a:rPr>
              <a:t>Lập</a:t>
            </a:r>
            <a:r>
              <a:rPr lang="en-US" sz="40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cs typeface="Calibri" panose="020F0502020204030204" pitchFamily="34" charset="0"/>
              </a:rPr>
              <a:t>bảng</a:t>
            </a:r>
            <a:r>
              <a:rPr lang="en-US" sz="40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cs typeface="Calibri" panose="020F0502020204030204" pitchFamily="34" charset="0"/>
              </a:rPr>
              <a:t>theo</a:t>
            </a:r>
            <a:r>
              <a:rPr lang="en-US" sz="40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cs typeface="Calibri" panose="020F0502020204030204" pitchFamily="34" charset="0"/>
              </a:rPr>
              <a:t>mẫu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DEAC42-F4A5-43AD-B5BC-A6D8FBC9D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10" y="330146"/>
            <a:ext cx="5846571" cy="2261812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73C5736-8E90-4CD1-BAC1-8943252A4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648145"/>
              </p:ext>
            </p:extLst>
          </p:nvPr>
        </p:nvGraphicFramePr>
        <p:xfrm>
          <a:off x="1212850" y="2958040"/>
          <a:ext cx="10312400" cy="239500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6200">
                  <a:extLst>
                    <a:ext uri="{9D8B030D-6E8A-4147-A177-3AD203B41FA5}">
                      <a16:colId xmlns:a16="http://schemas.microsoft.com/office/drawing/2014/main" val="266058"/>
                    </a:ext>
                  </a:extLst>
                </a:gridCol>
                <a:gridCol w="5156200">
                  <a:extLst>
                    <a:ext uri="{9D8B030D-6E8A-4147-A177-3AD203B41FA5}">
                      <a16:colId xmlns:a16="http://schemas.microsoft.com/office/drawing/2014/main" val="3272935121"/>
                    </a:ext>
                  </a:extLst>
                </a:gridCol>
              </a:tblGrid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Vật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liệu</a:t>
                      </a:r>
                      <a:r>
                        <a:rPr lang="en-US" sz="3200" dirty="0"/>
                        <a:t>/</a:t>
                      </a:r>
                      <a:r>
                        <a:rPr lang="en-US" sz="3200" dirty="0" err="1"/>
                        <a:t>Dụng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cụ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Số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lượng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514377"/>
                  </a:ext>
                </a:extLst>
              </a:tr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Giấy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thủ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công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màu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hồng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01 </a:t>
                      </a:r>
                      <a:r>
                        <a:rPr lang="en-US" sz="3200" dirty="0" err="1"/>
                        <a:t>tờ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4071498"/>
                  </a:ext>
                </a:extLst>
              </a:tr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4219149"/>
                  </a:ext>
                </a:extLst>
              </a:tr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2596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8C1954B-BE68-42B5-BC1E-AC170C99A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2050"/>
            <a:ext cx="121920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H_Number_1">
            <a:extLst>
              <a:ext uri="{FF2B5EF4-FFF2-40B4-BE49-F238E27FC236}">
                <a16:creationId xmlns:a16="http://schemas.microsoft.com/office/drawing/2014/main" id="{F94128D2-30E4-455E-A8C7-AC16B44B566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254625" y="544513"/>
            <a:ext cx="1681163" cy="168116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Poky's" panose="020B0606040200020203" pitchFamily="34" charset="0"/>
                <a:ea typeface="印品黑体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Poky's" panose="020B0606040200020203" pitchFamily="34" charset="0"/>
              <a:ea typeface="印品黑体" panose="000005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8917" name="图片 44">
            <a:extLst>
              <a:ext uri="{FF2B5EF4-FFF2-40B4-BE49-F238E27FC236}">
                <a16:creationId xmlns:a16="http://schemas.microsoft.com/office/drawing/2014/main" id="{5F4D2CFF-CD75-4772-85CA-00ED1EE0D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7232">
            <a:off x="885825" y="954088"/>
            <a:ext cx="19780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图片 39">
            <a:extLst>
              <a:ext uri="{FF2B5EF4-FFF2-40B4-BE49-F238E27FC236}">
                <a16:creationId xmlns:a16="http://schemas.microsoft.com/office/drawing/2014/main" id="{7DCF0670-A7F3-47E4-9C8F-7549CFE74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9402763" y="1430338"/>
            <a:ext cx="11191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536240-CC5A-4637-AE6B-1DDE0A033F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0178" y="2495504"/>
            <a:ext cx="5456393" cy="1066892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99C15EF-9B2C-401D-8A32-86456B555793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80974"/>
            <a:ext cx="7935913" cy="790575"/>
            <a:chOff x="237067" y="132645"/>
            <a:chExt cx="11717864" cy="120539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3367F0D-F06E-4B72-9CA9-BCCAAEA6CDAB}"/>
                </a:ext>
              </a:extLst>
            </p:cNvPr>
            <p:cNvSpPr/>
            <p:nvPr/>
          </p:nvSpPr>
          <p:spPr>
            <a:xfrm>
              <a:off x="876771" y="291873"/>
              <a:ext cx="11078160" cy="1046163"/>
            </a:xfrm>
            <a:custGeom>
              <a:avLst/>
              <a:gdLst>
                <a:gd name="connsiteX0" fmla="*/ 0 w 11357772"/>
                <a:gd name="connsiteY0" fmla="*/ 402645 h 2415822"/>
                <a:gd name="connsiteX1" fmla="*/ 402645 w 11357772"/>
                <a:gd name="connsiteY1" fmla="*/ 0 h 2415822"/>
                <a:gd name="connsiteX2" fmla="*/ 10955127 w 11357772"/>
                <a:gd name="connsiteY2" fmla="*/ 0 h 2415822"/>
                <a:gd name="connsiteX3" fmla="*/ 11357772 w 11357772"/>
                <a:gd name="connsiteY3" fmla="*/ 402645 h 2415822"/>
                <a:gd name="connsiteX4" fmla="*/ 11357772 w 11357772"/>
                <a:gd name="connsiteY4" fmla="*/ 2013177 h 2415822"/>
                <a:gd name="connsiteX5" fmla="*/ 10955127 w 11357772"/>
                <a:gd name="connsiteY5" fmla="*/ 2415822 h 2415822"/>
                <a:gd name="connsiteX6" fmla="*/ 402645 w 11357772"/>
                <a:gd name="connsiteY6" fmla="*/ 2415822 h 2415822"/>
                <a:gd name="connsiteX7" fmla="*/ 0 w 11357772"/>
                <a:gd name="connsiteY7" fmla="*/ 2013177 h 2415822"/>
                <a:gd name="connsiteX8" fmla="*/ 0 w 11357772"/>
                <a:gd name="connsiteY8" fmla="*/ 402645 h 24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7772" h="2415822" fill="none" extrusionOk="0">
                  <a:moveTo>
                    <a:pt x="0" y="402645"/>
                  </a:moveTo>
                  <a:cubicBezTo>
                    <a:pt x="932" y="205505"/>
                    <a:pt x="202821" y="37847"/>
                    <a:pt x="402645" y="0"/>
                  </a:cubicBezTo>
                  <a:cubicBezTo>
                    <a:pt x="2331059" y="72427"/>
                    <a:pt x="9247997" y="61419"/>
                    <a:pt x="10955127" y="0"/>
                  </a:cubicBezTo>
                  <a:cubicBezTo>
                    <a:pt x="11174034" y="-23872"/>
                    <a:pt x="11323723" y="169971"/>
                    <a:pt x="11357772" y="402645"/>
                  </a:cubicBezTo>
                  <a:cubicBezTo>
                    <a:pt x="11383058" y="586196"/>
                    <a:pt x="11304305" y="1330971"/>
                    <a:pt x="11357772" y="2013177"/>
                  </a:cubicBezTo>
                  <a:cubicBezTo>
                    <a:pt x="11365962" y="2193987"/>
                    <a:pt x="11157369" y="2393253"/>
                    <a:pt x="10955127" y="2415822"/>
                  </a:cubicBezTo>
                  <a:cubicBezTo>
                    <a:pt x="8142051" y="2445649"/>
                    <a:pt x="1917556" y="2336516"/>
                    <a:pt x="402645" y="2415822"/>
                  </a:cubicBezTo>
                  <a:cubicBezTo>
                    <a:pt x="202636" y="2413294"/>
                    <a:pt x="-30879" y="2241658"/>
                    <a:pt x="0" y="2013177"/>
                  </a:cubicBezTo>
                  <a:cubicBezTo>
                    <a:pt x="-97461" y="1805208"/>
                    <a:pt x="-13844" y="575531"/>
                    <a:pt x="0" y="402645"/>
                  </a:cubicBezTo>
                  <a:close/>
                </a:path>
                <a:path w="11357772" h="2415822" stroke="0" extrusionOk="0">
                  <a:moveTo>
                    <a:pt x="0" y="402645"/>
                  </a:moveTo>
                  <a:cubicBezTo>
                    <a:pt x="4162" y="181404"/>
                    <a:pt x="191876" y="24181"/>
                    <a:pt x="402645" y="0"/>
                  </a:cubicBezTo>
                  <a:cubicBezTo>
                    <a:pt x="3421658" y="123000"/>
                    <a:pt x="9335647" y="-96860"/>
                    <a:pt x="10955127" y="0"/>
                  </a:cubicBezTo>
                  <a:cubicBezTo>
                    <a:pt x="11157298" y="-15398"/>
                    <a:pt x="11360411" y="174949"/>
                    <a:pt x="11357772" y="402645"/>
                  </a:cubicBezTo>
                  <a:cubicBezTo>
                    <a:pt x="11432564" y="646164"/>
                    <a:pt x="11408055" y="1219674"/>
                    <a:pt x="11357772" y="2013177"/>
                  </a:cubicBezTo>
                  <a:cubicBezTo>
                    <a:pt x="11351622" y="2237780"/>
                    <a:pt x="11134651" y="2408809"/>
                    <a:pt x="10955127" y="2415822"/>
                  </a:cubicBezTo>
                  <a:cubicBezTo>
                    <a:pt x="6242061" y="2255115"/>
                    <a:pt x="3898268" y="2455489"/>
                    <a:pt x="402645" y="2415822"/>
                  </a:cubicBezTo>
                  <a:cubicBezTo>
                    <a:pt x="153274" y="2410370"/>
                    <a:pt x="-28202" y="2222776"/>
                    <a:pt x="0" y="2013177"/>
                  </a:cubicBezTo>
                  <a:cubicBezTo>
                    <a:pt x="-22999" y="1838571"/>
                    <a:pt x="-88018" y="1048122"/>
                    <a:pt x="0" y="4026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25" name="Picture 29">
              <a:extLst>
                <a:ext uri="{FF2B5EF4-FFF2-40B4-BE49-F238E27FC236}">
                  <a16:creationId xmlns:a16="http://schemas.microsoft.com/office/drawing/2014/main" id="{3AC94EB5-3192-4958-8326-19B6068B3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132876" y="1411025"/>
            <a:ext cx="6420324" cy="922917"/>
          </a:xfrm>
          <a:custGeom>
            <a:avLst/>
            <a:gdLst>
              <a:gd name="connsiteX0" fmla="*/ 0 w 6420324"/>
              <a:gd name="connsiteY0" fmla="*/ 153823 h 922917"/>
              <a:gd name="connsiteX1" fmla="*/ 153823 w 6420324"/>
              <a:gd name="connsiteY1" fmla="*/ 0 h 922917"/>
              <a:gd name="connsiteX2" fmla="*/ 6266501 w 6420324"/>
              <a:gd name="connsiteY2" fmla="*/ 0 h 922917"/>
              <a:gd name="connsiteX3" fmla="*/ 6420324 w 6420324"/>
              <a:gd name="connsiteY3" fmla="*/ 153823 h 922917"/>
              <a:gd name="connsiteX4" fmla="*/ 6420324 w 6420324"/>
              <a:gd name="connsiteY4" fmla="*/ 769094 h 922917"/>
              <a:gd name="connsiteX5" fmla="*/ 6266501 w 6420324"/>
              <a:gd name="connsiteY5" fmla="*/ 922917 h 922917"/>
              <a:gd name="connsiteX6" fmla="*/ 153823 w 6420324"/>
              <a:gd name="connsiteY6" fmla="*/ 922917 h 922917"/>
              <a:gd name="connsiteX7" fmla="*/ 0 w 6420324"/>
              <a:gd name="connsiteY7" fmla="*/ 769094 h 922917"/>
              <a:gd name="connsiteX8" fmla="*/ 0 w 6420324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0324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1150367" y="-61902"/>
                  <a:pt x="4564440" y="-101778"/>
                  <a:pt x="6266501" y="0"/>
                </a:cubicBezTo>
                <a:cubicBezTo>
                  <a:pt x="6348816" y="-827"/>
                  <a:pt x="6421901" y="66768"/>
                  <a:pt x="6420324" y="153823"/>
                </a:cubicBezTo>
                <a:cubicBezTo>
                  <a:pt x="6474053" y="282640"/>
                  <a:pt x="6376566" y="525099"/>
                  <a:pt x="6420324" y="769094"/>
                </a:cubicBezTo>
                <a:cubicBezTo>
                  <a:pt x="6407898" y="847965"/>
                  <a:pt x="6348114" y="907476"/>
                  <a:pt x="6266501" y="922917"/>
                </a:cubicBezTo>
                <a:cubicBezTo>
                  <a:pt x="4189337" y="780525"/>
                  <a:pt x="2598955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420324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117533" y="-164947"/>
                  <a:pt x="4827064" y="-52288"/>
                  <a:pt x="6266501" y="0"/>
                </a:cubicBezTo>
                <a:cubicBezTo>
                  <a:pt x="6351106" y="-5463"/>
                  <a:pt x="6418212" y="69207"/>
                  <a:pt x="6420324" y="153823"/>
                </a:cubicBezTo>
                <a:cubicBezTo>
                  <a:pt x="6404063" y="291967"/>
                  <a:pt x="6420698" y="475040"/>
                  <a:pt x="6420324" y="769094"/>
                </a:cubicBezTo>
                <a:cubicBezTo>
                  <a:pt x="6420958" y="854867"/>
                  <a:pt x="6347503" y="915725"/>
                  <a:pt x="6266501" y="922917"/>
                </a:cubicBezTo>
                <a:cubicBezTo>
                  <a:pt x="3689517" y="1081458"/>
                  <a:pt x="2473361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1: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thước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C7EEA-4470-405D-B51C-7A3B81A1BBAC}"/>
              </a:ext>
            </a:extLst>
          </p:cNvPr>
          <p:cNvSpPr txBox="1"/>
          <p:nvPr/>
        </p:nvSpPr>
        <p:spPr>
          <a:xfrm>
            <a:off x="400049" y="25622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7030A0"/>
                </a:solidFill>
              </a:rPr>
              <a:t>Vẽ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và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cắt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một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hình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chữ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nhật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có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chiều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rộng</a:t>
            </a:r>
            <a:r>
              <a:rPr lang="en-US" sz="3200" b="1" dirty="0">
                <a:solidFill>
                  <a:srgbClr val="7030A0"/>
                </a:solidFill>
              </a:rPr>
              <a:t> 4 cm, </a:t>
            </a:r>
            <a:r>
              <a:rPr lang="en-US" sz="3200" b="1" dirty="0" err="1">
                <a:solidFill>
                  <a:srgbClr val="7030A0"/>
                </a:solidFill>
              </a:rPr>
              <a:t>chiều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dài</a:t>
            </a:r>
            <a:r>
              <a:rPr lang="en-US" sz="3200" b="1" dirty="0">
                <a:solidFill>
                  <a:srgbClr val="7030A0"/>
                </a:solidFill>
              </a:rPr>
              <a:t> 17 cm ở </a:t>
            </a:r>
            <a:r>
              <a:rPr lang="en-US" sz="3200" b="1" dirty="0" err="1">
                <a:solidFill>
                  <a:srgbClr val="7030A0"/>
                </a:solidFill>
              </a:rPr>
              <a:t>mặt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sau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tờ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giấy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thủ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công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màu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hồng</a:t>
            </a:r>
            <a:r>
              <a:rPr lang="en-US" sz="3200" b="1" dirty="0">
                <a:solidFill>
                  <a:srgbClr val="7030A0"/>
                </a:solidFill>
              </a:rPr>
              <a:t> (</a:t>
            </a:r>
            <a:r>
              <a:rPr lang="en-US" sz="3200" b="1" dirty="0" err="1">
                <a:solidFill>
                  <a:srgbClr val="7030A0"/>
                </a:solidFill>
              </a:rPr>
              <a:t>hình</a:t>
            </a:r>
            <a:r>
              <a:rPr lang="en-US" sz="3200" b="1" dirty="0">
                <a:solidFill>
                  <a:srgbClr val="7030A0"/>
                </a:solidFill>
              </a:rPr>
              <a:t> 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4246EA-7536-4412-80BC-78C120D2C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2287" y="3743324"/>
            <a:ext cx="6310313" cy="300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7925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199552" y="610925"/>
            <a:ext cx="6420324" cy="922917"/>
          </a:xfrm>
          <a:custGeom>
            <a:avLst/>
            <a:gdLst>
              <a:gd name="connsiteX0" fmla="*/ 0 w 6420324"/>
              <a:gd name="connsiteY0" fmla="*/ 153823 h 922917"/>
              <a:gd name="connsiteX1" fmla="*/ 153823 w 6420324"/>
              <a:gd name="connsiteY1" fmla="*/ 0 h 922917"/>
              <a:gd name="connsiteX2" fmla="*/ 6266501 w 6420324"/>
              <a:gd name="connsiteY2" fmla="*/ 0 h 922917"/>
              <a:gd name="connsiteX3" fmla="*/ 6420324 w 6420324"/>
              <a:gd name="connsiteY3" fmla="*/ 153823 h 922917"/>
              <a:gd name="connsiteX4" fmla="*/ 6420324 w 6420324"/>
              <a:gd name="connsiteY4" fmla="*/ 769094 h 922917"/>
              <a:gd name="connsiteX5" fmla="*/ 6266501 w 6420324"/>
              <a:gd name="connsiteY5" fmla="*/ 922917 h 922917"/>
              <a:gd name="connsiteX6" fmla="*/ 153823 w 6420324"/>
              <a:gd name="connsiteY6" fmla="*/ 922917 h 922917"/>
              <a:gd name="connsiteX7" fmla="*/ 0 w 6420324"/>
              <a:gd name="connsiteY7" fmla="*/ 769094 h 922917"/>
              <a:gd name="connsiteX8" fmla="*/ 0 w 6420324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0324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1150367" y="-61902"/>
                  <a:pt x="4564440" y="-101778"/>
                  <a:pt x="6266501" y="0"/>
                </a:cubicBezTo>
                <a:cubicBezTo>
                  <a:pt x="6348816" y="-827"/>
                  <a:pt x="6421901" y="66768"/>
                  <a:pt x="6420324" y="153823"/>
                </a:cubicBezTo>
                <a:cubicBezTo>
                  <a:pt x="6474053" y="282640"/>
                  <a:pt x="6376566" y="525099"/>
                  <a:pt x="6420324" y="769094"/>
                </a:cubicBezTo>
                <a:cubicBezTo>
                  <a:pt x="6407898" y="847965"/>
                  <a:pt x="6348114" y="907476"/>
                  <a:pt x="6266501" y="922917"/>
                </a:cubicBezTo>
                <a:cubicBezTo>
                  <a:pt x="4189337" y="780525"/>
                  <a:pt x="2598955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420324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117533" y="-164947"/>
                  <a:pt x="4827064" y="-52288"/>
                  <a:pt x="6266501" y="0"/>
                </a:cubicBezTo>
                <a:cubicBezTo>
                  <a:pt x="6351106" y="-5463"/>
                  <a:pt x="6418212" y="69207"/>
                  <a:pt x="6420324" y="153823"/>
                </a:cubicBezTo>
                <a:cubicBezTo>
                  <a:pt x="6404063" y="291967"/>
                  <a:pt x="6420698" y="475040"/>
                  <a:pt x="6420324" y="769094"/>
                </a:cubicBezTo>
                <a:cubicBezTo>
                  <a:pt x="6420958" y="854867"/>
                  <a:pt x="6347503" y="915725"/>
                  <a:pt x="6266501" y="922917"/>
                </a:cubicBezTo>
                <a:cubicBezTo>
                  <a:pt x="3689517" y="1081458"/>
                  <a:pt x="2473361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Tạo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khung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thước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C7EEA-4470-405D-B51C-7A3B81A1BBAC}"/>
              </a:ext>
            </a:extLst>
          </p:cNvPr>
          <p:cNvSpPr txBox="1"/>
          <p:nvPr/>
        </p:nvSpPr>
        <p:spPr>
          <a:xfrm>
            <a:off x="466725" y="17621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vừa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cắt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giấy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bìa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cắt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giấy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bìa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viền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A3D0A5-F4EF-4448-8540-7CF54A806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762" y="3033712"/>
            <a:ext cx="8405813" cy="28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8456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199551" y="610925"/>
            <a:ext cx="6782273" cy="922917"/>
          </a:xfrm>
          <a:custGeom>
            <a:avLst/>
            <a:gdLst>
              <a:gd name="connsiteX0" fmla="*/ 0 w 6782273"/>
              <a:gd name="connsiteY0" fmla="*/ 153823 h 922917"/>
              <a:gd name="connsiteX1" fmla="*/ 153823 w 6782273"/>
              <a:gd name="connsiteY1" fmla="*/ 0 h 922917"/>
              <a:gd name="connsiteX2" fmla="*/ 6628450 w 6782273"/>
              <a:gd name="connsiteY2" fmla="*/ 0 h 922917"/>
              <a:gd name="connsiteX3" fmla="*/ 6782273 w 6782273"/>
              <a:gd name="connsiteY3" fmla="*/ 153823 h 922917"/>
              <a:gd name="connsiteX4" fmla="*/ 6782273 w 6782273"/>
              <a:gd name="connsiteY4" fmla="*/ 769094 h 922917"/>
              <a:gd name="connsiteX5" fmla="*/ 6628450 w 6782273"/>
              <a:gd name="connsiteY5" fmla="*/ 922917 h 922917"/>
              <a:gd name="connsiteX6" fmla="*/ 153823 w 6782273"/>
              <a:gd name="connsiteY6" fmla="*/ 922917 h 922917"/>
              <a:gd name="connsiteX7" fmla="*/ 0 w 6782273"/>
              <a:gd name="connsiteY7" fmla="*/ 769094 h 922917"/>
              <a:gd name="connsiteX8" fmla="*/ 0 w 6782273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2273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2325220" y="-61902"/>
                  <a:pt x="4786313" y="-101778"/>
                  <a:pt x="6628450" y="0"/>
                </a:cubicBezTo>
                <a:cubicBezTo>
                  <a:pt x="6710765" y="-827"/>
                  <a:pt x="6783850" y="66768"/>
                  <a:pt x="6782273" y="153823"/>
                </a:cubicBezTo>
                <a:cubicBezTo>
                  <a:pt x="6836002" y="282640"/>
                  <a:pt x="6738515" y="525099"/>
                  <a:pt x="6782273" y="769094"/>
                </a:cubicBezTo>
                <a:cubicBezTo>
                  <a:pt x="6769847" y="847965"/>
                  <a:pt x="6710063" y="907476"/>
                  <a:pt x="6628450" y="922917"/>
                </a:cubicBezTo>
                <a:cubicBezTo>
                  <a:pt x="5407594" y="780525"/>
                  <a:pt x="1675332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782273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472251" y="-164947"/>
                  <a:pt x="4523458" y="-52288"/>
                  <a:pt x="6628450" y="0"/>
                </a:cubicBezTo>
                <a:cubicBezTo>
                  <a:pt x="6713055" y="-5463"/>
                  <a:pt x="6780161" y="69207"/>
                  <a:pt x="6782273" y="153823"/>
                </a:cubicBezTo>
                <a:cubicBezTo>
                  <a:pt x="6766012" y="291967"/>
                  <a:pt x="6782647" y="475040"/>
                  <a:pt x="6782273" y="769094"/>
                </a:cubicBezTo>
                <a:cubicBezTo>
                  <a:pt x="6782907" y="854867"/>
                  <a:pt x="6709452" y="915725"/>
                  <a:pt x="6628450" y="922917"/>
                </a:cubicBezTo>
                <a:cubicBezTo>
                  <a:pt x="3827894" y="1081458"/>
                  <a:pt x="1403259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3: 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vạch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trên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thước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C7EEA-4470-405D-B51C-7A3B81A1BBAC}"/>
              </a:ext>
            </a:extLst>
          </p:cNvPr>
          <p:cNvSpPr txBox="1"/>
          <p:nvPr/>
        </p:nvSpPr>
        <p:spPr>
          <a:xfrm>
            <a:off x="466725" y="17621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Dùng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kẻ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16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cm.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từ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đến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15 ở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dưới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mỗi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1E8657-2A29-4B79-B566-7822F468E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75" y="3062287"/>
            <a:ext cx="8039100" cy="242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9233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199551" y="610925"/>
            <a:ext cx="6782273" cy="922917"/>
          </a:xfrm>
          <a:custGeom>
            <a:avLst/>
            <a:gdLst>
              <a:gd name="connsiteX0" fmla="*/ 0 w 6782273"/>
              <a:gd name="connsiteY0" fmla="*/ 153823 h 922917"/>
              <a:gd name="connsiteX1" fmla="*/ 153823 w 6782273"/>
              <a:gd name="connsiteY1" fmla="*/ 0 h 922917"/>
              <a:gd name="connsiteX2" fmla="*/ 6628450 w 6782273"/>
              <a:gd name="connsiteY2" fmla="*/ 0 h 922917"/>
              <a:gd name="connsiteX3" fmla="*/ 6782273 w 6782273"/>
              <a:gd name="connsiteY3" fmla="*/ 153823 h 922917"/>
              <a:gd name="connsiteX4" fmla="*/ 6782273 w 6782273"/>
              <a:gd name="connsiteY4" fmla="*/ 769094 h 922917"/>
              <a:gd name="connsiteX5" fmla="*/ 6628450 w 6782273"/>
              <a:gd name="connsiteY5" fmla="*/ 922917 h 922917"/>
              <a:gd name="connsiteX6" fmla="*/ 153823 w 6782273"/>
              <a:gd name="connsiteY6" fmla="*/ 922917 h 922917"/>
              <a:gd name="connsiteX7" fmla="*/ 0 w 6782273"/>
              <a:gd name="connsiteY7" fmla="*/ 769094 h 922917"/>
              <a:gd name="connsiteX8" fmla="*/ 0 w 6782273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2273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2325220" y="-61902"/>
                  <a:pt x="4786313" y="-101778"/>
                  <a:pt x="6628450" y="0"/>
                </a:cubicBezTo>
                <a:cubicBezTo>
                  <a:pt x="6710765" y="-827"/>
                  <a:pt x="6783850" y="66768"/>
                  <a:pt x="6782273" y="153823"/>
                </a:cubicBezTo>
                <a:cubicBezTo>
                  <a:pt x="6836002" y="282640"/>
                  <a:pt x="6738515" y="525099"/>
                  <a:pt x="6782273" y="769094"/>
                </a:cubicBezTo>
                <a:cubicBezTo>
                  <a:pt x="6769847" y="847965"/>
                  <a:pt x="6710063" y="907476"/>
                  <a:pt x="6628450" y="922917"/>
                </a:cubicBezTo>
                <a:cubicBezTo>
                  <a:pt x="5407594" y="780525"/>
                  <a:pt x="1675332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782273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472251" y="-164947"/>
                  <a:pt x="4523458" y="-52288"/>
                  <a:pt x="6628450" y="0"/>
                </a:cubicBezTo>
                <a:cubicBezTo>
                  <a:pt x="6713055" y="-5463"/>
                  <a:pt x="6780161" y="69207"/>
                  <a:pt x="6782273" y="153823"/>
                </a:cubicBezTo>
                <a:cubicBezTo>
                  <a:pt x="6766012" y="291967"/>
                  <a:pt x="6782647" y="475040"/>
                  <a:pt x="6782273" y="769094"/>
                </a:cubicBezTo>
                <a:cubicBezTo>
                  <a:pt x="6782907" y="854867"/>
                  <a:pt x="6709452" y="915725"/>
                  <a:pt x="6628450" y="922917"/>
                </a:cubicBezTo>
                <a:cubicBezTo>
                  <a:pt x="3827894" y="1081458"/>
                  <a:pt x="1403259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Hoàn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thiện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sản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phẩm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C7EEA-4470-405D-B51C-7A3B81A1BBAC}"/>
              </a:ext>
            </a:extLst>
          </p:cNvPr>
          <p:cNvSpPr txBox="1"/>
          <p:nvPr/>
        </p:nvSpPr>
        <p:spPr>
          <a:xfrm>
            <a:off x="466725" y="17621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Dùng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kẻ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ngắn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xen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ở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giữa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8.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B9C215-5292-4310-91B4-11702ECF4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212" y="3143249"/>
            <a:ext cx="7853363" cy="23089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799EDB-6232-4C30-BBE6-64DF61AC9D19}"/>
              </a:ext>
            </a:extLst>
          </p:cNvPr>
          <p:cNvSpPr txBox="1"/>
          <p:nvPr/>
        </p:nvSpPr>
        <p:spPr bwMode="auto">
          <a:xfrm>
            <a:off x="1276350" y="5719976"/>
            <a:ext cx="10391775" cy="692149"/>
          </a:xfrm>
          <a:prstGeom prst="round2DiagRect">
            <a:avLst>
              <a:gd name="adj1" fmla="val 0"/>
              <a:gd name="adj2" fmla="val 22809"/>
            </a:avLst>
          </a:prstGeom>
          <a:solidFill>
            <a:srgbClr val="FFFFCC"/>
          </a:solidFill>
          <a:ln w="38100">
            <a:solidFill>
              <a:srgbClr val="FFFFCC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Lưu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ý: Sau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khi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hoàn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thành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công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việc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cất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gọn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dụng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cụ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liệu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96583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ADD52715-80D1-48DA-A024-F2E7D9061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725" y="1684338"/>
            <a:ext cx="93503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20E8E01-0579-4E6F-AC94-95069378A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208" flipH="1">
            <a:off x="671513" y="1601788"/>
            <a:ext cx="91916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13726FF-FC20-4B6E-8FDC-6FA6E4DB2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725" y="2665413"/>
            <a:ext cx="93503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874B1C8-D851-49B3-AA76-D70F3594A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208" flipH="1">
            <a:off x="671513" y="2582863"/>
            <a:ext cx="91916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DBEDB18-F22B-4D99-88D9-196716195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725" y="3646488"/>
            <a:ext cx="93503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9F3587-9A64-4E76-847B-A0FD738CD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208" flipH="1">
            <a:off x="671513" y="3563938"/>
            <a:ext cx="91916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321CAE2-62D4-4439-B75F-230555D55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725" y="4627563"/>
            <a:ext cx="93503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8ED2ECB-D15E-4573-B6A8-F863905E8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208" flipH="1">
            <a:off x="671513" y="4545013"/>
            <a:ext cx="91916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962F40-4F22-42AD-8BEA-51B99A61D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357" y="170263"/>
            <a:ext cx="6084335" cy="1012024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  <p:bldP spid="25" grpId="0" uiExpand="1" build="p"/>
      <p:bldP spid="36" grpId="0" uiExpand="1" build="p"/>
      <p:bldP spid="38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b4e2b2963786013a0e29a8e310116bbb">
            <a:extLst>
              <a:ext uri="{FF2B5EF4-FFF2-40B4-BE49-F238E27FC236}">
                <a16:creationId xmlns:a16="http://schemas.microsoft.com/office/drawing/2014/main" id="{C19E7756-ABCD-476D-A0B8-2067CE915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384675"/>
            <a:ext cx="122301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 descr="5">
            <a:extLst>
              <a:ext uri="{FF2B5EF4-FFF2-40B4-BE49-F238E27FC236}">
                <a16:creationId xmlns:a16="http://schemas.microsoft.com/office/drawing/2014/main" id="{46DB6E11-32FD-45B8-8649-CF025D3D5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005388"/>
            <a:ext cx="12233275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2D20C5D0-84A8-4D55-BE19-FAE25DDD5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7233">
            <a:off x="4722813" y="3349625"/>
            <a:ext cx="1430337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E29F5E18-8B8B-43DE-A9E0-832AA3877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10775950" y="1244600"/>
            <a:ext cx="7032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 descr="36f9a2a7dc2088575b3175c2c9b24629">
            <a:extLst>
              <a:ext uri="{FF2B5EF4-FFF2-40B4-BE49-F238E27FC236}">
                <a16:creationId xmlns:a16="http://schemas.microsoft.com/office/drawing/2014/main" id="{99438B48-47E5-464B-950E-55B015B71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4875213"/>
            <a:ext cx="287496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 descr="图片包含 植物&#10;&#10;已生成高可信度的说明">
            <a:extLst>
              <a:ext uri="{FF2B5EF4-FFF2-40B4-BE49-F238E27FC236}">
                <a16:creationId xmlns:a16="http://schemas.microsoft.com/office/drawing/2014/main" id="{E7E29A5E-C158-4D9A-B60D-D29BBF7F1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239713"/>
            <a:ext cx="4624388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3445925-1932-4ADF-96FE-EE61E111E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275" y="3338513"/>
            <a:ext cx="197167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1A793E-B6A4-4259-843C-F0A5073F1E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9771" y="1161177"/>
            <a:ext cx="6309907" cy="255444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2AB4033B-FD13-43C8-B371-62BCF9E30652}"/>
              </a:ext>
            </a:extLst>
          </p:cNvPr>
          <p:cNvGrpSpPr/>
          <p:nvPr/>
        </p:nvGrpSpPr>
        <p:grpSpPr>
          <a:xfrm>
            <a:off x="1703242" y="1420857"/>
            <a:ext cx="9223681" cy="1865268"/>
            <a:chOff x="1703242" y="1420857"/>
            <a:chExt cx="9223681" cy="1865268"/>
          </a:xfrm>
        </p:grpSpPr>
        <p:sp>
          <p:nvSpPr>
            <p:cNvPr id="10" name="矩形: 圆角 12">
              <a:extLst>
                <a:ext uri="{FF2B5EF4-FFF2-40B4-BE49-F238E27FC236}">
                  <a16:creationId xmlns:a16="http://schemas.microsoft.com/office/drawing/2014/main" id="{CB2903A5-01E3-4107-B066-306A7F0F0662}"/>
                </a:ext>
              </a:extLst>
            </p:cNvPr>
            <p:cNvSpPr/>
            <p:nvPr/>
          </p:nvSpPr>
          <p:spPr>
            <a:xfrm>
              <a:off x="1703242" y="1420857"/>
              <a:ext cx="9223681" cy="18652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 cap="rnd">
              <a:solidFill>
                <a:srgbClr val="592829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" name="矩形 17">
              <a:extLst>
                <a:ext uri="{FF2B5EF4-FFF2-40B4-BE49-F238E27FC236}">
                  <a16:creationId xmlns:a16="http://schemas.microsoft.com/office/drawing/2014/main" id="{695005A2-9C4D-4FBA-B2DC-390388E57942}"/>
                </a:ext>
              </a:extLst>
            </p:cNvPr>
            <p:cNvSpPr/>
            <p:nvPr/>
          </p:nvSpPr>
          <p:spPr>
            <a:xfrm>
              <a:off x="2479833" y="1928535"/>
              <a:ext cx="184423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3A3A4AF-6736-4E95-BF68-D4870EB986EB}"/>
                </a:ext>
              </a:extLst>
            </p:cNvPr>
            <p:cNvGrpSpPr/>
            <p:nvPr/>
          </p:nvGrpSpPr>
          <p:grpSpPr>
            <a:xfrm>
              <a:off x="1838328" y="1640581"/>
              <a:ext cx="8705847" cy="1078950"/>
              <a:chOff x="1885953" y="1297681"/>
              <a:chExt cx="8705847" cy="1078950"/>
            </a:xfrm>
          </p:grpSpPr>
          <p:pic>
            <p:nvPicPr>
              <p:cNvPr id="13" name="图片 16">
                <a:extLst>
                  <a:ext uri="{FF2B5EF4-FFF2-40B4-BE49-F238E27FC236}">
                    <a16:creationId xmlns:a16="http://schemas.microsoft.com/office/drawing/2014/main" id="{9505307A-3588-4235-9463-B23AE8F6AF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85953" y="1388701"/>
                <a:ext cx="546753" cy="593429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86759D0-9BF6-4C97-AE19-B0DDD2443015}"/>
                  </a:ext>
                </a:extLst>
              </p:cNvPr>
              <p:cNvSpPr txBox="1"/>
              <p:nvPr/>
            </p:nvSpPr>
            <p:spPr>
              <a:xfrm>
                <a:off x="2233180" y="1297681"/>
                <a:ext cx="8358620" cy="1078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22860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b="1" dirty="0">
                    <a:effectLst/>
                    <a:ea typeface="Times New Roman" panose="02020603050405020304" pitchFamily="18" charset="0"/>
                  </a:rPr>
                  <a:t>Lựa chọn được vật liệu và sử dụng được dụng cụ phù hợp để làm đồ dùng học tập</a:t>
                </a:r>
              </a:p>
            </p:txBody>
          </p:sp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9B48675-FBB0-4F7B-ACA1-2C01681D0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902" y="90615"/>
            <a:ext cx="6328196" cy="145707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17D88CD-7E33-4D11-8B3B-E98C8EEBFBDA}"/>
              </a:ext>
            </a:extLst>
          </p:cNvPr>
          <p:cNvGrpSpPr/>
          <p:nvPr/>
        </p:nvGrpSpPr>
        <p:grpSpPr>
          <a:xfrm>
            <a:off x="1693717" y="3735432"/>
            <a:ext cx="9223681" cy="1865268"/>
            <a:chOff x="1693717" y="3735432"/>
            <a:chExt cx="9223681" cy="1865268"/>
          </a:xfrm>
        </p:grpSpPr>
        <p:sp>
          <p:nvSpPr>
            <p:cNvPr id="17" name="矩形: 圆角 12">
              <a:extLst>
                <a:ext uri="{FF2B5EF4-FFF2-40B4-BE49-F238E27FC236}">
                  <a16:creationId xmlns:a16="http://schemas.microsoft.com/office/drawing/2014/main" id="{C08BA9AC-AC12-4AB3-AAFF-5D536376E7FE}"/>
                </a:ext>
              </a:extLst>
            </p:cNvPr>
            <p:cNvSpPr/>
            <p:nvPr/>
          </p:nvSpPr>
          <p:spPr>
            <a:xfrm>
              <a:off x="1693717" y="3735432"/>
              <a:ext cx="9223681" cy="18652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 cap="rnd">
              <a:solidFill>
                <a:srgbClr val="592829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95B38A41-2255-4092-B9FF-35DEE6E5F900}"/>
                </a:ext>
              </a:extLst>
            </p:cNvPr>
            <p:cNvSpPr/>
            <p:nvPr/>
          </p:nvSpPr>
          <p:spPr>
            <a:xfrm>
              <a:off x="2470308" y="4243110"/>
              <a:ext cx="184423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8E06DAC-0EFF-4D1C-8C79-28AC5EEA0154}"/>
                </a:ext>
              </a:extLst>
            </p:cNvPr>
            <p:cNvGrpSpPr/>
            <p:nvPr/>
          </p:nvGrpSpPr>
          <p:grpSpPr>
            <a:xfrm>
              <a:off x="1828803" y="3955156"/>
              <a:ext cx="8705847" cy="1091966"/>
              <a:chOff x="1885953" y="1297681"/>
              <a:chExt cx="8705847" cy="1091966"/>
            </a:xfrm>
          </p:grpSpPr>
          <p:pic>
            <p:nvPicPr>
              <p:cNvPr id="20" name="图片 16">
                <a:extLst>
                  <a:ext uri="{FF2B5EF4-FFF2-40B4-BE49-F238E27FC236}">
                    <a16:creationId xmlns:a16="http://schemas.microsoft.com/office/drawing/2014/main" id="{9B5528F1-E095-498A-96AD-877C089317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85953" y="1388701"/>
                <a:ext cx="546753" cy="593429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4F4FF79-836D-4D8A-AEEB-714B9C1628EA}"/>
                  </a:ext>
                </a:extLst>
              </p:cNvPr>
              <p:cNvSpPr txBox="1"/>
              <p:nvPr/>
            </p:nvSpPr>
            <p:spPr>
              <a:xfrm>
                <a:off x="2233180" y="1297681"/>
                <a:ext cx="8358620" cy="1091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22860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b="1" dirty="0">
                    <a:effectLst/>
                    <a:ea typeface="Times New Roman" panose="02020603050405020304" pitchFamily="18" charset="0"/>
                  </a:rPr>
                  <a:t>Làm được một số đồ dùng học tập đơn giản theo các bước cho trước, đảm bảo yêu cầu về kĩ thuật, thẩm mĩ</a:t>
                </a:r>
                <a:endParaRPr lang="en-US" sz="2800" b="1" dirty="0">
                  <a:effectLst/>
                  <a:ea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878446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BC6168A-553A-40C5-9434-2C4E3C957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2050"/>
            <a:ext cx="121920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H_Number_1">
            <a:extLst>
              <a:ext uri="{FF2B5EF4-FFF2-40B4-BE49-F238E27FC236}">
                <a16:creationId xmlns:a16="http://schemas.microsoft.com/office/drawing/2014/main" id="{F17E9A08-D39E-4B0A-BA4B-D9DA19BA140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254625" y="544513"/>
            <a:ext cx="1681163" cy="168116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Poky's" panose="020B0606040200020203" pitchFamily="34" charset="0"/>
                <a:ea typeface="印品黑体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Poky's" panose="020B0606040200020203" pitchFamily="34" charset="0"/>
              <a:ea typeface="印品黑体" panose="000005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149" name="图片 44">
            <a:extLst>
              <a:ext uri="{FF2B5EF4-FFF2-40B4-BE49-F238E27FC236}">
                <a16:creationId xmlns:a16="http://schemas.microsoft.com/office/drawing/2014/main" id="{E8A38FDE-B0BC-48F0-B4CB-99A34E11D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7232">
            <a:off x="885825" y="954088"/>
            <a:ext cx="19780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图片 39">
            <a:extLst>
              <a:ext uri="{FF2B5EF4-FFF2-40B4-BE49-F238E27FC236}">
                <a16:creationId xmlns:a16="http://schemas.microsoft.com/office/drawing/2014/main" id="{513EB7F9-25A1-4E5A-82D4-B92A5F575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9402763" y="1430338"/>
            <a:ext cx="11191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5D1254-E94D-4997-B941-65BC32F4BF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7328" y="2414728"/>
            <a:ext cx="5456393" cy="1152244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078B3107-AC9B-47CC-9A1C-D55BECAE8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693863"/>
            <a:ext cx="4449762" cy="516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C4E6BE6-07D9-404C-8040-07EE7FE8CC78}"/>
              </a:ext>
            </a:extLst>
          </p:cNvPr>
          <p:cNvSpPr txBox="1"/>
          <p:nvPr/>
        </p:nvSpPr>
        <p:spPr>
          <a:xfrm>
            <a:off x="846667" y="857955"/>
            <a:ext cx="8297333" cy="110799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50" normalizeH="0" baseline="0" noProof="0" dirty="0">
                <a:ln w="0"/>
                <a:solidFill>
                  <a:srgbClr val="21908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THU THẬP HUY HIỆU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8D60EB34-8075-4894-8302-FB327BB47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1857375"/>
            <a:ext cx="1147762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3DAE1AB1-4A02-493F-B190-65EABFA00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8" y="1866900"/>
            <a:ext cx="1069975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0083A12A-2C04-4E9C-A824-EA165386B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5" y="1876425"/>
            <a:ext cx="96520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A7FEA688-89CC-4513-82FF-A40717574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263" y="1885950"/>
            <a:ext cx="1093787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D629E79A-93A9-469B-AFF9-A3226EFDE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12">
            <a:extLst>
              <a:ext uri="{FF2B5EF4-FFF2-40B4-BE49-F238E27FC236}">
                <a16:creationId xmlns:a16="http://schemas.microsoft.com/office/drawing/2014/main" id="{7B0BE68E-689D-44CA-9B51-44CEB31144CC}"/>
              </a:ext>
            </a:extLst>
          </p:cNvPr>
          <p:cNvGrpSpPr>
            <a:grpSpLocks/>
          </p:cNvGrpSpPr>
          <p:nvPr/>
        </p:nvGrpSpPr>
        <p:grpSpPr bwMode="auto">
          <a:xfrm>
            <a:off x="282575" y="157163"/>
            <a:ext cx="8720138" cy="2009775"/>
            <a:chOff x="237067" y="132645"/>
            <a:chExt cx="8720321" cy="20108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44CE55C-3CE2-475C-B684-9FE5BFAFF5BF}"/>
                </a:ext>
              </a:extLst>
            </p:cNvPr>
            <p:cNvSpPr/>
            <p:nvPr/>
          </p:nvSpPr>
          <p:spPr>
            <a:xfrm>
              <a:off x="597438" y="401073"/>
              <a:ext cx="835995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38138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60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Nêu tên đồ dùng để ghi chép các bài học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pic>
          <p:nvPicPr>
            <p:cNvPr id="16392" name="Picture 14">
              <a:extLst>
                <a:ext uri="{FF2B5EF4-FFF2-40B4-BE49-F238E27FC236}">
                  <a16:creationId xmlns:a16="http://schemas.microsoft.com/office/drawing/2014/main" id="{56030593-C93C-4E0F-9FFD-8F6AAD7CF7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815636D5-15ED-4EC1-99BD-E0707B670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2389188"/>
            <a:ext cx="91440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50987E5-31A1-44EA-954B-BCCEC938B587}"/>
              </a:ext>
            </a:extLst>
          </p:cNvPr>
          <p:cNvSpPr>
            <a:spLocks/>
          </p:cNvSpPr>
          <p:nvPr/>
        </p:nvSpPr>
        <p:spPr bwMode="auto">
          <a:xfrm>
            <a:off x="6270625" y="2776538"/>
            <a:ext cx="3825875" cy="646331"/>
          </a:xfrm>
          <a:custGeom>
            <a:avLst/>
            <a:gdLst>
              <a:gd name="T0" fmla="*/ 0 w 8253046"/>
              <a:gd name="T1" fmla="*/ 107397 h 646986"/>
              <a:gd name="T2" fmla="*/ 107848 w 8253046"/>
              <a:gd name="T3" fmla="*/ 0 h 646986"/>
              <a:gd name="T4" fmla="*/ 697334 w 8253046"/>
              <a:gd name="T5" fmla="*/ 0 h 646986"/>
              <a:gd name="T6" fmla="*/ 1286820 w 8253046"/>
              <a:gd name="T7" fmla="*/ 0 h 646986"/>
              <a:gd name="T8" fmla="*/ 2117460 w 8253046"/>
              <a:gd name="T9" fmla="*/ 0 h 646986"/>
              <a:gd name="T10" fmla="*/ 2948100 w 8253046"/>
              <a:gd name="T11" fmla="*/ 0 h 646986"/>
              <a:gd name="T12" fmla="*/ 3778741 w 8253046"/>
              <a:gd name="T13" fmla="*/ 0 h 646986"/>
              <a:gd name="T14" fmla="*/ 4528995 w 8253046"/>
              <a:gd name="T15" fmla="*/ 0 h 646986"/>
              <a:gd name="T16" fmla="*/ 4957712 w 8253046"/>
              <a:gd name="T17" fmla="*/ 0 h 646986"/>
              <a:gd name="T18" fmla="*/ 5547201 w 8253046"/>
              <a:gd name="T19" fmla="*/ 0 h 646986"/>
              <a:gd name="T20" fmla="*/ 6217070 w 8253046"/>
              <a:gd name="T21" fmla="*/ 0 h 646986"/>
              <a:gd name="T22" fmla="*/ 6806559 w 8253046"/>
              <a:gd name="T23" fmla="*/ 0 h 646986"/>
              <a:gd name="T24" fmla="*/ 7235276 w 8253046"/>
              <a:gd name="T25" fmla="*/ 0 h 646986"/>
              <a:gd name="T26" fmla="*/ 8146299 w 8253046"/>
              <a:gd name="T27" fmla="*/ 0 h 646986"/>
              <a:gd name="T28" fmla="*/ 8254147 w 8253046"/>
              <a:gd name="T29" fmla="*/ 107397 h 646986"/>
              <a:gd name="T30" fmla="*/ 8254147 w 8253046"/>
              <a:gd name="T31" fmla="*/ 536972 h 646986"/>
              <a:gd name="T32" fmla="*/ 8146299 w 8253046"/>
              <a:gd name="T33" fmla="*/ 644367 h 646986"/>
              <a:gd name="T34" fmla="*/ 7476427 w 8253046"/>
              <a:gd name="T35" fmla="*/ 644367 h 646986"/>
              <a:gd name="T36" fmla="*/ 6967327 w 8253046"/>
              <a:gd name="T37" fmla="*/ 644367 h 646986"/>
              <a:gd name="T38" fmla="*/ 6136687 w 8253046"/>
              <a:gd name="T39" fmla="*/ 644367 h 646986"/>
              <a:gd name="T40" fmla="*/ 5466815 w 8253046"/>
              <a:gd name="T41" fmla="*/ 644367 h 646986"/>
              <a:gd name="T42" fmla="*/ 4796944 w 8253046"/>
              <a:gd name="T43" fmla="*/ 644367 h 646986"/>
              <a:gd name="T44" fmla="*/ 4368226 w 8253046"/>
              <a:gd name="T45" fmla="*/ 644367 h 646986"/>
              <a:gd name="T46" fmla="*/ 3859126 w 8253046"/>
              <a:gd name="T47" fmla="*/ 644367 h 646986"/>
              <a:gd name="T48" fmla="*/ 3430409 w 8253046"/>
              <a:gd name="T49" fmla="*/ 644367 h 646986"/>
              <a:gd name="T50" fmla="*/ 3001689 w 8253046"/>
              <a:gd name="T51" fmla="*/ 644367 h 646986"/>
              <a:gd name="T52" fmla="*/ 2331820 w 8253046"/>
              <a:gd name="T53" fmla="*/ 644367 h 646986"/>
              <a:gd name="T54" fmla="*/ 1661948 w 8253046"/>
              <a:gd name="T55" fmla="*/ 644367 h 646986"/>
              <a:gd name="T56" fmla="*/ 1152845 w 8253046"/>
              <a:gd name="T57" fmla="*/ 644367 h 646986"/>
              <a:gd name="T58" fmla="*/ 107848 w 8253046"/>
              <a:gd name="T59" fmla="*/ 644367 h 646986"/>
              <a:gd name="T60" fmla="*/ 0 w 8253046"/>
              <a:gd name="T61" fmla="*/ 536972 h 646986"/>
              <a:gd name="T62" fmla="*/ 0 w 8253046"/>
              <a:gd name="T63" fmla="*/ 107397 h 64698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253046"/>
              <a:gd name="T97" fmla="*/ 0 h 646986"/>
              <a:gd name="T98" fmla="*/ 8253046 w 8253046"/>
              <a:gd name="T99" fmla="*/ 646986 h 64698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253046" h="646986" fill="none" extrusionOk="0">
                <a:moveTo>
                  <a:pt x="0" y="107833"/>
                </a:moveTo>
                <a:cubicBezTo>
                  <a:pt x="-283" y="60608"/>
                  <a:pt x="48024" y="-6535"/>
                  <a:pt x="107833" y="0"/>
                </a:cubicBezTo>
                <a:cubicBezTo>
                  <a:pt x="257763" y="-15504"/>
                  <a:pt x="537122" y="-20503"/>
                  <a:pt x="697241" y="0"/>
                </a:cubicBezTo>
                <a:cubicBezTo>
                  <a:pt x="857360" y="20503"/>
                  <a:pt x="1074070" y="-20745"/>
                  <a:pt x="1286649" y="0"/>
                </a:cubicBezTo>
                <a:cubicBezTo>
                  <a:pt x="1499228" y="20745"/>
                  <a:pt x="1821200" y="-10844"/>
                  <a:pt x="2117178" y="0"/>
                </a:cubicBezTo>
                <a:cubicBezTo>
                  <a:pt x="2413156" y="10844"/>
                  <a:pt x="2691780" y="-18301"/>
                  <a:pt x="2947707" y="0"/>
                </a:cubicBezTo>
                <a:cubicBezTo>
                  <a:pt x="3203634" y="18301"/>
                  <a:pt x="3546621" y="-29251"/>
                  <a:pt x="3778237" y="0"/>
                </a:cubicBezTo>
                <a:cubicBezTo>
                  <a:pt x="4009853" y="29251"/>
                  <a:pt x="4281825" y="-6770"/>
                  <a:pt x="4528392" y="0"/>
                </a:cubicBezTo>
                <a:cubicBezTo>
                  <a:pt x="4774959" y="6770"/>
                  <a:pt x="4815114" y="10249"/>
                  <a:pt x="4957052" y="0"/>
                </a:cubicBezTo>
                <a:cubicBezTo>
                  <a:pt x="5098990" y="-10249"/>
                  <a:pt x="5335963" y="-8699"/>
                  <a:pt x="5546460" y="0"/>
                </a:cubicBezTo>
                <a:cubicBezTo>
                  <a:pt x="5756957" y="8699"/>
                  <a:pt x="5884034" y="-15110"/>
                  <a:pt x="6216242" y="0"/>
                </a:cubicBezTo>
                <a:cubicBezTo>
                  <a:pt x="6548450" y="15110"/>
                  <a:pt x="6572323" y="-13067"/>
                  <a:pt x="6805650" y="0"/>
                </a:cubicBezTo>
                <a:cubicBezTo>
                  <a:pt x="7038977" y="13067"/>
                  <a:pt x="7076906" y="-11717"/>
                  <a:pt x="7234310" y="0"/>
                </a:cubicBezTo>
                <a:cubicBezTo>
                  <a:pt x="7391714" y="11717"/>
                  <a:pt x="7855032" y="-31248"/>
                  <a:pt x="8145213" y="0"/>
                </a:cubicBezTo>
                <a:cubicBezTo>
                  <a:pt x="8193597" y="-2055"/>
                  <a:pt x="8247108" y="43702"/>
                  <a:pt x="8253046" y="107833"/>
                </a:cubicBezTo>
                <a:cubicBezTo>
                  <a:pt x="8233372" y="220833"/>
                  <a:pt x="8272373" y="429379"/>
                  <a:pt x="8253046" y="539153"/>
                </a:cubicBezTo>
                <a:cubicBezTo>
                  <a:pt x="8253980" y="595425"/>
                  <a:pt x="8192697" y="648719"/>
                  <a:pt x="8145213" y="646986"/>
                </a:cubicBezTo>
                <a:cubicBezTo>
                  <a:pt x="7848727" y="633910"/>
                  <a:pt x="7693374" y="627098"/>
                  <a:pt x="7475431" y="646986"/>
                </a:cubicBezTo>
                <a:cubicBezTo>
                  <a:pt x="7257488" y="666874"/>
                  <a:pt x="7131781" y="630841"/>
                  <a:pt x="6966397" y="646986"/>
                </a:cubicBezTo>
                <a:cubicBezTo>
                  <a:pt x="6801013" y="663131"/>
                  <a:pt x="6340410" y="627692"/>
                  <a:pt x="6135868" y="646986"/>
                </a:cubicBezTo>
                <a:cubicBezTo>
                  <a:pt x="5931326" y="666280"/>
                  <a:pt x="5648878" y="674939"/>
                  <a:pt x="5466086" y="646986"/>
                </a:cubicBezTo>
                <a:cubicBezTo>
                  <a:pt x="5283294" y="619033"/>
                  <a:pt x="4961476" y="674038"/>
                  <a:pt x="4796305" y="646986"/>
                </a:cubicBezTo>
                <a:cubicBezTo>
                  <a:pt x="4631134" y="619934"/>
                  <a:pt x="4472309" y="655081"/>
                  <a:pt x="4367644" y="646986"/>
                </a:cubicBezTo>
                <a:cubicBezTo>
                  <a:pt x="4262979" y="638891"/>
                  <a:pt x="4063856" y="639986"/>
                  <a:pt x="3858610" y="646986"/>
                </a:cubicBezTo>
                <a:cubicBezTo>
                  <a:pt x="3653364" y="653986"/>
                  <a:pt x="3588563" y="663165"/>
                  <a:pt x="3429950" y="646986"/>
                </a:cubicBezTo>
                <a:cubicBezTo>
                  <a:pt x="3271337" y="630807"/>
                  <a:pt x="3195349" y="658616"/>
                  <a:pt x="3001290" y="646986"/>
                </a:cubicBezTo>
                <a:cubicBezTo>
                  <a:pt x="2807231" y="635356"/>
                  <a:pt x="2566620" y="638102"/>
                  <a:pt x="2331508" y="646986"/>
                </a:cubicBezTo>
                <a:cubicBezTo>
                  <a:pt x="2096396" y="655870"/>
                  <a:pt x="1988371" y="620427"/>
                  <a:pt x="1661726" y="646986"/>
                </a:cubicBezTo>
                <a:cubicBezTo>
                  <a:pt x="1335081" y="673545"/>
                  <a:pt x="1387711" y="623998"/>
                  <a:pt x="1152692" y="646986"/>
                </a:cubicBezTo>
                <a:cubicBezTo>
                  <a:pt x="917673" y="669974"/>
                  <a:pt x="482080" y="689181"/>
                  <a:pt x="107833" y="646986"/>
                </a:cubicBezTo>
                <a:cubicBezTo>
                  <a:pt x="49044" y="652353"/>
                  <a:pt x="9832" y="599827"/>
                  <a:pt x="0" y="539153"/>
                </a:cubicBezTo>
                <a:cubicBezTo>
                  <a:pt x="-6318" y="383747"/>
                  <a:pt x="-13902" y="229691"/>
                  <a:pt x="0" y="107833"/>
                </a:cubicBezTo>
                <a:close/>
              </a:path>
              <a:path w="8253046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488240" y="-39246"/>
                  <a:pt x="701453" y="38578"/>
                  <a:pt x="938362" y="0"/>
                </a:cubicBezTo>
                <a:cubicBezTo>
                  <a:pt x="1175271" y="-38578"/>
                  <a:pt x="1156053" y="-992"/>
                  <a:pt x="1367023" y="0"/>
                </a:cubicBezTo>
                <a:cubicBezTo>
                  <a:pt x="1577993" y="992"/>
                  <a:pt x="1808196" y="-3010"/>
                  <a:pt x="1956430" y="0"/>
                </a:cubicBezTo>
                <a:cubicBezTo>
                  <a:pt x="2104664" y="3010"/>
                  <a:pt x="2301821" y="6322"/>
                  <a:pt x="2626212" y="0"/>
                </a:cubicBezTo>
                <a:cubicBezTo>
                  <a:pt x="2950603" y="-6322"/>
                  <a:pt x="3250055" y="-27687"/>
                  <a:pt x="3456741" y="0"/>
                </a:cubicBezTo>
                <a:cubicBezTo>
                  <a:pt x="3663427" y="27687"/>
                  <a:pt x="3805778" y="357"/>
                  <a:pt x="3965775" y="0"/>
                </a:cubicBezTo>
                <a:cubicBezTo>
                  <a:pt x="4125772" y="-357"/>
                  <a:pt x="4395827" y="19947"/>
                  <a:pt x="4635557" y="0"/>
                </a:cubicBezTo>
                <a:cubicBezTo>
                  <a:pt x="4875287" y="-19947"/>
                  <a:pt x="4886757" y="-18412"/>
                  <a:pt x="5064217" y="0"/>
                </a:cubicBezTo>
                <a:cubicBezTo>
                  <a:pt x="5241677" y="18412"/>
                  <a:pt x="5486937" y="-31763"/>
                  <a:pt x="5733999" y="0"/>
                </a:cubicBezTo>
                <a:cubicBezTo>
                  <a:pt x="5981061" y="31763"/>
                  <a:pt x="6102009" y="24227"/>
                  <a:pt x="6243033" y="0"/>
                </a:cubicBezTo>
                <a:cubicBezTo>
                  <a:pt x="6384057" y="-24227"/>
                  <a:pt x="6668842" y="14081"/>
                  <a:pt x="7073562" y="0"/>
                </a:cubicBezTo>
                <a:cubicBezTo>
                  <a:pt x="7478282" y="-14081"/>
                  <a:pt x="7705961" y="-19212"/>
                  <a:pt x="8145213" y="0"/>
                </a:cubicBezTo>
                <a:cubicBezTo>
                  <a:pt x="8202124" y="3431"/>
                  <a:pt x="8260947" y="40766"/>
                  <a:pt x="8253046" y="107833"/>
                </a:cubicBezTo>
                <a:cubicBezTo>
                  <a:pt x="8260218" y="262472"/>
                  <a:pt x="8231957" y="398871"/>
                  <a:pt x="8253046" y="539153"/>
                </a:cubicBezTo>
                <a:cubicBezTo>
                  <a:pt x="8254607" y="604733"/>
                  <a:pt x="8201446" y="649934"/>
                  <a:pt x="8145213" y="646986"/>
                </a:cubicBezTo>
                <a:cubicBezTo>
                  <a:pt x="7915659" y="657390"/>
                  <a:pt x="7733761" y="630309"/>
                  <a:pt x="7555805" y="646986"/>
                </a:cubicBezTo>
                <a:cubicBezTo>
                  <a:pt x="7377849" y="663663"/>
                  <a:pt x="7283270" y="650259"/>
                  <a:pt x="7127145" y="646986"/>
                </a:cubicBezTo>
                <a:cubicBezTo>
                  <a:pt x="6971020" y="643713"/>
                  <a:pt x="6858914" y="654064"/>
                  <a:pt x="6698485" y="646986"/>
                </a:cubicBezTo>
                <a:cubicBezTo>
                  <a:pt x="6538056" y="639908"/>
                  <a:pt x="6365694" y="665101"/>
                  <a:pt x="6269824" y="646986"/>
                </a:cubicBezTo>
                <a:cubicBezTo>
                  <a:pt x="6173954" y="628871"/>
                  <a:pt x="6000994" y="634035"/>
                  <a:pt x="5841164" y="646986"/>
                </a:cubicBezTo>
                <a:cubicBezTo>
                  <a:pt x="5681334" y="659937"/>
                  <a:pt x="5530817" y="665751"/>
                  <a:pt x="5412504" y="646986"/>
                </a:cubicBezTo>
                <a:cubicBezTo>
                  <a:pt x="5294191" y="628221"/>
                  <a:pt x="5010873" y="636239"/>
                  <a:pt x="4742722" y="646986"/>
                </a:cubicBezTo>
                <a:cubicBezTo>
                  <a:pt x="4474571" y="657733"/>
                  <a:pt x="4412009" y="662942"/>
                  <a:pt x="4314062" y="646986"/>
                </a:cubicBezTo>
                <a:cubicBezTo>
                  <a:pt x="4216115" y="631030"/>
                  <a:pt x="3960449" y="628540"/>
                  <a:pt x="3644280" y="646986"/>
                </a:cubicBezTo>
                <a:cubicBezTo>
                  <a:pt x="3328111" y="665432"/>
                  <a:pt x="2998250" y="678148"/>
                  <a:pt x="2813751" y="646986"/>
                </a:cubicBezTo>
                <a:cubicBezTo>
                  <a:pt x="2629252" y="615824"/>
                  <a:pt x="2300246" y="646100"/>
                  <a:pt x="2063595" y="646986"/>
                </a:cubicBezTo>
                <a:cubicBezTo>
                  <a:pt x="1826944" y="647872"/>
                  <a:pt x="1562690" y="669870"/>
                  <a:pt x="1313440" y="646986"/>
                </a:cubicBezTo>
                <a:cubicBezTo>
                  <a:pt x="1064190" y="624102"/>
                  <a:pt x="1042974" y="670910"/>
                  <a:pt x="804406" y="646986"/>
                </a:cubicBezTo>
                <a:cubicBezTo>
                  <a:pt x="565838" y="623062"/>
                  <a:pt x="349109" y="636267"/>
                  <a:pt x="107833" y="646986"/>
                </a:cubicBezTo>
                <a:cubicBezTo>
                  <a:pt x="33860" y="645517"/>
                  <a:pt x="8201" y="592127"/>
                  <a:pt x="0" y="539153"/>
                </a:cubicBezTo>
                <a:cubicBezTo>
                  <a:pt x="9128" y="423665"/>
                  <a:pt x="-9160" y="210445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Đáp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án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Vở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ghi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04167E-6 -3.7037E-7 L -0.24037 0.337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16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60AD3F4C-F849-4DCE-9211-1B1B2ACB0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5" name="Group 12">
            <a:extLst>
              <a:ext uri="{FF2B5EF4-FFF2-40B4-BE49-F238E27FC236}">
                <a16:creationId xmlns:a16="http://schemas.microsoft.com/office/drawing/2014/main" id="{306C1433-7E3B-4161-AC74-DF73EBB924FA}"/>
              </a:ext>
            </a:extLst>
          </p:cNvPr>
          <p:cNvGrpSpPr>
            <a:grpSpLocks/>
          </p:cNvGrpSpPr>
          <p:nvPr/>
        </p:nvGrpSpPr>
        <p:grpSpPr bwMode="auto">
          <a:xfrm>
            <a:off x="1082675" y="0"/>
            <a:ext cx="8720138" cy="2009775"/>
            <a:chOff x="237067" y="132645"/>
            <a:chExt cx="8720321" cy="20108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F10AA04-D476-42EF-99FA-2180E3661EF6}"/>
                </a:ext>
              </a:extLst>
            </p:cNvPr>
            <p:cNvSpPr/>
            <p:nvPr/>
          </p:nvSpPr>
          <p:spPr>
            <a:xfrm>
              <a:off x="597438" y="401073"/>
              <a:ext cx="835995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38138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00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Nêu tên đồ dùng được chia thành các vạch kẻ, dùng để kẻ vẽ hình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pic>
          <p:nvPicPr>
            <p:cNvPr id="18440" name="Picture 14">
              <a:extLst>
                <a:ext uri="{FF2B5EF4-FFF2-40B4-BE49-F238E27FC236}">
                  <a16:creationId xmlns:a16="http://schemas.microsoft.com/office/drawing/2014/main" id="{D4EB3B51-961E-42ED-B00E-AE7B99C7DF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D461617-FA63-46FA-A154-8FACCCB20739}"/>
              </a:ext>
            </a:extLst>
          </p:cNvPr>
          <p:cNvSpPr>
            <a:spLocks/>
          </p:cNvSpPr>
          <p:nvPr/>
        </p:nvSpPr>
        <p:spPr bwMode="auto">
          <a:xfrm>
            <a:off x="6765925" y="2814638"/>
            <a:ext cx="3930650" cy="584775"/>
          </a:xfrm>
          <a:custGeom>
            <a:avLst/>
            <a:gdLst>
              <a:gd name="T0" fmla="*/ 0 w 6966113"/>
              <a:gd name="T1" fmla="*/ 107397 h 646986"/>
              <a:gd name="T2" fmla="*/ 107824 w 6966113"/>
              <a:gd name="T3" fmla="*/ 0 h 646986"/>
              <a:gd name="T4" fmla="*/ 580322 w 6966113"/>
              <a:gd name="T5" fmla="*/ 0 h 646986"/>
              <a:gd name="T6" fmla="*/ 1187821 w 6966113"/>
              <a:gd name="T7" fmla="*/ 0 h 646986"/>
              <a:gd name="T8" fmla="*/ 1727820 w 6966113"/>
              <a:gd name="T9" fmla="*/ 0 h 646986"/>
              <a:gd name="T10" fmla="*/ 2402817 w 6966113"/>
              <a:gd name="T11" fmla="*/ 0 h 646986"/>
              <a:gd name="T12" fmla="*/ 2875315 w 6966113"/>
              <a:gd name="T13" fmla="*/ 0 h 646986"/>
              <a:gd name="T14" fmla="*/ 3482813 w 6966113"/>
              <a:gd name="T15" fmla="*/ 0 h 646986"/>
              <a:gd name="T16" fmla="*/ 4292810 w 6966113"/>
              <a:gd name="T17" fmla="*/ 0 h 646986"/>
              <a:gd name="T18" fmla="*/ 5102807 w 6966113"/>
              <a:gd name="T19" fmla="*/ 0 h 646986"/>
              <a:gd name="T20" fmla="*/ 5912803 w 6966113"/>
              <a:gd name="T21" fmla="*/ 0 h 646986"/>
              <a:gd name="T22" fmla="*/ 6857800 w 6966113"/>
              <a:gd name="T23" fmla="*/ 0 h 646986"/>
              <a:gd name="T24" fmla="*/ 6965624 w 6966113"/>
              <a:gd name="T25" fmla="*/ 107397 h 646986"/>
              <a:gd name="T26" fmla="*/ 6965624 w 6966113"/>
              <a:gd name="T27" fmla="*/ 536972 h 646986"/>
              <a:gd name="T28" fmla="*/ 6857800 w 6966113"/>
              <a:gd name="T29" fmla="*/ 644367 h 646986"/>
              <a:gd name="T30" fmla="*/ 6182800 w 6966113"/>
              <a:gd name="T31" fmla="*/ 644367 h 646986"/>
              <a:gd name="T32" fmla="*/ 5710302 w 6966113"/>
              <a:gd name="T33" fmla="*/ 644367 h 646986"/>
              <a:gd name="T34" fmla="*/ 4967807 w 6966113"/>
              <a:gd name="T35" fmla="*/ 644367 h 646986"/>
              <a:gd name="T36" fmla="*/ 4360309 w 6966113"/>
              <a:gd name="T37" fmla="*/ 644367 h 646986"/>
              <a:gd name="T38" fmla="*/ 3685312 w 6966113"/>
              <a:gd name="T39" fmla="*/ 644367 h 646986"/>
              <a:gd name="T40" fmla="*/ 2875315 w 6966113"/>
              <a:gd name="T41" fmla="*/ 644367 h 646986"/>
              <a:gd name="T42" fmla="*/ 2402817 w 6966113"/>
              <a:gd name="T43" fmla="*/ 644367 h 646986"/>
              <a:gd name="T44" fmla="*/ 1862817 w 6966113"/>
              <a:gd name="T45" fmla="*/ 644367 h 646986"/>
              <a:gd name="T46" fmla="*/ 1052821 w 6966113"/>
              <a:gd name="T47" fmla="*/ 644367 h 646986"/>
              <a:gd name="T48" fmla="*/ 107824 w 6966113"/>
              <a:gd name="T49" fmla="*/ 644367 h 646986"/>
              <a:gd name="T50" fmla="*/ 0 w 6966113"/>
              <a:gd name="T51" fmla="*/ 536972 h 646986"/>
              <a:gd name="T52" fmla="*/ 0 w 6966113"/>
              <a:gd name="T53" fmla="*/ 107397 h 6469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966113"/>
              <a:gd name="T82" fmla="*/ 0 h 646986"/>
              <a:gd name="T83" fmla="*/ 6966113 w 6966113"/>
              <a:gd name="T84" fmla="*/ 646986 h 64698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966113" h="646986" fill="none" extrusionOk="0">
                <a:moveTo>
                  <a:pt x="0" y="107833"/>
                </a:moveTo>
                <a:cubicBezTo>
                  <a:pt x="4750" y="60446"/>
                  <a:pt x="39144" y="-10475"/>
                  <a:pt x="107833" y="0"/>
                </a:cubicBezTo>
                <a:cubicBezTo>
                  <a:pt x="257520" y="22046"/>
                  <a:pt x="396850" y="16323"/>
                  <a:pt x="580364" y="0"/>
                </a:cubicBezTo>
                <a:cubicBezTo>
                  <a:pt x="763878" y="-16323"/>
                  <a:pt x="900338" y="27184"/>
                  <a:pt x="1187905" y="0"/>
                </a:cubicBezTo>
                <a:cubicBezTo>
                  <a:pt x="1475472" y="-27184"/>
                  <a:pt x="1535505" y="-10944"/>
                  <a:pt x="1727940" y="0"/>
                </a:cubicBezTo>
                <a:cubicBezTo>
                  <a:pt x="1920375" y="10944"/>
                  <a:pt x="2090052" y="6411"/>
                  <a:pt x="2402985" y="0"/>
                </a:cubicBezTo>
                <a:cubicBezTo>
                  <a:pt x="2715918" y="-6411"/>
                  <a:pt x="2737336" y="-3687"/>
                  <a:pt x="2875516" y="0"/>
                </a:cubicBezTo>
                <a:cubicBezTo>
                  <a:pt x="3013696" y="3687"/>
                  <a:pt x="3330923" y="-8479"/>
                  <a:pt x="3483057" y="0"/>
                </a:cubicBezTo>
                <a:cubicBezTo>
                  <a:pt x="3635191" y="8479"/>
                  <a:pt x="4074248" y="-26474"/>
                  <a:pt x="4293110" y="0"/>
                </a:cubicBezTo>
                <a:cubicBezTo>
                  <a:pt x="4511972" y="26474"/>
                  <a:pt x="4886794" y="1837"/>
                  <a:pt x="5103164" y="0"/>
                </a:cubicBezTo>
                <a:cubicBezTo>
                  <a:pt x="5319534" y="-1837"/>
                  <a:pt x="5509201" y="33695"/>
                  <a:pt x="5913217" y="0"/>
                </a:cubicBezTo>
                <a:cubicBezTo>
                  <a:pt x="6317233" y="-33695"/>
                  <a:pt x="6534121" y="-38483"/>
                  <a:pt x="6858280" y="0"/>
                </a:cubicBezTo>
                <a:cubicBezTo>
                  <a:pt x="6904535" y="4714"/>
                  <a:pt x="6968018" y="48149"/>
                  <a:pt x="6966113" y="107833"/>
                </a:cubicBezTo>
                <a:cubicBezTo>
                  <a:pt x="6961142" y="210937"/>
                  <a:pt x="6973512" y="368605"/>
                  <a:pt x="6966113" y="539153"/>
                </a:cubicBezTo>
                <a:cubicBezTo>
                  <a:pt x="6969965" y="598836"/>
                  <a:pt x="6928118" y="638319"/>
                  <a:pt x="6858280" y="646986"/>
                </a:cubicBezTo>
                <a:cubicBezTo>
                  <a:pt x="6677473" y="652480"/>
                  <a:pt x="6321716" y="625506"/>
                  <a:pt x="6183235" y="646986"/>
                </a:cubicBezTo>
                <a:cubicBezTo>
                  <a:pt x="6044754" y="668466"/>
                  <a:pt x="5877776" y="635539"/>
                  <a:pt x="5710704" y="646986"/>
                </a:cubicBezTo>
                <a:cubicBezTo>
                  <a:pt x="5543632" y="658433"/>
                  <a:pt x="5321208" y="628761"/>
                  <a:pt x="4968155" y="646986"/>
                </a:cubicBezTo>
                <a:cubicBezTo>
                  <a:pt x="4615102" y="665211"/>
                  <a:pt x="4634639" y="669628"/>
                  <a:pt x="4360615" y="646986"/>
                </a:cubicBezTo>
                <a:cubicBezTo>
                  <a:pt x="4086591" y="624344"/>
                  <a:pt x="3906593" y="626385"/>
                  <a:pt x="3685570" y="646986"/>
                </a:cubicBezTo>
                <a:cubicBezTo>
                  <a:pt x="3464547" y="667587"/>
                  <a:pt x="3092455" y="675853"/>
                  <a:pt x="2875516" y="646986"/>
                </a:cubicBezTo>
                <a:cubicBezTo>
                  <a:pt x="2658577" y="618119"/>
                  <a:pt x="2631791" y="654567"/>
                  <a:pt x="2402985" y="646986"/>
                </a:cubicBezTo>
                <a:cubicBezTo>
                  <a:pt x="2174179" y="639405"/>
                  <a:pt x="1977899" y="630400"/>
                  <a:pt x="1862949" y="646986"/>
                </a:cubicBezTo>
                <a:cubicBezTo>
                  <a:pt x="1747999" y="663572"/>
                  <a:pt x="1230969" y="630922"/>
                  <a:pt x="1052896" y="646986"/>
                </a:cubicBezTo>
                <a:cubicBezTo>
                  <a:pt x="874823" y="663050"/>
                  <a:pt x="403958" y="614536"/>
                  <a:pt x="107833" y="646986"/>
                </a:cubicBezTo>
                <a:cubicBezTo>
                  <a:pt x="49791" y="643177"/>
                  <a:pt x="7519" y="604411"/>
                  <a:pt x="0" y="539153"/>
                </a:cubicBezTo>
                <a:cubicBezTo>
                  <a:pt x="-18225" y="418438"/>
                  <a:pt x="-19103" y="269382"/>
                  <a:pt x="0" y="107833"/>
                </a:cubicBezTo>
                <a:close/>
              </a:path>
              <a:path w="6966113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511107" y="16121"/>
                  <a:pt x="647212" y="-22523"/>
                  <a:pt x="917887" y="0"/>
                </a:cubicBezTo>
                <a:cubicBezTo>
                  <a:pt x="1188562" y="22523"/>
                  <a:pt x="1189817" y="-12972"/>
                  <a:pt x="1390418" y="0"/>
                </a:cubicBezTo>
                <a:cubicBezTo>
                  <a:pt x="1591019" y="12972"/>
                  <a:pt x="1716201" y="9095"/>
                  <a:pt x="1997958" y="0"/>
                </a:cubicBezTo>
                <a:cubicBezTo>
                  <a:pt x="2279715" y="-9095"/>
                  <a:pt x="2495949" y="7027"/>
                  <a:pt x="2673003" y="0"/>
                </a:cubicBezTo>
                <a:cubicBezTo>
                  <a:pt x="2850057" y="-7027"/>
                  <a:pt x="3082609" y="105"/>
                  <a:pt x="3483057" y="0"/>
                </a:cubicBezTo>
                <a:cubicBezTo>
                  <a:pt x="3883505" y="-105"/>
                  <a:pt x="3895036" y="-6019"/>
                  <a:pt x="4023092" y="0"/>
                </a:cubicBezTo>
                <a:cubicBezTo>
                  <a:pt x="4151149" y="6019"/>
                  <a:pt x="4527548" y="6920"/>
                  <a:pt x="4698137" y="0"/>
                </a:cubicBezTo>
                <a:cubicBezTo>
                  <a:pt x="4868727" y="-6920"/>
                  <a:pt x="4973917" y="9541"/>
                  <a:pt x="5170668" y="0"/>
                </a:cubicBezTo>
                <a:cubicBezTo>
                  <a:pt x="5367419" y="-9541"/>
                  <a:pt x="5615531" y="17053"/>
                  <a:pt x="5845713" y="0"/>
                </a:cubicBezTo>
                <a:cubicBezTo>
                  <a:pt x="6075895" y="-17053"/>
                  <a:pt x="6604097" y="-15942"/>
                  <a:pt x="6858280" y="0"/>
                </a:cubicBezTo>
                <a:cubicBezTo>
                  <a:pt x="6916365" y="7612"/>
                  <a:pt x="6966700" y="41348"/>
                  <a:pt x="6966113" y="107833"/>
                </a:cubicBezTo>
                <a:cubicBezTo>
                  <a:pt x="6960415" y="229359"/>
                  <a:pt x="6954251" y="434280"/>
                  <a:pt x="6966113" y="539153"/>
                </a:cubicBezTo>
                <a:cubicBezTo>
                  <a:pt x="6959980" y="610041"/>
                  <a:pt x="6926395" y="656093"/>
                  <a:pt x="6858280" y="646986"/>
                </a:cubicBezTo>
                <a:cubicBezTo>
                  <a:pt x="6709846" y="632397"/>
                  <a:pt x="6541080" y="652053"/>
                  <a:pt x="6385749" y="646986"/>
                </a:cubicBezTo>
                <a:cubicBezTo>
                  <a:pt x="6230418" y="641919"/>
                  <a:pt x="6052230" y="625323"/>
                  <a:pt x="5913217" y="646986"/>
                </a:cubicBezTo>
                <a:cubicBezTo>
                  <a:pt x="5774204" y="668649"/>
                  <a:pt x="5548613" y="670978"/>
                  <a:pt x="5373182" y="646986"/>
                </a:cubicBezTo>
                <a:cubicBezTo>
                  <a:pt x="5197752" y="622994"/>
                  <a:pt x="5091721" y="626506"/>
                  <a:pt x="4900650" y="646986"/>
                </a:cubicBezTo>
                <a:cubicBezTo>
                  <a:pt x="4709579" y="667466"/>
                  <a:pt x="4620628" y="640659"/>
                  <a:pt x="4428119" y="646986"/>
                </a:cubicBezTo>
                <a:cubicBezTo>
                  <a:pt x="4235610" y="653313"/>
                  <a:pt x="4177082" y="655039"/>
                  <a:pt x="3955588" y="646986"/>
                </a:cubicBezTo>
                <a:cubicBezTo>
                  <a:pt x="3734094" y="638933"/>
                  <a:pt x="3716068" y="636158"/>
                  <a:pt x="3483057" y="646986"/>
                </a:cubicBezTo>
                <a:cubicBezTo>
                  <a:pt x="3250046" y="657814"/>
                  <a:pt x="3155040" y="656305"/>
                  <a:pt x="3010525" y="646986"/>
                </a:cubicBezTo>
                <a:cubicBezTo>
                  <a:pt x="2866010" y="637667"/>
                  <a:pt x="2616055" y="671325"/>
                  <a:pt x="2335481" y="646986"/>
                </a:cubicBezTo>
                <a:cubicBezTo>
                  <a:pt x="2054907" y="622647"/>
                  <a:pt x="2098289" y="647133"/>
                  <a:pt x="1862949" y="646986"/>
                </a:cubicBezTo>
                <a:cubicBezTo>
                  <a:pt x="1627609" y="646839"/>
                  <a:pt x="1464607" y="634585"/>
                  <a:pt x="1187905" y="646986"/>
                </a:cubicBezTo>
                <a:cubicBezTo>
                  <a:pt x="911203" y="659387"/>
                  <a:pt x="646020" y="653304"/>
                  <a:pt x="107833" y="646986"/>
                </a:cubicBezTo>
                <a:cubicBezTo>
                  <a:pt x="59689" y="656436"/>
                  <a:pt x="5219" y="591266"/>
                  <a:pt x="0" y="539153"/>
                </a:cubicBezTo>
                <a:cubicBezTo>
                  <a:pt x="-20321" y="406229"/>
                  <a:pt x="-2123" y="260583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Đáp</a:t>
            </a:r>
            <a:r>
              <a:rPr lang="en-US" altLang="en-US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án</a:t>
            </a:r>
            <a:r>
              <a:rPr lang="en-US" altLang="en-US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n-US" altLang="en-US" sz="32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Thước</a:t>
            </a:r>
            <a:r>
              <a:rPr lang="en-US" altLang="en-US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kẻ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C0A6A32-B7AD-4C15-8EB2-8697D5CD5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2360613"/>
            <a:ext cx="106997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33333E-6 L -0.29518 0.316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1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C7FF4CFA-6758-4C45-97C4-B2E02D615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Group 12">
            <a:extLst>
              <a:ext uri="{FF2B5EF4-FFF2-40B4-BE49-F238E27FC236}">
                <a16:creationId xmlns:a16="http://schemas.microsoft.com/office/drawing/2014/main" id="{9262F6EA-47A4-451A-828E-3EB39F152E85}"/>
              </a:ext>
            </a:extLst>
          </p:cNvPr>
          <p:cNvGrpSpPr>
            <a:grpSpLocks/>
          </p:cNvGrpSpPr>
          <p:nvPr/>
        </p:nvGrpSpPr>
        <p:grpSpPr bwMode="auto">
          <a:xfrm>
            <a:off x="1644650" y="0"/>
            <a:ext cx="8720138" cy="2009775"/>
            <a:chOff x="237067" y="132645"/>
            <a:chExt cx="8720321" cy="20108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FF0F8ED-86B3-4D0A-8B7C-476A9C74E678}"/>
                </a:ext>
              </a:extLst>
            </p:cNvPr>
            <p:cNvSpPr/>
            <p:nvPr/>
          </p:nvSpPr>
          <p:spPr>
            <a:xfrm>
              <a:off x="745078" y="401073"/>
              <a:ext cx="821231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60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Nêu tên đồ dùng được dùng để đựng sách vở, theo em đến trường hàng ngày</a:t>
              </a:r>
              <a:endParaRPr lang="en-US" sz="3600" dirty="0">
                <a:solidFill>
                  <a:srgbClr val="002060"/>
                </a:solidFill>
                <a:effectLst/>
                <a:ea typeface="Times New Roman" panose="02020603050405020304" pitchFamily="18" charset="0"/>
              </a:endParaRPr>
            </a:p>
          </p:txBody>
        </p:sp>
        <p:pic>
          <p:nvPicPr>
            <p:cNvPr id="20490" name="Picture 14">
              <a:extLst>
                <a:ext uri="{FF2B5EF4-FFF2-40B4-BE49-F238E27FC236}">
                  <a16:creationId xmlns:a16="http://schemas.microsoft.com/office/drawing/2014/main" id="{B4957796-DF9E-487F-8BB9-1972737184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A1364D9-A8DD-46CF-A784-7CE1688918C0}"/>
              </a:ext>
            </a:extLst>
          </p:cNvPr>
          <p:cNvSpPr>
            <a:spLocks/>
          </p:cNvSpPr>
          <p:nvPr/>
        </p:nvSpPr>
        <p:spPr bwMode="auto">
          <a:xfrm>
            <a:off x="6438899" y="3062288"/>
            <a:ext cx="4587875" cy="646331"/>
          </a:xfrm>
          <a:custGeom>
            <a:avLst/>
            <a:gdLst>
              <a:gd name="T0" fmla="*/ 0 w 6966113"/>
              <a:gd name="T1" fmla="*/ 107397 h 646986"/>
              <a:gd name="T2" fmla="*/ 107824 w 6966113"/>
              <a:gd name="T3" fmla="*/ 0 h 646986"/>
              <a:gd name="T4" fmla="*/ 580322 w 6966113"/>
              <a:gd name="T5" fmla="*/ 0 h 646986"/>
              <a:gd name="T6" fmla="*/ 1187821 w 6966113"/>
              <a:gd name="T7" fmla="*/ 0 h 646986"/>
              <a:gd name="T8" fmla="*/ 1727820 w 6966113"/>
              <a:gd name="T9" fmla="*/ 0 h 646986"/>
              <a:gd name="T10" fmla="*/ 2402817 w 6966113"/>
              <a:gd name="T11" fmla="*/ 0 h 646986"/>
              <a:gd name="T12" fmla="*/ 2875315 w 6966113"/>
              <a:gd name="T13" fmla="*/ 0 h 646986"/>
              <a:gd name="T14" fmla="*/ 3482813 w 6966113"/>
              <a:gd name="T15" fmla="*/ 0 h 646986"/>
              <a:gd name="T16" fmla="*/ 4292810 w 6966113"/>
              <a:gd name="T17" fmla="*/ 0 h 646986"/>
              <a:gd name="T18" fmla="*/ 5102807 w 6966113"/>
              <a:gd name="T19" fmla="*/ 0 h 646986"/>
              <a:gd name="T20" fmla="*/ 5912803 w 6966113"/>
              <a:gd name="T21" fmla="*/ 0 h 646986"/>
              <a:gd name="T22" fmla="*/ 6857800 w 6966113"/>
              <a:gd name="T23" fmla="*/ 0 h 646986"/>
              <a:gd name="T24" fmla="*/ 6965624 w 6966113"/>
              <a:gd name="T25" fmla="*/ 107397 h 646986"/>
              <a:gd name="T26" fmla="*/ 6965624 w 6966113"/>
              <a:gd name="T27" fmla="*/ 536972 h 646986"/>
              <a:gd name="T28" fmla="*/ 6857800 w 6966113"/>
              <a:gd name="T29" fmla="*/ 644367 h 646986"/>
              <a:gd name="T30" fmla="*/ 6182800 w 6966113"/>
              <a:gd name="T31" fmla="*/ 644367 h 646986"/>
              <a:gd name="T32" fmla="*/ 5710302 w 6966113"/>
              <a:gd name="T33" fmla="*/ 644367 h 646986"/>
              <a:gd name="T34" fmla="*/ 4967807 w 6966113"/>
              <a:gd name="T35" fmla="*/ 644367 h 646986"/>
              <a:gd name="T36" fmla="*/ 4360309 w 6966113"/>
              <a:gd name="T37" fmla="*/ 644367 h 646986"/>
              <a:gd name="T38" fmla="*/ 3685312 w 6966113"/>
              <a:gd name="T39" fmla="*/ 644367 h 646986"/>
              <a:gd name="T40" fmla="*/ 2875315 w 6966113"/>
              <a:gd name="T41" fmla="*/ 644367 h 646986"/>
              <a:gd name="T42" fmla="*/ 2402817 w 6966113"/>
              <a:gd name="T43" fmla="*/ 644367 h 646986"/>
              <a:gd name="T44" fmla="*/ 1862817 w 6966113"/>
              <a:gd name="T45" fmla="*/ 644367 h 646986"/>
              <a:gd name="T46" fmla="*/ 1052821 w 6966113"/>
              <a:gd name="T47" fmla="*/ 644367 h 646986"/>
              <a:gd name="T48" fmla="*/ 107824 w 6966113"/>
              <a:gd name="T49" fmla="*/ 644367 h 646986"/>
              <a:gd name="T50" fmla="*/ 0 w 6966113"/>
              <a:gd name="T51" fmla="*/ 536972 h 646986"/>
              <a:gd name="T52" fmla="*/ 0 w 6966113"/>
              <a:gd name="T53" fmla="*/ 107397 h 6469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966113"/>
              <a:gd name="T82" fmla="*/ 0 h 646986"/>
              <a:gd name="T83" fmla="*/ 6966113 w 6966113"/>
              <a:gd name="T84" fmla="*/ 646986 h 64698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966113" h="646986" fill="none" extrusionOk="0">
                <a:moveTo>
                  <a:pt x="0" y="107833"/>
                </a:moveTo>
                <a:cubicBezTo>
                  <a:pt x="4750" y="60446"/>
                  <a:pt x="39144" y="-10475"/>
                  <a:pt x="107833" y="0"/>
                </a:cubicBezTo>
                <a:cubicBezTo>
                  <a:pt x="257520" y="22046"/>
                  <a:pt x="396850" y="16323"/>
                  <a:pt x="580364" y="0"/>
                </a:cubicBezTo>
                <a:cubicBezTo>
                  <a:pt x="763878" y="-16323"/>
                  <a:pt x="900338" y="27184"/>
                  <a:pt x="1187905" y="0"/>
                </a:cubicBezTo>
                <a:cubicBezTo>
                  <a:pt x="1475472" y="-27184"/>
                  <a:pt x="1535505" y="-10944"/>
                  <a:pt x="1727940" y="0"/>
                </a:cubicBezTo>
                <a:cubicBezTo>
                  <a:pt x="1920375" y="10944"/>
                  <a:pt x="2090052" y="6411"/>
                  <a:pt x="2402985" y="0"/>
                </a:cubicBezTo>
                <a:cubicBezTo>
                  <a:pt x="2715918" y="-6411"/>
                  <a:pt x="2737336" y="-3687"/>
                  <a:pt x="2875516" y="0"/>
                </a:cubicBezTo>
                <a:cubicBezTo>
                  <a:pt x="3013696" y="3687"/>
                  <a:pt x="3330923" y="-8479"/>
                  <a:pt x="3483057" y="0"/>
                </a:cubicBezTo>
                <a:cubicBezTo>
                  <a:pt x="3635191" y="8479"/>
                  <a:pt x="4074248" y="-26474"/>
                  <a:pt x="4293110" y="0"/>
                </a:cubicBezTo>
                <a:cubicBezTo>
                  <a:pt x="4511972" y="26474"/>
                  <a:pt x="4886794" y="1837"/>
                  <a:pt x="5103164" y="0"/>
                </a:cubicBezTo>
                <a:cubicBezTo>
                  <a:pt x="5319534" y="-1837"/>
                  <a:pt x="5509201" y="33695"/>
                  <a:pt x="5913217" y="0"/>
                </a:cubicBezTo>
                <a:cubicBezTo>
                  <a:pt x="6317233" y="-33695"/>
                  <a:pt x="6534121" y="-38483"/>
                  <a:pt x="6858280" y="0"/>
                </a:cubicBezTo>
                <a:cubicBezTo>
                  <a:pt x="6904535" y="4714"/>
                  <a:pt x="6968018" y="48149"/>
                  <a:pt x="6966113" y="107833"/>
                </a:cubicBezTo>
                <a:cubicBezTo>
                  <a:pt x="6961142" y="210937"/>
                  <a:pt x="6973512" y="368605"/>
                  <a:pt x="6966113" y="539153"/>
                </a:cubicBezTo>
                <a:cubicBezTo>
                  <a:pt x="6969965" y="598836"/>
                  <a:pt x="6928118" y="638319"/>
                  <a:pt x="6858280" y="646986"/>
                </a:cubicBezTo>
                <a:cubicBezTo>
                  <a:pt x="6677473" y="652480"/>
                  <a:pt x="6321716" y="625506"/>
                  <a:pt x="6183235" y="646986"/>
                </a:cubicBezTo>
                <a:cubicBezTo>
                  <a:pt x="6044754" y="668466"/>
                  <a:pt x="5877776" y="635539"/>
                  <a:pt x="5710704" y="646986"/>
                </a:cubicBezTo>
                <a:cubicBezTo>
                  <a:pt x="5543632" y="658433"/>
                  <a:pt x="5321208" y="628761"/>
                  <a:pt x="4968155" y="646986"/>
                </a:cubicBezTo>
                <a:cubicBezTo>
                  <a:pt x="4615102" y="665211"/>
                  <a:pt x="4634639" y="669628"/>
                  <a:pt x="4360615" y="646986"/>
                </a:cubicBezTo>
                <a:cubicBezTo>
                  <a:pt x="4086591" y="624344"/>
                  <a:pt x="3906593" y="626385"/>
                  <a:pt x="3685570" y="646986"/>
                </a:cubicBezTo>
                <a:cubicBezTo>
                  <a:pt x="3464547" y="667587"/>
                  <a:pt x="3092455" y="675853"/>
                  <a:pt x="2875516" y="646986"/>
                </a:cubicBezTo>
                <a:cubicBezTo>
                  <a:pt x="2658577" y="618119"/>
                  <a:pt x="2631791" y="654567"/>
                  <a:pt x="2402985" y="646986"/>
                </a:cubicBezTo>
                <a:cubicBezTo>
                  <a:pt x="2174179" y="639405"/>
                  <a:pt x="1977899" y="630400"/>
                  <a:pt x="1862949" y="646986"/>
                </a:cubicBezTo>
                <a:cubicBezTo>
                  <a:pt x="1747999" y="663572"/>
                  <a:pt x="1230969" y="630922"/>
                  <a:pt x="1052896" y="646986"/>
                </a:cubicBezTo>
                <a:cubicBezTo>
                  <a:pt x="874823" y="663050"/>
                  <a:pt x="403958" y="614536"/>
                  <a:pt x="107833" y="646986"/>
                </a:cubicBezTo>
                <a:cubicBezTo>
                  <a:pt x="49791" y="643177"/>
                  <a:pt x="7519" y="604411"/>
                  <a:pt x="0" y="539153"/>
                </a:cubicBezTo>
                <a:cubicBezTo>
                  <a:pt x="-18225" y="418438"/>
                  <a:pt x="-19103" y="269382"/>
                  <a:pt x="0" y="107833"/>
                </a:cubicBezTo>
                <a:close/>
              </a:path>
              <a:path w="6966113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511107" y="16121"/>
                  <a:pt x="647212" y="-22523"/>
                  <a:pt x="917887" y="0"/>
                </a:cubicBezTo>
                <a:cubicBezTo>
                  <a:pt x="1188562" y="22523"/>
                  <a:pt x="1189817" y="-12972"/>
                  <a:pt x="1390418" y="0"/>
                </a:cubicBezTo>
                <a:cubicBezTo>
                  <a:pt x="1591019" y="12972"/>
                  <a:pt x="1716201" y="9095"/>
                  <a:pt x="1997958" y="0"/>
                </a:cubicBezTo>
                <a:cubicBezTo>
                  <a:pt x="2279715" y="-9095"/>
                  <a:pt x="2495949" y="7027"/>
                  <a:pt x="2673003" y="0"/>
                </a:cubicBezTo>
                <a:cubicBezTo>
                  <a:pt x="2850057" y="-7027"/>
                  <a:pt x="3082609" y="105"/>
                  <a:pt x="3483057" y="0"/>
                </a:cubicBezTo>
                <a:cubicBezTo>
                  <a:pt x="3883505" y="-105"/>
                  <a:pt x="3895036" y="-6019"/>
                  <a:pt x="4023092" y="0"/>
                </a:cubicBezTo>
                <a:cubicBezTo>
                  <a:pt x="4151149" y="6019"/>
                  <a:pt x="4527548" y="6920"/>
                  <a:pt x="4698137" y="0"/>
                </a:cubicBezTo>
                <a:cubicBezTo>
                  <a:pt x="4868727" y="-6920"/>
                  <a:pt x="4973917" y="9541"/>
                  <a:pt x="5170668" y="0"/>
                </a:cubicBezTo>
                <a:cubicBezTo>
                  <a:pt x="5367419" y="-9541"/>
                  <a:pt x="5615531" y="17053"/>
                  <a:pt x="5845713" y="0"/>
                </a:cubicBezTo>
                <a:cubicBezTo>
                  <a:pt x="6075895" y="-17053"/>
                  <a:pt x="6604097" y="-15942"/>
                  <a:pt x="6858280" y="0"/>
                </a:cubicBezTo>
                <a:cubicBezTo>
                  <a:pt x="6916365" y="7612"/>
                  <a:pt x="6966700" y="41348"/>
                  <a:pt x="6966113" y="107833"/>
                </a:cubicBezTo>
                <a:cubicBezTo>
                  <a:pt x="6960415" y="229359"/>
                  <a:pt x="6954251" y="434280"/>
                  <a:pt x="6966113" y="539153"/>
                </a:cubicBezTo>
                <a:cubicBezTo>
                  <a:pt x="6959980" y="610041"/>
                  <a:pt x="6926395" y="656093"/>
                  <a:pt x="6858280" y="646986"/>
                </a:cubicBezTo>
                <a:cubicBezTo>
                  <a:pt x="6709846" y="632397"/>
                  <a:pt x="6541080" y="652053"/>
                  <a:pt x="6385749" y="646986"/>
                </a:cubicBezTo>
                <a:cubicBezTo>
                  <a:pt x="6230418" y="641919"/>
                  <a:pt x="6052230" y="625323"/>
                  <a:pt x="5913217" y="646986"/>
                </a:cubicBezTo>
                <a:cubicBezTo>
                  <a:pt x="5774204" y="668649"/>
                  <a:pt x="5548613" y="670978"/>
                  <a:pt x="5373182" y="646986"/>
                </a:cubicBezTo>
                <a:cubicBezTo>
                  <a:pt x="5197752" y="622994"/>
                  <a:pt x="5091721" y="626506"/>
                  <a:pt x="4900650" y="646986"/>
                </a:cubicBezTo>
                <a:cubicBezTo>
                  <a:pt x="4709579" y="667466"/>
                  <a:pt x="4620628" y="640659"/>
                  <a:pt x="4428119" y="646986"/>
                </a:cubicBezTo>
                <a:cubicBezTo>
                  <a:pt x="4235610" y="653313"/>
                  <a:pt x="4177082" y="655039"/>
                  <a:pt x="3955588" y="646986"/>
                </a:cubicBezTo>
                <a:cubicBezTo>
                  <a:pt x="3734094" y="638933"/>
                  <a:pt x="3716068" y="636158"/>
                  <a:pt x="3483057" y="646986"/>
                </a:cubicBezTo>
                <a:cubicBezTo>
                  <a:pt x="3250046" y="657814"/>
                  <a:pt x="3155040" y="656305"/>
                  <a:pt x="3010525" y="646986"/>
                </a:cubicBezTo>
                <a:cubicBezTo>
                  <a:pt x="2866010" y="637667"/>
                  <a:pt x="2616055" y="671325"/>
                  <a:pt x="2335481" y="646986"/>
                </a:cubicBezTo>
                <a:cubicBezTo>
                  <a:pt x="2054907" y="622647"/>
                  <a:pt x="2098289" y="647133"/>
                  <a:pt x="1862949" y="646986"/>
                </a:cubicBezTo>
                <a:cubicBezTo>
                  <a:pt x="1627609" y="646839"/>
                  <a:pt x="1464607" y="634585"/>
                  <a:pt x="1187905" y="646986"/>
                </a:cubicBezTo>
                <a:cubicBezTo>
                  <a:pt x="911203" y="659387"/>
                  <a:pt x="646020" y="653304"/>
                  <a:pt x="107833" y="646986"/>
                </a:cubicBezTo>
                <a:cubicBezTo>
                  <a:pt x="59689" y="656436"/>
                  <a:pt x="5219" y="591266"/>
                  <a:pt x="0" y="539153"/>
                </a:cubicBezTo>
                <a:cubicBezTo>
                  <a:pt x="-20321" y="406229"/>
                  <a:pt x="-2123" y="260583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Đáp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án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Cặp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sách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8E8BDA8-28AC-407A-BFDE-69BFA975C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298700"/>
            <a:ext cx="96520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66667E-6 4.44444E-6 L -0.25755 0.324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78" y="162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71A6BAF1-F317-4E8E-B386-93BBDEED2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1" name="Group 12">
            <a:extLst>
              <a:ext uri="{FF2B5EF4-FFF2-40B4-BE49-F238E27FC236}">
                <a16:creationId xmlns:a16="http://schemas.microsoft.com/office/drawing/2014/main" id="{C9265C2C-BA17-47FA-9703-29221BD15718}"/>
              </a:ext>
            </a:extLst>
          </p:cNvPr>
          <p:cNvGrpSpPr>
            <a:grpSpLocks/>
          </p:cNvGrpSpPr>
          <p:nvPr/>
        </p:nvGrpSpPr>
        <p:grpSpPr bwMode="auto">
          <a:xfrm>
            <a:off x="282575" y="157163"/>
            <a:ext cx="8720138" cy="2009775"/>
            <a:chOff x="237067" y="132645"/>
            <a:chExt cx="8720321" cy="20108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3610905-1D98-4268-BF6E-480CA929B2AF}"/>
                </a:ext>
              </a:extLst>
            </p:cNvPr>
            <p:cNvSpPr/>
            <p:nvPr/>
          </p:nvSpPr>
          <p:spPr>
            <a:xfrm>
              <a:off x="597438" y="401073"/>
              <a:ext cx="835995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   Nêu tên đồ dùng được dùng để đựng bút, thường có hình chữ nhật, được làm bằng sắt hoặc bằng nhựa</a:t>
              </a:r>
              <a:endParaRPr lang="en-US" sz="3200" dirty="0">
                <a:solidFill>
                  <a:srgbClr val="002060"/>
                </a:solidFill>
                <a:effectLst/>
                <a:ea typeface="Times New Roman" panose="02020603050405020304" pitchFamily="18" charset="0"/>
              </a:endParaRPr>
            </a:p>
          </p:txBody>
        </p:sp>
        <p:pic>
          <p:nvPicPr>
            <p:cNvPr id="22536" name="Picture 14">
              <a:extLst>
                <a:ext uri="{FF2B5EF4-FFF2-40B4-BE49-F238E27FC236}">
                  <a16:creationId xmlns:a16="http://schemas.microsoft.com/office/drawing/2014/main" id="{E30A3C84-36C6-48E0-B443-B638FA5A52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D910ABE-9CF6-4520-ADFE-1B9532520773}"/>
              </a:ext>
            </a:extLst>
          </p:cNvPr>
          <p:cNvSpPr>
            <a:spLocks/>
          </p:cNvSpPr>
          <p:nvPr/>
        </p:nvSpPr>
        <p:spPr bwMode="auto">
          <a:xfrm>
            <a:off x="5822950" y="2538413"/>
            <a:ext cx="4283075" cy="584775"/>
          </a:xfrm>
          <a:custGeom>
            <a:avLst/>
            <a:gdLst>
              <a:gd name="T0" fmla="*/ 0 w 6966113"/>
              <a:gd name="T1" fmla="*/ 107397 h 646986"/>
              <a:gd name="T2" fmla="*/ 107824 w 6966113"/>
              <a:gd name="T3" fmla="*/ 0 h 646986"/>
              <a:gd name="T4" fmla="*/ 580322 w 6966113"/>
              <a:gd name="T5" fmla="*/ 0 h 646986"/>
              <a:gd name="T6" fmla="*/ 1187821 w 6966113"/>
              <a:gd name="T7" fmla="*/ 0 h 646986"/>
              <a:gd name="T8" fmla="*/ 1727820 w 6966113"/>
              <a:gd name="T9" fmla="*/ 0 h 646986"/>
              <a:gd name="T10" fmla="*/ 2402817 w 6966113"/>
              <a:gd name="T11" fmla="*/ 0 h 646986"/>
              <a:gd name="T12" fmla="*/ 2875315 w 6966113"/>
              <a:gd name="T13" fmla="*/ 0 h 646986"/>
              <a:gd name="T14" fmla="*/ 3482813 w 6966113"/>
              <a:gd name="T15" fmla="*/ 0 h 646986"/>
              <a:gd name="T16" fmla="*/ 4292810 w 6966113"/>
              <a:gd name="T17" fmla="*/ 0 h 646986"/>
              <a:gd name="T18" fmla="*/ 5102807 w 6966113"/>
              <a:gd name="T19" fmla="*/ 0 h 646986"/>
              <a:gd name="T20" fmla="*/ 5912803 w 6966113"/>
              <a:gd name="T21" fmla="*/ 0 h 646986"/>
              <a:gd name="T22" fmla="*/ 6857800 w 6966113"/>
              <a:gd name="T23" fmla="*/ 0 h 646986"/>
              <a:gd name="T24" fmla="*/ 6965624 w 6966113"/>
              <a:gd name="T25" fmla="*/ 107397 h 646986"/>
              <a:gd name="T26" fmla="*/ 6965624 w 6966113"/>
              <a:gd name="T27" fmla="*/ 536972 h 646986"/>
              <a:gd name="T28" fmla="*/ 6857800 w 6966113"/>
              <a:gd name="T29" fmla="*/ 644367 h 646986"/>
              <a:gd name="T30" fmla="*/ 6182800 w 6966113"/>
              <a:gd name="T31" fmla="*/ 644367 h 646986"/>
              <a:gd name="T32" fmla="*/ 5710302 w 6966113"/>
              <a:gd name="T33" fmla="*/ 644367 h 646986"/>
              <a:gd name="T34" fmla="*/ 4967807 w 6966113"/>
              <a:gd name="T35" fmla="*/ 644367 h 646986"/>
              <a:gd name="T36" fmla="*/ 4360309 w 6966113"/>
              <a:gd name="T37" fmla="*/ 644367 h 646986"/>
              <a:gd name="T38" fmla="*/ 3685312 w 6966113"/>
              <a:gd name="T39" fmla="*/ 644367 h 646986"/>
              <a:gd name="T40" fmla="*/ 2875315 w 6966113"/>
              <a:gd name="T41" fmla="*/ 644367 h 646986"/>
              <a:gd name="T42" fmla="*/ 2402817 w 6966113"/>
              <a:gd name="T43" fmla="*/ 644367 h 646986"/>
              <a:gd name="T44" fmla="*/ 1862817 w 6966113"/>
              <a:gd name="T45" fmla="*/ 644367 h 646986"/>
              <a:gd name="T46" fmla="*/ 1052821 w 6966113"/>
              <a:gd name="T47" fmla="*/ 644367 h 646986"/>
              <a:gd name="T48" fmla="*/ 107824 w 6966113"/>
              <a:gd name="T49" fmla="*/ 644367 h 646986"/>
              <a:gd name="T50" fmla="*/ 0 w 6966113"/>
              <a:gd name="T51" fmla="*/ 536972 h 646986"/>
              <a:gd name="T52" fmla="*/ 0 w 6966113"/>
              <a:gd name="T53" fmla="*/ 107397 h 6469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966113"/>
              <a:gd name="T82" fmla="*/ 0 h 646986"/>
              <a:gd name="T83" fmla="*/ 6966113 w 6966113"/>
              <a:gd name="T84" fmla="*/ 646986 h 64698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966113" h="646986" fill="none" extrusionOk="0">
                <a:moveTo>
                  <a:pt x="0" y="107833"/>
                </a:moveTo>
                <a:cubicBezTo>
                  <a:pt x="4750" y="60446"/>
                  <a:pt x="39144" y="-10475"/>
                  <a:pt x="107833" y="0"/>
                </a:cubicBezTo>
                <a:cubicBezTo>
                  <a:pt x="257520" y="22046"/>
                  <a:pt x="396850" y="16323"/>
                  <a:pt x="580364" y="0"/>
                </a:cubicBezTo>
                <a:cubicBezTo>
                  <a:pt x="763878" y="-16323"/>
                  <a:pt x="900338" y="27184"/>
                  <a:pt x="1187905" y="0"/>
                </a:cubicBezTo>
                <a:cubicBezTo>
                  <a:pt x="1475472" y="-27184"/>
                  <a:pt x="1535505" y="-10944"/>
                  <a:pt x="1727940" y="0"/>
                </a:cubicBezTo>
                <a:cubicBezTo>
                  <a:pt x="1920375" y="10944"/>
                  <a:pt x="2090052" y="6411"/>
                  <a:pt x="2402985" y="0"/>
                </a:cubicBezTo>
                <a:cubicBezTo>
                  <a:pt x="2715918" y="-6411"/>
                  <a:pt x="2737336" y="-3687"/>
                  <a:pt x="2875516" y="0"/>
                </a:cubicBezTo>
                <a:cubicBezTo>
                  <a:pt x="3013696" y="3687"/>
                  <a:pt x="3330923" y="-8479"/>
                  <a:pt x="3483057" y="0"/>
                </a:cubicBezTo>
                <a:cubicBezTo>
                  <a:pt x="3635191" y="8479"/>
                  <a:pt x="4074248" y="-26474"/>
                  <a:pt x="4293110" y="0"/>
                </a:cubicBezTo>
                <a:cubicBezTo>
                  <a:pt x="4511972" y="26474"/>
                  <a:pt x="4886794" y="1837"/>
                  <a:pt x="5103164" y="0"/>
                </a:cubicBezTo>
                <a:cubicBezTo>
                  <a:pt x="5319534" y="-1837"/>
                  <a:pt x="5509201" y="33695"/>
                  <a:pt x="5913217" y="0"/>
                </a:cubicBezTo>
                <a:cubicBezTo>
                  <a:pt x="6317233" y="-33695"/>
                  <a:pt x="6534121" y="-38483"/>
                  <a:pt x="6858280" y="0"/>
                </a:cubicBezTo>
                <a:cubicBezTo>
                  <a:pt x="6904535" y="4714"/>
                  <a:pt x="6968018" y="48149"/>
                  <a:pt x="6966113" y="107833"/>
                </a:cubicBezTo>
                <a:cubicBezTo>
                  <a:pt x="6961142" y="210937"/>
                  <a:pt x="6973512" y="368605"/>
                  <a:pt x="6966113" y="539153"/>
                </a:cubicBezTo>
                <a:cubicBezTo>
                  <a:pt x="6969965" y="598836"/>
                  <a:pt x="6928118" y="638319"/>
                  <a:pt x="6858280" y="646986"/>
                </a:cubicBezTo>
                <a:cubicBezTo>
                  <a:pt x="6677473" y="652480"/>
                  <a:pt x="6321716" y="625506"/>
                  <a:pt x="6183235" y="646986"/>
                </a:cubicBezTo>
                <a:cubicBezTo>
                  <a:pt x="6044754" y="668466"/>
                  <a:pt x="5877776" y="635539"/>
                  <a:pt x="5710704" y="646986"/>
                </a:cubicBezTo>
                <a:cubicBezTo>
                  <a:pt x="5543632" y="658433"/>
                  <a:pt x="5321208" y="628761"/>
                  <a:pt x="4968155" y="646986"/>
                </a:cubicBezTo>
                <a:cubicBezTo>
                  <a:pt x="4615102" y="665211"/>
                  <a:pt x="4634639" y="669628"/>
                  <a:pt x="4360615" y="646986"/>
                </a:cubicBezTo>
                <a:cubicBezTo>
                  <a:pt x="4086591" y="624344"/>
                  <a:pt x="3906593" y="626385"/>
                  <a:pt x="3685570" y="646986"/>
                </a:cubicBezTo>
                <a:cubicBezTo>
                  <a:pt x="3464547" y="667587"/>
                  <a:pt x="3092455" y="675853"/>
                  <a:pt x="2875516" y="646986"/>
                </a:cubicBezTo>
                <a:cubicBezTo>
                  <a:pt x="2658577" y="618119"/>
                  <a:pt x="2631791" y="654567"/>
                  <a:pt x="2402985" y="646986"/>
                </a:cubicBezTo>
                <a:cubicBezTo>
                  <a:pt x="2174179" y="639405"/>
                  <a:pt x="1977899" y="630400"/>
                  <a:pt x="1862949" y="646986"/>
                </a:cubicBezTo>
                <a:cubicBezTo>
                  <a:pt x="1747999" y="663572"/>
                  <a:pt x="1230969" y="630922"/>
                  <a:pt x="1052896" y="646986"/>
                </a:cubicBezTo>
                <a:cubicBezTo>
                  <a:pt x="874823" y="663050"/>
                  <a:pt x="403958" y="614536"/>
                  <a:pt x="107833" y="646986"/>
                </a:cubicBezTo>
                <a:cubicBezTo>
                  <a:pt x="49791" y="643177"/>
                  <a:pt x="7519" y="604411"/>
                  <a:pt x="0" y="539153"/>
                </a:cubicBezTo>
                <a:cubicBezTo>
                  <a:pt x="-18225" y="418438"/>
                  <a:pt x="-19103" y="269382"/>
                  <a:pt x="0" y="107833"/>
                </a:cubicBezTo>
                <a:close/>
              </a:path>
              <a:path w="6966113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511107" y="16121"/>
                  <a:pt x="647212" y="-22523"/>
                  <a:pt x="917887" y="0"/>
                </a:cubicBezTo>
                <a:cubicBezTo>
                  <a:pt x="1188562" y="22523"/>
                  <a:pt x="1189817" y="-12972"/>
                  <a:pt x="1390418" y="0"/>
                </a:cubicBezTo>
                <a:cubicBezTo>
                  <a:pt x="1591019" y="12972"/>
                  <a:pt x="1716201" y="9095"/>
                  <a:pt x="1997958" y="0"/>
                </a:cubicBezTo>
                <a:cubicBezTo>
                  <a:pt x="2279715" y="-9095"/>
                  <a:pt x="2495949" y="7027"/>
                  <a:pt x="2673003" y="0"/>
                </a:cubicBezTo>
                <a:cubicBezTo>
                  <a:pt x="2850057" y="-7027"/>
                  <a:pt x="3082609" y="105"/>
                  <a:pt x="3483057" y="0"/>
                </a:cubicBezTo>
                <a:cubicBezTo>
                  <a:pt x="3883505" y="-105"/>
                  <a:pt x="3895036" y="-6019"/>
                  <a:pt x="4023092" y="0"/>
                </a:cubicBezTo>
                <a:cubicBezTo>
                  <a:pt x="4151149" y="6019"/>
                  <a:pt x="4527548" y="6920"/>
                  <a:pt x="4698137" y="0"/>
                </a:cubicBezTo>
                <a:cubicBezTo>
                  <a:pt x="4868727" y="-6920"/>
                  <a:pt x="4973917" y="9541"/>
                  <a:pt x="5170668" y="0"/>
                </a:cubicBezTo>
                <a:cubicBezTo>
                  <a:pt x="5367419" y="-9541"/>
                  <a:pt x="5615531" y="17053"/>
                  <a:pt x="5845713" y="0"/>
                </a:cubicBezTo>
                <a:cubicBezTo>
                  <a:pt x="6075895" y="-17053"/>
                  <a:pt x="6604097" y="-15942"/>
                  <a:pt x="6858280" y="0"/>
                </a:cubicBezTo>
                <a:cubicBezTo>
                  <a:pt x="6916365" y="7612"/>
                  <a:pt x="6966700" y="41348"/>
                  <a:pt x="6966113" y="107833"/>
                </a:cubicBezTo>
                <a:cubicBezTo>
                  <a:pt x="6960415" y="229359"/>
                  <a:pt x="6954251" y="434280"/>
                  <a:pt x="6966113" y="539153"/>
                </a:cubicBezTo>
                <a:cubicBezTo>
                  <a:pt x="6959980" y="610041"/>
                  <a:pt x="6926395" y="656093"/>
                  <a:pt x="6858280" y="646986"/>
                </a:cubicBezTo>
                <a:cubicBezTo>
                  <a:pt x="6709846" y="632397"/>
                  <a:pt x="6541080" y="652053"/>
                  <a:pt x="6385749" y="646986"/>
                </a:cubicBezTo>
                <a:cubicBezTo>
                  <a:pt x="6230418" y="641919"/>
                  <a:pt x="6052230" y="625323"/>
                  <a:pt x="5913217" y="646986"/>
                </a:cubicBezTo>
                <a:cubicBezTo>
                  <a:pt x="5774204" y="668649"/>
                  <a:pt x="5548613" y="670978"/>
                  <a:pt x="5373182" y="646986"/>
                </a:cubicBezTo>
                <a:cubicBezTo>
                  <a:pt x="5197752" y="622994"/>
                  <a:pt x="5091721" y="626506"/>
                  <a:pt x="4900650" y="646986"/>
                </a:cubicBezTo>
                <a:cubicBezTo>
                  <a:pt x="4709579" y="667466"/>
                  <a:pt x="4620628" y="640659"/>
                  <a:pt x="4428119" y="646986"/>
                </a:cubicBezTo>
                <a:cubicBezTo>
                  <a:pt x="4235610" y="653313"/>
                  <a:pt x="4177082" y="655039"/>
                  <a:pt x="3955588" y="646986"/>
                </a:cubicBezTo>
                <a:cubicBezTo>
                  <a:pt x="3734094" y="638933"/>
                  <a:pt x="3716068" y="636158"/>
                  <a:pt x="3483057" y="646986"/>
                </a:cubicBezTo>
                <a:cubicBezTo>
                  <a:pt x="3250046" y="657814"/>
                  <a:pt x="3155040" y="656305"/>
                  <a:pt x="3010525" y="646986"/>
                </a:cubicBezTo>
                <a:cubicBezTo>
                  <a:pt x="2866010" y="637667"/>
                  <a:pt x="2616055" y="671325"/>
                  <a:pt x="2335481" y="646986"/>
                </a:cubicBezTo>
                <a:cubicBezTo>
                  <a:pt x="2054907" y="622647"/>
                  <a:pt x="2098289" y="647133"/>
                  <a:pt x="1862949" y="646986"/>
                </a:cubicBezTo>
                <a:cubicBezTo>
                  <a:pt x="1627609" y="646839"/>
                  <a:pt x="1464607" y="634585"/>
                  <a:pt x="1187905" y="646986"/>
                </a:cubicBezTo>
                <a:cubicBezTo>
                  <a:pt x="911203" y="659387"/>
                  <a:pt x="646020" y="653304"/>
                  <a:pt x="107833" y="646986"/>
                </a:cubicBezTo>
                <a:cubicBezTo>
                  <a:pt x="59689" y="656436"/>
                  <a:pt x="5219" y="591266"/>
                  <a:pt x="0" y="539153"/>
                </a:cubicBezTo>
                <a:cubicBezTo>
                  <a:pt x="-20321" y="406229"/>
                  <a:pt x="-2123" y="260583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en-US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Đáp án: Hộp bút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1E62636-EA5F-47F6-A882-F6BE20E59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8" y="2333625"/>
            <a:ext cx="1093787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125E-6 1.85185E-6 L -0.2194 0.3208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7" y="160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B850D4B-4AF7-4F09-ACCC-C22AA6B85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2050"/>
            <a:ext cx="121920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H_Number_1">
            <a:extLst>
              <a:ext uri="{FF2B5EF4-FFF2-40B4-BE49-F238E27FC236}">
                <a16:creationId xmlns:a16="http://schemas.microsoft.com/office/drawing/2014/main" id="{481BFEBF-83A1-488C-8CAA-DF7CB90FBDF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254625" y="544513"/>
            <a:ext cx="1681163" cy="168116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Poky's" panose="020B0606040200020203" pitchFamily="34" charset="0"/>
                <a:ea typeface="印品黑体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Poky's" panose="020B0606040200020203" pitchFamily="34" charset="0"/>
              <a:ea typeface="印品黑体" panose="000005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245" name="图片 44">
            <a:extLst>
              <a:ext uri="{FF2B5EF4-FFF2-40B4-BE49-F238E27FC236}">
                <a16:creationId xmlns:a16="http://schemas.microsoft.com/office/drawing/2014/main" id="{C186C85E-96AC-4D10-ACDC-25E03F630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7232">
            <a:off x="885825" y="954088"/>
            <a:ext cx="19780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图片 39">
            <a:extLst>
              <a:ext uri="{FF2B5EF4-FFF2-40B4-BE49-F238E27FC236}">
                <a16:creationId xmlns:a16="http://schemas.microsoft.com/office/drawing/2014/main" id="{17EAF7A0-8C06-4069-B455-D630F21C7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9402763" y="1430338"/>
            <a:ext cx="11191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B63E6B-D90F-4B1A-B5AE-9A15B16999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4978" y="2554941"/>
            <a:ext cx="5456393" cy="1024217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458</Words>
  <Application>Microsoft Office PowerPoint</Application>
  <PresentationFormat>Widescreen</PresentationFormat>
  <Paragraphs>61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等线</vt:lpstr>
      <vt:lpstr>Arial</vt:lpstr>
      <vt:lpstr>Calibri</vt:lpstr>
      <vt:lpstr>Calibri Light</vt:lpstr>
      <vt:lpstr>SVN-Poky's</vt:lpstr>
      <vt:lpstr>Times New Roman</vt:lpstr>
      <vt:lpstr>UTM Duepuntozero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30</cp:revision>
  <dcterms:created xsi:type="dcterms:W3CDTF">2022-11-16T09:30:16Z</dcterms:created>
  <dcterms:modified xsi:type="dcterms:W3CDTF">2025-03-09T16:18:30Z</dcterms:modified>
</cp:coreProperties>
</file>