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3"/>
  </p:notesMasterIdLst>
  <p:sldIdLst>
    <p:sldId id="257" r:id="rId2"/>
    <p:sldId id="287" r:id="rId3"/>
    <p:sldId id="312" r:id="rId4"/>
    <p:sldId id="288" r:id="rId5"/>
    <p:sldId id="292" r:id="rId6"/>
    <p:sldId id="313" r:id="rId7"/>
    <p:sldId id="272" r:id="rId8"/>
    <p:sldId id="293" r:id="rId9"/>
    <p:sldId id="315" r:id="rId10"/>
    <p:sldId id="318" r:id="rId11"/>
    <p:sldId id="27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613" autoAdjust="0"/>
  </p:normalViewPr>
  <p:slideViewPr>
    <p:cSldViewPr snapToGrid="0">
      <p:cViewPr varScale="1">
        <p:scale>
          <a:sx n="70" d="100"/>
          <a:sy n="70" d="100"/>
        </p:scale>
        <p:origin x="11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4C435-7C15-423F-8C8D-681B972D4D43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EB263-EB7D-45CA-8AEE-5D1D3A5FA66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44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EB263-EB7D-45CA-8AEE-5D1D3A5FA665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0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EB263-EB7D-45CA-8AEE-5D1D3A5FA665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04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770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35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2683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5603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91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09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3632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3575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73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028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44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80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75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84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17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36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574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52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4583D5E-DDAC-4029-AA7C-6BB02610FF68}" type="datetimeFigureOut">
              <a:rPr lang="vi-VN" smtClean="0"/>
              <a:t>09/02/2025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DE5B0-EB4A-475E-B63D-7196BF37B3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504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89" y="592762"/>
            <a:ext cx="11336020" cy="5897703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" y="149860"/>
            <a:ext cx="1394460" cy="1678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3F097-FF6C-4C9F-87B9-0C6684F4B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653" y="1182968"/>
            <a:ext cx="4578493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D927B-5D10-49CB-A06B-D26178B1F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6401" y="1797130"/>
            <a:ext cx="316409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F730-FA0D-4269-AE9E-C911B4A7B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2134" y="2359058"/>
            <a:ext cx="7870618" cy="2139881"/>
          </a:xfrm>
          <a:prstGeom prst="rect">
            <a:avLst/>
          </a:prstGeom>
        </p:spPr>
      </p:pic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402A67A1-0E4A-B83F-4686-5A87D3E70096}"/>
              </a:ext>
            </a:extLst>
          </p:cNvPr>
          <p:cNvSpPr txBox="1"/>
          <p:nvPr/>
        </p:nvSpPr>
        <p:spPr>
          <a:xfrm>
            <a:off x="1982779" y="40769"/>
            <a:ext cx="779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  <p:pic>
        <p:nvPicPr>
          <p:cNvPr id="9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155027C-8900-B1EC-8528-4E7213156C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" y="40769"/>
            <a:ext cx="1458538" cy="1365245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F1861B-5177-42E0-8F71-96992D65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644" y="2252370"/>
            <a:ext cx="750482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59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313" y="21303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C1A41DD-8F0F-4A9A-9775-860C5AEFF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223" y="2185695"/>
            <a:ext cx="7193903" cy="2353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F8601-DFA1-4407-AAB7-5E7518043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027" y="2214270"/>
            <a:ext cx="69439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676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….: 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D8FF6A5-EDA0-47B1-AF3E-FE9141AEDAE9}"/>
              </a:ext>
            </a:extLst>
          </p:cNvPr>
          <p:cNvSpPr/>
          <p:nvPr/>
        </p:nvSpPr>
        <p:spPr>
          <a:xfrm>
            <a:off x="242073" y="227892"/>
            <a:ext cx="11489484" cy="6221546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1D16CD-5D30-4ED5-8639-83F9D36A924B}"/>
              </a:ext>
            </a:extLst>
          </p:cNvPr>
          <p:cNvSpPr txBox="1"/>
          <p:nvPr/>
        </p:nvSpPr>
        <p:spPr>
          <a:xfrm>
            <a:off x="320627" y="0"/>
            <a:ext cx="10087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đảm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1545437"/>
            <a:chOff x="674228" y="4862098"/>
            <a:chExt cx="5343799" cy="217133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AFD78939-7497-4C1E-AB6B-BF2B02AC84A1}"/>
              </a:ext>
            </a:extLst>
          </p:cNvPr>
          <p:cNvSpPr txBox="1"/>
          <p:nvPr/>
        </p:nvSpPr>
        <p:spPr>
          <a:xfrm>
            <a:off x="3350201" y="1441638"/>
            <a:ext cx="5756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Ta cần nhắc nhau luôn giữ bếp sạch sẽ, không tạo cơ hội cho vi khuẩn, vi trùng phát triển, bảo vệ sự an toàn của cả nhà.</a:t>
            </a:r>
            <a:endParaRPr lang="en-US" sz="40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F2C10-9CCE-4F84-ABEC-D4343A9C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64" y="2170727"/>
            <a:ext cx="8303472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442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</TotalTime>
  <Words>239</Words>
  <Application>Microsoft Office PowerPoint</Application>
  <PresentationFormat>Widescreen</PresentationFormat>
  <Paragraphs>17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#9Slide05 SVNClementine</vt:lpstr>
      <vt:lpstr>Aptos</vt:lpstr>
      <vt:lpstr>Arial</vt:lpstr>
      <vt:lpstr>Calibri</vt:lpstr>
      <vt:lpstr>Cambria</vt:lpstr>
      <vt:lpstr>Cambria (Đầu đề)</vt:lpstr>
      <vt:lpstr>Century Gothic</vt:lpstr>
      <vt:lpstr>Times New Roman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11332</dc:creator>
  <cp:lastModifiedBy>11332</cp:lastModifiedBy>
  <cp:revision>10</cp:revision>
  <dcterms:created xsi:type="dcterms:W3CDTF">2025-02-08T23:49:46Z</dcterms:created>
  <dcterms:modified xsi:type="dcterms:W3CDTF">2025-02-09T00:35:03Z</dcterms:modified>
</cp:coreProperties>
</file>