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67" r:id="rId4"/>
    <p:sldId id="274" r:id="rId5"/>
    <p:sldId id="282" r:id="rId6"/>
    <p:sldId id="283" r:id="rId7"/>
    <p:sldId id="291" r:id="rId8"/>
    <p:sldId id="293" r:id="rId9"/>
    <p:sldId id="276" r:id="rId10"/>
    <p:sldId id="266" r:id="rId11"/>
    <p:sldId id="286"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p:scale>
          <a:sx n="50" d="100"/>
          <a:sy n="50" d="100"/>
        </p:scale>
        <p:origin x="2016" y="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7273D05-6C93-4674-9822-3731CF6270A0}" type="slidenum">
              <a:rPr lang="en-US" smtClean="0"/>
              <a:t>4</a:t>
            </a:fld>
            <a:endParaRPr lang="en-US"/>
          </a:p>
        </p:txBody>
      </p:sp>
    </p:spTree>
    <p:extLst>
      <p:ext uri="{BB962C8B-B14F-4D97-AF65-F5344CB8AC3E}">
        <p14:creationId xmlns:p14="http://schemas.microsoft.com/office/powerpoint/2010/main" val="220734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2A211-CF16-4874-96AF-529FE054D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3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2/6/2025</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4BDAC-C069-4015-945E-3C56159EB840}"/>
              </a:ext>
            </a:extLst>
          </p:cNvPr>
          <p:cNvPicPr>
            <a:picLocks noChangeAspect="1"/>
          </p:cNvPicPr>
          <p:nvPr/>
        </p:nvPicPr>
        <p:blipFill>
          <a:blip r:embed="rId3"/>
          <a:stretch>
            <a:fillRect/>
          </a:stretch>
        </p:blipFill>
        <p:spPr>
          <a:xfrm>
            <a:off x="4663474" y="576377"/>
            <a:ext cx="3694496" cy="1201016"/>
          </a:xfrm>
          <a:prstGeom prst="rect">
            <a:avLst/>
          </a:prstGeom>
        </p:spPr>
      </p:pic>
      <p:pic>
        <p:nvPicPr>
          <p:cNvPr id="11" name="Picture 10">
            <a:extLst>
              <a:ext uri="{FF2B5EF4-FFF2-40B4-BE49-F238E27FC236}">
                <a16:creationId xmlns:a16="http://schemas.microsoft.com/office/drawing/2014/main" id="{F4F2D39E-06EF-4C82-A071-AC1CB5EB8C73}"/>
              </a:ext>
            </a:extLst>
          </p:cNvPr>
          <p:cNvPicPr>
            <a:picLocks noChangeAspect="1"/>
          </p:cNvPicPr>
          <p:nvPr/>
        </p:nvPicPr>
        <p:blipFill rotWithShape="1">
          <a:blip r:embed="rId4">
            <a:extLst>
              <a:ext uri="{28A0092B-C50C-407E-A947-70E740481C1C}">
                <a14:useLocalDpi xmlns:a14="http://schemas.microsoft.com/office/drawing/2010/main" val="0"/>
              </a:ext>
            </a:extLst>
          </a:blip>
          <a:srcRect l="75732" t="26638" r="1" b="46182"/>
          <a:stretch/>
        </p:blipFill>
        <p:spPr>
          <a:xfrm flipH="1">
            <a:off x="9163877" y="3135124"/>
            <a:ext cx="3702947" cy="4062937"/>
          </a:xfrm>
          <a:prstGeom prst="rect">
            <a:avLst/>
          </a:prstGeom>
        </p:spPr>
      </p:pic>
      <p:pic>
        <p:nvPicPr>
          <p:cNvPr id="14" name="Picture 13">
            <a:extLst>
              <a:ext uri="{FF2B5EF4-FFF2-40B4-BE49-F238E27FC236}">
                <a16:creationId xmlns:a16="http://schemas.microsoft.com/office/drawing/2014/main" id="{F7154200-EF5D-4B00-BE3D-4B25DDDD4BC7}"/>
              </a:ext>
            </a:extLst>
          </p:cNvPr>
          <p:cNvPicPr>
            <a:picLocks noChangeAspect="1"/>
          </p:cNvPicPr>
          <p:nvPr/>
        </p:nvPicPr>
        <p:blipFill>
          <a:blip r:embed="rId5"/>
          <a:stretch>
            <a:fillRect/>
          </a:stretch>
        </p:blipFill>
        <p:spPr>
          <a:xfrm>
            <a:off x="2478456" y="2071280"/>
            <a:ext cx="7608467" cy="2127688"/>
          </a:xfrm>
          <a:prstGeom prst="rect">
            <a:avLst/>
          </a:prstGeom>
        </p:spPr>
      </p:pic>
    </p:spTree>
    <p:extLst>
      <p:ext uri="{BB962C8B-B14F-4D97-AF65-F5344CB8AC3E}">
        <p14:creationId xmlns:p14="http://schemas.microsoft.com/office/powerpoint/2010/main" val="11254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gn="ct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chiếc</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(100 + 40) x 2 = 280 (cm)</a:t>
            </a:r>
          </a:p>
          <a:p>
            <a:pPr algn="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Đáp</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Tree>
    <p:extLst>
      <p:ext uri="{BB962C8B-B14F-4D97-AF65-F5344CB8AC3E}">
        <p14:creationId xmlns:p14="http://schemas.microsoft.com/office/powerpoint/2010/main" val="427320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E5250-C568-1981-934B-AA6D94E29B8D}"/>
              </a:ext>
            </a:extLst>
          </p:cNvPr>
          <p:cNvPicPr>
            <a:picLocks noChangeAspect="1"/>
          </p:cNvPicPr>
          <p:nvPr/>
        </p:nvPicPr>
        <p:blipFill>
          <a:blip r:embed="rId3"/>
          <a:stretch>
            <a:fillRect/>
          </a:stretch>
        </p:blipFill>
        <p:spPr>
          <a:xfrm>
            <a:off x="755441" y="335280"/>
            <a:ext cx="10681118" cy="5767316"/>
          </a:xfrm>
          <a:prstGeom prst="rect">
            <a:avLst/>
          </a:prstGeom>
        </p:spPr>
      </p:pic>
    </p:spTree>
    <p:extLst>
      <p:ext uri="{BB962C8B-B14F-4D97-AF65-F5344CB8AC3E}">
        <p14:creationId xmlns:p14="http://schemas.microsoft.com/office/powerpoint/2010/main" val="1739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1E91F-2C1E-ADB3-065B-DF6625E06572}"/>
              </a:ext>
            </a:extLst>
          </p:cNvPr>
          <p:cNvSpPr txBox="1"/>
          <p:nvPr/>
        </p:nvSpPr>
        <p:spPr>
          <a:xfrm>
            <a:off x="1318726" y="1416529"/>
            <a:ext cx="9554547" cy="2554545"/>
          </a:xfrm>
          <a:prstGeom prst="rect">
            <a:avLst/>
          </a:prstGeom>
          <a:noFill/>
        </p:spPr>
        <p:txBody>
          <a:bodyPr wrap="square" rtlCol="0">
            <a:spAutoFit/>
          </a:bodyPr>
          <a:lstStyle/>
          <a:p>
            <a:pPr lvl="0" algn="just"/>
            <a:r>
              <a:rPr lang="en-US" sz="4000" dirty="0">
                <a:solidFill>
                  <a:srgbClr val="931D19"/>
                </a:solidFill>
                <a:latin typeface="Cambria" panose="02040503050406030204" pitchFamily="18" charset="0"/>
              </a:rPr>
              <a:t>- T</a:t>
            </a:r>
            <a:r>
              <a:rPr lang="vi-VN" sz="4000" dirty="0">
                <a:solidFill>
                  <a:srgbClr val="931D19"/>
                </a:solidFill>
                <a:latin typeface="Cambria" panose="02040503050406030204" pitchFamily="18" charset="0"/>
              </a:rPr>
              <a:t>ính được chu vi hình tam giác, hình tứ giác, hình chữ nhật, hình vuông </a:t>
            </a:r>
          </a:p>
          <a:p>
            <a:pPr lvl="0" algn="just"/>
            <a:r>
              <a:rPr lang="vi-VN" sz="4000" dirty="0">
                <a:solidFill>
                  <a:srgbClr val="931D19"/>
                </a:solidFill>
                <a:latin typeface="Cambria" panose="02040503050406030204" pitchFamily="18" charset="0"/>
              </a:rPr>
              <a:t>- Giải quyết được một số vấn đề thực tiễn liên quan đến đo lường.</a:t>
            </a:r>
          </a:p>
        </p:txBody>
      </p:sp>
      <p:pic>
        <p:nvPicPr>
          <p:cNvPr id="13" name="Picture 12">
            <a:extLst>
              <a:ext uri="{FF2B5EF4-FFF2-40B4-BE49-F238E27FC236}">
                <a16:creationId xmlns:a16="http://schemas.microsoft.com/office/drawing/2014/main" id="{D9B05215-FE91-A821-12EE-75D1F75EC00F}"/>
              </a:ext>
            </a:extLst>
          </p:cNvPr>
          <p:cNvPicPr>
            <a:picLocks noChangeAspect="1"/>
          </p:cNvPicPr>
          <p:nvPr/>
        </p:nvPicPr>
        <p:blipFill>
          <a:blip r:embed="rId2"/>
          <a:stretch>
            <a:fillRect/>
          </a:stretch>
        </p:blipFill>
        <p:spPr>
          <a:xfrm>
            <a:off x="3311534" y="403975"/>
            <a:ext cx="5901439" cy="1176630"/>
          </a:xfrm>
          <a:prstGeom prst="rect">
            <a:avLst/>
          </a:prstGeom>
        </p:spPr>
      </p:pic>
    </p:spTree>
    <p:extLst>
      <p:ext uri="{BB962C8B-B14F-4D97-AF65-F5344CB8AC3E}">
        <p14:creationId xmlns:p14="http://schemas.microsoft.com/office/powerpoint/2010/main" val="336791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3680025" y="1155272"/>
            <a:ext cx="737118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Những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quả</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trứng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đang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bị</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bệnh</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nên</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các</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chú</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con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chưa</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thể</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chào</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đời</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Hãy</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cùng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giúp</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mẹ</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chữa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bệnh</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cho</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những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quả</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trứng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này</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nhé</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a:t>
            </a: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747187" y="1025969"/>
            <a:ext cx="2932838" cy="3644366"/>
          </a:xfrm>
          <a:prstGeom prst="rect">
            <a:avLst/>
          </a:prstGeom>
        </p:spPr>
      </p:pic>
    </p:spTree>
    <p:extLst>
      <p:ext uri="{BB962C8B-B14F-4D97-AF65-F5344CB8AC3E}">
        <p14:creationId xmlns:p14="http://schemas.microsoft.com/office/powerpoint/2010/main" val="14961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3">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4"/>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5"/>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6"/>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4"/>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5"/>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6"/>
          <a:stretch>
            <a:fillRect/>
          </a:stretch>
        </p:blipFill>
        <p:spPr>
          <a:xfrm>
            <a:off x="2533649" y="4133850"/>
            <a:ext cx="7562589" cy="1752600"/>
          </a:xfrm>
          <a:prstGeom prst="rect">
            <a:avLst/>
          </a:prstGeom>
        </p:spPr>
      </p:pic>
    </p:spTree>
    <p:extLst>
      <p:ext uri="{BB962C8B-B14F-4D97-AF65-F5344CB8AC3E}">
        <p14:creationId xmlns:p14="http://schemas.microsoft.com/office/powerpoint/2010/main" val="178712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96DBDFD-CC1F-4D71-813C-48E5F4E684FB}"/>
              </a:ext>
            </a:extLst>
          </p:cNvPr>
          <p:cNvSpPr txBox="1"/>
          <p:nvPr/>
        </p:nvSpPr>
        <p:spPr>
          <a:xfrm>
            <a:off x="2681685" y="1860802"/>
            <a:ext cx="68870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mbria" panose="02040503050406030204" pitchFamily="18" charset="0"/>
                <a:ea typeface="+mn-ea"/>
                <a:cs typeface="+mn-cs"/>
              </a:rPr>
              <a:t>Thực hiện cá nhân vào nháp</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pic>
        <p:nvPicPr>
          <p:cNvPr id="1026" name="Picture 2">
            <a:extLst>
              <a:ext uri="{FF2B5EF4-FFF2-40B4-BE49-F238E27FC236}">
                <a16:creationId xmlns:a16="http://schemas.microsoft.com/office/drawing/2014/main" id="{CDF5187B-671B-4C53-9726-D7134D023E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941" y="274362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(8 </a:t>
            </a:r>
            <a:r>
              <a:rPr lang="en-US" sz="3200">
                <a:solidFill>
                  <a:srgbClr val="0070C0"/>
                </a:solidFill>
                <a:latin typeface="Arial" panose="020B0604020202020204" pitchFamily="34" charset="0"/>
                <a:ea typeface="Calibri" panose="020F0502020204030204" pitchFamily="34" charset="0"/>
                <a:cs typeface="Arial" panose="020B0604020202020204" pitchFamily="34" charset="0"/>
              </a:rPr>
              <a:t>+ 5) </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183712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3"/>
          <a:stretch>
            <a:fillRect/>
          </a:stretch>
        </p:blipFill>
        <p:spPr>
          <a:xfrm>
            <a:off x="1023579" y="1945269"/>
            <a:ext cx="3648036" cy="2541006"/>
          </a:xfrm>
          <a:prstGeom prst="rect">
            <a:avLst/>
          </a:prstGeom>
        </p:spPr>
      </p:pic>
    </p:spTree>
    <p:extLst>
      <p:ext uri="{BB962C8B-B14F-4D97-AF65-F5344CB8AC3E}">
        <p14:creationId xmlns:p14="http://schemas.microsoft.com/office/powerpoint/2010/main" val="135508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3D0FCC-5205-B024-08E1-173D8C6DC387}"/>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3AA2DDF-841C-B8AC-4EA1-67E9CE64F938}"/>
              </a:ext>
            </a:extLst>
          </p:cNvPr>
          <p:cNvSpPr txBox="1"/>
          <p:nvPr/>
        </p:nvSpPr>
        <p:spPr>
          <a:xfrm>
            <a:off x="4732261" y="1410341"/>
            <a:ext cx="638844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Núi</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lửa</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sắp</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phun</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trào</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gây</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nguy</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hiểm</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đến</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cuộc</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sống</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Hãy</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giải</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cứu</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ngay</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a:t>
            </a:r>
          </a:p>
        </p:txBody>
      </p:sp>
      <p:grpSp>
        <p:nvGrpSpPr>
          <p:cNvPr id="9" name="Group 8">
            <a:extLst>
              <a:ext uri="{FF2B5EF4-FFF2-40B4-BE49-F238E27FC236}">
                <a16:creationId xmlns:a16="http://schemas.microsoft.com/office/drawing/2014/main" id="{C3A77B89-626F-F865-44B6-B8D6FC9749B9}"/>
              </a:ext>
            </a:extLst>
          </p:cNvPr>
          <p:cNvGrpSpPr/>
          <p:nvPr/>
        </p:nvGrpSpPr>
        <p:grpSpPr>
          <a:xfrm>
            <a:off x="676269" y="0"/>
            <a:ext cx="4744166" cy="6114049"/>
            <a:chOff x="676269" y="0"/>
            <a:chExt cx="4744166" cy="6114049"/>
          </a:xfrm>
        </p:grpSpPr>
        <p:pic>
          <p:nvPicPr>
            <p:cNvPr id="8" name="Picture 7">
              <a:extLst>
                <a:ext uri="{FF2B5EF4-FFF2-40B4-BE49-F238E27FC236}">
                  <a16:creationId xmlns:a16="http://schemas.microsoft.com/office/drawing/2014/main" id="{B52B750E-03EE-2761-D206-9A6D06D9956F}"/>
                </a:ext>
              </a:extLst>
            </p:cNvPr>
            <p:cNvPicPr>
              <a:picLocks noChangeAspect="1"/>
            </p:cNvPicPr>
            <p:nvPr/>
          </p:nvPicPr>
          <p:blipFill rotWithShape="1">
            <a:blip r:embed="rId2">
              <a:extLst>
                <a:ext uri="{28A0092B-C50C-407E-A947-70E740481C1C}">
                  <a14:useLocalDpi xmlns:a14="http://schemas.microsoft.com/office/drawing/2010/main" val="0"/>
                </a:ext>
              </a:extLst>
            </a:blip>
            <a:srcRect t="11766" r="73834" b="59161"/>
            <a:stretch/>
          </p:blipFill>
          <p:spPr>
            <a:xfrm>
              <a:off x="676269" y="0"/>
              <a:ext cx="4269759" cy="5128354"/>
            </a:xfrm>
            <a:prstGeom prst="rect">
              <a:avLst/>
            </a:prstGeom>
          </p:spPr>
        </p:pic>
        <p:pic>
          <p:nvPicPr>
            <p:cNvPr id="6" name="Picture 5">
              <a:extLst>
                <a:ext uri="{FF2B5EF4-FFF2-40B4-BE49-F238E27FC236}">
                  <a16:creationId xmlns:a16="http://schemas.microsoft.com/office/drawing/2014/main" id="{9B762A04-CD6A-F966-10A3-90B07A5129EF}"/>
                </a:ext>
              </a:extLst>
            </p:cNvPr>
            <p:cNvPicPr>
              <a:picLocks noChangeAspect="1"/>
            </p:cNvPicPr>
            <p:nvPr/>
          </p:nvPicPr>
          <p:blipFill rotWithShape="1">
            <a:blip r:embed="rId3">
              <a:extLst>
                <a:ext uri="{28A0092B-C50C-407E-A947-70E740481C1C}">
                  <a14:useLocalDpi xmlns:a14="http://schemas.microsoft.com/office/drawing/2010/main" val="0"/>
                </a:ext>
              </a:extLst>
            </a:blip>
            <a:srcRect l="23185" t="71939" r="62663" b="14538"/>
            <a:stretch/>
          </p:blipFill>
          <p:spPr>
            <a:xfrm>
              <a:off x="2357617" y="2308168"/>
              <a:ext cx="3062818" cy="3805881"/>
            </a:xfrm>
            <a:prstGeom prst="rect">
              <a:avLst/>
            </a:prstGeom>
          </p:spPr>
        </p:pic>
      </p:grpSp>
    </p:spTree>
    <p:extLst>
      <p:ext uri="{BB962C8B-B14F-4D97-AF65-F5344CB8AC3E}">
        <p14:creationId xmlns:p14="http://schemas.microsoft.com/office/powerpoint/2010/main" val="92533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1328737" y="2181225"/>
            <a:ext cx="5857875"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095500" y="762000"/>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7172325" y="2466975"/>
            <a:ext cx="4457700" cy="2246769"/>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Vì chiều rộng và chiều dài không cùng đơn vị đo. Muốn tính chu vi ta phải đổi độ dài các cạnh về cùng một đơn vị. Vậy bạn Việt tính sai.</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4166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225</Words>
  <Application>Microsoft Office PowerPoint</Application>
  <PresentationFormat>Widescreen</PresentationFormat>
  <Paragraphs>23</Paragraphs>
  <Slides>11</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2022-10-23T10:26:54Z</dcterms:created>
  <dcterms:modified xsi:type="dcterms:W3CDTF">2025-02-06T10:46:24Z</dcterms:modified>
</cp:coreProperties>
</file>