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8692" r:id="rId2"/>
    <p:sldId id="8694" r:id="rId3"/>
    <p:sldId id="8695" r:id="rId4"/>
    <p:sldId id="925" r:id="rId5"/>
    <p:sldId id="910" r:id="rId6"/>
    <p:sldId id="3351" r:id="rId7"/>
    <p:sldId id="3354" r:id="rId8"/>
    <p:sldId id="8700" r:id="rId9"/>
    <p:sldId id="922" r:id="rId10"/>
    <p:sldId id="8701" r:id="rId11"/>
    <p:sldId id="8702" r:id="rId12"/>
    <p:sldId id="8696" r:id="rId13"/>
    <p:sldId id="8703" r:id="rId14"/>
    <p:sldId id="8704" r:id="rId15"/>
    <p:sldId id="8705" r:id="rId16"/>
    <p:sldId id="914" r:id="rId17"/>
    <p:sldId id="912" r:id="rId18"/>
    <p:sldId id="8706" r:id="rId19"/>
    <p:sldId id="3355" r:id="rId20"/>
    <p:sldId id="8707" r:id="rId21"/>
    <p:sldId id="8708" r:id="rId22"/>
    <p:sldId id="8709" r:id="rId23"/>
    <p:sldId id="8710" r:id="rId24"/>
    <p:sldId id="939" r:id="rId25"/>
    <p:sldId id="8711" r:id="rId26"/>
    <p:sldId id="86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9D16-B318-4B2C-9BFF-CEDA59CF81EC}"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4564-0D8E-4B61-8A41-04926DC58009}" type="slidenum">
              <a:rPr lang="en-US" smtClean="0"/>
              <a:t>‹#›</a:t>
            </a:fld>
            <a:endParaRPr lang="en-US"/>
          </a:p>
        </p:txBody>
      </p:sp>
    </p:spTree>
    <p:extLst>
      <p:ext uri="{BB962C8B-B14F-4D97-AF65-F5344CB8AC3E}">
        <p14:creationId xmlns:p14="http://schemas.microsoft.com/office/powerpoint/2010/main" val="156208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974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398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7150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67094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18038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86506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1624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98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96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7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34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422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732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20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4302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577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2757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4987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44410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411479"/>
            <a:ext cx="11521442" cy="6035040"/>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1447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9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81053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36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129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460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018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3613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0781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6913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6646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7613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3189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37" y="-90651"/>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5" name="矩形 4">
            <a:extLst>
              <a:ext uri="{FF2B5EF4-FFF2-40B4-BE49-F238E27FC236}">
                <a16:creationId xmlns:a16="http://schemas.microsoft.com/office/drawing/2014/main" id="{5E263BAA-505B-4A4D-ADE6-DFE4C222CDAB}"/>
              </a:ext>
            </a:extLst>
          </p:cNvPr>
          <p:cNvSpPr/>
          <p:nvPr/>
        </p:nvSpPr>
        <p:spPr>
          <a:xfrm>
            <a:off x="4685938" y="1517068"/>
            <a:ext cx="2895962"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Tiếng</a:t>
            </a:r>
            <a:r>
              <a:rPr kumimoji="0" lang="en-US" altLang="zh-CN" sz="4800" b="1" i="0" u="none" strike="noStrike" kern="1200" cap="none" spc="0" normalizeH="0" baseline="0" noProof="0" dirty="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 </a:t>
            </a:r>
            <a:r>
              <a:rPr kumimoji="0" lang="en-US" altLang="zh-CN" sz="4800" b="1" i="0" u="none" strike="noStrike" kern="1200" cap="none" spc="0" normalizeH="0" baseline="0" noProof="0" dirty="0" err="1">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việt</a:t>
            </a:r>
            <a:endParaRPr kumimoji="0" lang="zh-CN" altLang="en-US" sz="4800" b="1" i="0" u="none" strike="noStrike" kern="1200" cap="none" spc="0" normalizeH="0" baseline="0" noProof="0" dirty="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4" name="TextBox 3">
            <a:extLst>
              <a:ext uri="{FF2B5EF4-FFF2-40B4-BE49-F238E27FC236}">
                <a16:creationId xmlns:a16="http://schemas.microsoft.com/office/drawing/2014/main" id="{BA7E37F6-FB1B-4052-BCDB-4F4C999626E0}"/>
              </a:ext>
            </a:extLst>
          </p:cNvPr>
          <p:cNvSpPr txBox="1"/>
          <p:nvPr/>
        </p:nvSpPr>
        <p:spPr>
          <a:xfrm>
            <a:off x="2505075" y="2857500"/>
            <a:ext cx="7248525" cy="1914525"/>
          </a:xfrm>
          <a:prstGeom prst="rect">
            <a:avLst/>
          </a:prstGeom>
          <a:no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25D14D67-D845-410F-AE22-6ADA670F89ED}"/>
              </a:ext>
            </a:extLst>
          </p:cNvPr>
          <p:cNvPicPr>
            <a:picLocks noChangeAspect="1"/>
          </p:cNvPicPr>
          <p:nvPr/>
        </p:nvPicPr>
        <p:blipFill>
          <a:blip r:embed="rId4"/>
          <a:stretch>
            <a:fillRect/>
          </a:stretch>
        </p:blipFill>
        <p:spPr>
          <a:xfrm>
            <a:off x="5167797" y="2517370"/>
            <a:ext cx="1579001" cy="676715"/>
          </a:xfrm>
          <a:prstGeom prst="rect">
            <a:avLst/>
          </a:prstGeom>
        </p:spPr>
      </p:pic>
      <p:pic>
        <p:nvPicPr>
          <p:cNvPr id="7" name="Picture 6">
            <a:extLst>
              <a:ext uri="{FF2B5EF4-FFF2-40B4-BE49-F238E27FC236}">
                <a16:creationId xmlns:a16="http://schemas.microsoft.com/office/drawing/2014/main" id="{466109FF-C41C-419B-9E1D-22F7E8E91E37}"/>
              </a:ext>
            </a:extLst>
          </p:cNvPr>
          <p:cNvPicPr>
            <a:picLocks noChangeAspect="1"/>
          </p:cNvPicPr>
          <p:nvPr/>
        </p:nvPicPr>
        <p:blipFill>
          <a:blip r:embed="rId5"/>
          <a:stretch>
            <a:fillRect/>
          </a:stretch>
        </p:blipFill>
        <p:spPr>
          <a:xfrm>
            <a:off x="2870923" y="3526491"/>
            <a:ext cx="6754953" cy="1024217"/>
          </a:xfrm>
          <a:prstGeom prst="rect">
            <a:avLst/>
          </a:prstGeom>
        </p:spPr>
      </p:pic>
      <p:pic>
        <p:nvPicPr>
          <p:cNvPr id="6" name="Picture 2" descr="Ảnh có chứa văn bản, biểu tượng, Phông chữ, Nhãn hiệu&#10;&#10;Mô tả được tạo tự động">
            <a:extLst>
              <a:ext uri="{FF2B5EF4-FFF2-40B4-BE49-F238E27FC236}">
                <a16:creationId xmlns:a16="http://schemas.microsoft.com/office/drawing/2014/main" id="{EA920BB8-B78A-86C8-5029-A44A8242BF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
        <p:nvSpPr>
          <p:cNvPr id="8" name="Hộp Văn bản 5">
            <a:extLst>
              <a:ext uri="{FF2B5EF4-FFF2-40B4-BE49-F238E27FC236}">
                <a16:creationId xmlns:a16="http://schemas.microsoft.com/office/drawing/2014/main" id="{2641BBAF-2293-9DB7-35A5-844946F46E0E}"/>
              </a:ext>
            </a:extLst>
          </p:cNvPr>
          <p:cNvSpPr txBox="1"/>
          <p:nvPr/>
        </p:nvSpPr>
        <p:spPr>
          <a:xfrm>
            <a:off x="1313234" y="346708"/>
            <a:ext cx="4572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1536775"/>
          </a:xfrm>
          <a:custGeom>
            <a:avLst/>
            <a:gdLst>
              <a:gd name="connsiteX0" fmla="*/ 0 w 11371382"/>
              <a:gd name="connsiteY0" fmla="*/ 192573 h 1536775"/>
              <a:gd name="connsiteX1" fmla="*/ 192573 w 11371382"/>
              <a:gd name="connsiteY1" fmla="*/ 0 h 1536775"/>
              <a:gd name="connsiteX2" fmla="*/ 879213 w 11371382"/>
              <a:gd name="connsiteY2" fmla="*/ 0 h 1536775"/>
              <a:gd name="connsiteX3" fmla="*/ 1455990 w 11371382"/>
              <a:gd name="connsiteY3" fmla="*/ 0 h 1536775"/>
              <a:gd name="connsiteX4" fmla="*/ 1813043 w 11371382"/>
              <a:gd name="connsiteY4" fmla="*/ 0 h 1536775"/>
              <a:gd name="connsiteX5" fmla="*/ 2389820 w 11371382"/>
              <a:gd name="connsiteY5" fmla="*/ 0 h 1536775"/>
              <a:gd name="connsiteX6" fmla="*/ 2856735 w 11371382"/>
              <a:gd name="connsiteY6" fmla="*/ 0 h 1536775"/>
              <a:gd name="connsiteX7" fmla="*/ 3213788 w 11371382"/>
              <a:gd name="connsiteY7" fmla="*/ 0 h 1536775"/>
              <a:gd name="connsiteX8" fmla="*/ 4120152 w 11371382"/>
              <a:gd name="connsiteY8" fmla="*/ 0 h 1536775"/>
              <a:gd name="connsiteX9" fmla="*/ 4806792 w 11371382"/>
              <a:gd name="connsiteY9" fmla="*/ 0 h 1536775"/>
              <a:gd name="connsiteX10" fmla="*/ 5383570 w 11371382"/>
              <a:gd name="connsiteY10" fmla="*/ 0 h 1536775"/>
              <a:gd name="connsiteX11" fmla="*/ 6180072 w 11371382"/>
              <a:gd name="connsiteY11" fmla="*/ 0 h 1536775"/>
              <a:gd name="connsiteX12" fmla="*/ 6866711 w 11371382"/>
              <a:gd name="connsiteY12" fmla="*/ 0 h 1536775"/>
              <a:gd name="connsiteX13" fmla="*/ 7443489 w 11371382"/>
              <a:gd name="connsiteY13" fmla="*/ 0 h 1536775"/>
              <a:gd name="connsiteX14" fmla="*/ 7800541 w 11371382"/>
              <a:gd name="connsiteY14" fmla="*/ 0 h 1536775"/>
              <a:gd name="connsiteX15" fmla="*/ 8377319 w 11371382"/>
              <a:gd name="connsiteY15" fmla="*/ 0 h 1536775"/>
              <a:gd name="connsiteX16" fmla="*/ 8954096 w 11371382"/>
              <a:gd name="connsiteY16" fmla="*/ 0 h 1536775"/>
              <a:gd name="connsiteX17" fmla="*/ 9311149 w 11371382"/>
              <a:gd name="connsiteY17" fmla="*/ 0 h 1536775"/>
              <a:gd name="connsiteX18" fmla="*/ 9778064 w 11371382"/>
              <a:gd name="connsiteY18" fmla="*/ 0 h 1536775"/>
              <a:gd name="connsiteX19" fmla="*/ 10135117 w 11371382"/>
              <a:gd name="connsiteY19" fmla="*/ 0 h 1536775"/>
              <a:gd name="connsiteX20" fmla="*/ 11178809 w 11371382"/>
              <a:gd name="connsiteY20" fmla="*/ 0 h 1536775"/>
              <a:gd name="connsiteX21" fmla="*/ 11371382 w 11371382"/>
              <a:gd name="connsiteY21" fmla="*/ 192573 h 1536775"/>
              <a:gd name="connsiteX22" fmla="*/ 11371382 w 11371382"/>
              <a:gd name="connsiteY22" fmla="*/ 791420 h 1536775"/>
              <a:gd name="connsiteX23" fmla="*/ 11371382 w 11371382"/>
              <a:gd name="connsiteY23" fmla="*/ 1344202 h 1536775"/>
              <a:gd name="connsiteX24" fmla="*/ 11178809 w 11371382"/>
              <a:gd name="connsiteY24" fmla="*/ 1536775 h 1536775"/>
              <a:gd name="connsiteX25" fmla="*/ 10382307 w 11371382"/>
              <a:gd name="connsiteY25" fmla="*/ 1536775 h 1536775"/>
              <a:gd name="connsiteX26" fmla="*/ 9585805 w 11371382"/>
              <a:gd name="connsiteY26" fmla="*/ 1536775 h 1536775"/>
              <a:gd name="connsiteX27" fmla="*/ 9118890 w 11371382"/>
              <a:gd name="connsiteY27" fmla="*/ 1536775 h 1536775"/>
              <a:gd name="connsiteX28" fmla="*/ 8761837 w 11371382"/>
              <a:gd name="connsiteY28" fmla="*/ 1536775 h 1536775"/>
              <a:gd name="connsiteX29" fmla="*/ 7855473 w 11371382"/>
              <a:gd name="connsiteY29" fmla="*/ 1536775 h 1536775"/>
              <a:gd name="connsiteX30" fmla="*/ 7278695 w 11371382"/>
              <a:gd name="connsiteY30" fmla="*/ 1536775 h 1536775"/>
              <a:gd name="connsiteX31" fmla="*/ 6701918 w 11371382"/>
              <a:gd name="connsiteY31" fmla="*/ 1536775 h 1536775"/>
              <a:gd name="connsiteX32" fmla="*/ 6015278 w 11371382"/>
              <a:gd name="connsiteY32" fmla="*/ 1536775 h 1536775"/>
              <a:gd name="connsiteX33" fmla="*/ 5108914 w 11371382"/>
              <a:gd name="connsiteY33" fmla="*/ 1536775 h 1536775"/>
              <a:gd name="connsiteX34" fmla="*/ 4532136 w 11371382"/>
              <a:gd name="connsiteY34" fmla="*/ 1536775 h 1536775"/>
              <a:gd name="connsiteX35" fmla="*/ 3845496 w 11371382"/>
              <a:gd name="connsiteY35" fmla="*/ 1536775 h 1536775"/>
              <a:gd name="connsiteX36" fmla="*/ 3268719 w 11371382"/>
              <a:gd name="connsiteY36" fmla="*/ 1536775 h 1536775"/>
              <a:gd name="connsiteX37" fmla="*/ 2582079 w 11371382"/>
              <a:gd name="connsiteY37" fmla="*/ 1536775 h 1536775"/>
              <a:gd name="connsiteX38" fmla="*/ 1785577 w 11371382"/>
              <a:gd name="connsiteY38" fmla="*/ 1536775 h 1536775"/>
              <a:gd name="connsiteX39" fmla="*/ 1208800 w 11371382"/>
              <a:gd name="connsiteY39" fmla="*/ 1536775 h 1536775"/>
              <a:gd name="connsiteX40" fmla="*/ 192573 w 11371382"/>
              <a:gd name="connsiteY40" fmla="*/ 1536775 h 1536775"/>
              <a:gd name="connsiteX41" fmla="*/ 0 w 11371382"/>
              <a:gd name="connsiteY41" fmla="*/ 1344202 h 1536775"/>
              <a:gd name="connsiteX42" fmla="*/ 0 w 11371382"/>
              <a:gd name="connsiteY42" fmla="*/ 756871 h 1536775"/>
              <a:gd name="connsiteX43" fmla="*/ 0 w 11371382"/>
              <a:gd name="connsiteY43" fmla="*/ 192573 h 153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71382" h="1536775" fill="none" extrusionOk="0">
                <a:moveTo>
                  <a:pt x="0" y="192573"/>
                </a:moveTo>
                <a:cubicBezTo>
                  <a:pt x="-2221" y="81528"/>
                  <a:pt x="65682" y="16158"/>
                  <a:pt x="192573" y="0"/>
                </a:cubicBezTo>
                <a:cubicBezTo>
                  <a:pt x="341547" y="30314"/>
                  <a:pt x="584182" y="29557"/>
                  <a:pt x="879213" y="0"/>
                </a:cubicBezTo>
                <a:cubicBezTo>
                  <a:pt x="1174244" y="-29557"/>
                  <a:pt x="1256051" y="-14469"/>
                  <a:pt x="1455990" y="0"/>
                </a:cubicBezTo>
                <a:cubicBezTo>
                  <a:pt x="1655929" y="14469"/>
                  <a:pt x="1658376" y="8061"/>
                  <a:pt x="1813043" y="0"/>
                </a:cubicBezTo>
                <a:cubicBezTo>
                  <a:pt x="1967710" y="-8061"/>
                  <a:pt x="2164757" y="-12598"/>
                  <a:pt x="2389820" y="0"/>
                </a:cubicBezTo>
                <a:cubicBezTo>
                  <a:pt x="2614883" y="12598"/>
                  <a:pt x="2651375" y="4536"/>
                  <a:pt x="2856735" y="0"/>
                </a:cubicBezTo>
                <a:cubicBezTo>
                  <a:pt x="3062095" y="-4536"/>
                  <a:pt x="3037976" y="10031"/>
                  <a:pt x="3213788" y="0"/>
                </a:cubicBezTo>
                <a:cubicBezTo>
                  <a:pt x="3389600" y="-10031"/>
                  <a:pt x="3865281" y="-25220"/>
                  <a:pt x="4120152" y="0"/>
                </a:cubicBezTo>
                <a:cubicBezTo>
                  <a:pt x="4375023" y="25220"/>
                  <a:pt x="4560524" y="22412"/>
                  <a:pt x="4806792" y="0"/>
                </a:cubicBezTo>
                <a:cubicBezTo>
                  <a:pt x="5053060" y="-22412"/>
                  <a:pt x="5105424" y="10949"/>
                  <a:pt x="5383570" y="0"/>
                </a:cubicBezTo>
                <a:cubicBezTo>
                  <a:pt x="5661716" y="-10949"/>
                  <a:pt x="5797596" y="-717"/>
                  <a:pt x="6180072" y="0"/>
                </a:cubicBezTo>
                <a:cubicBezTo>
                  <a:pt x="6562548" y="717"/>
                  <a:pt x="6533521" y="27863"/>
                  <a:pt x="6866711" y="0"/>
                </a:cubicBezTo>
                <a:cubicBezTo>
                  <a:pt x="7199901" y="-27863"/>
                  <a:pt x="7240481" y="-27690"/>
                  <a:pt x="7443489" y="0"/>
                </a:cubicBezTo>
                <a:cubicBezTo>
                  <a:pt x="7646497" y="27690"/>
                  <a:pt x="7627461" y="-17514"/>
                  <a:pt x="7800541" y="0"/>
                </a:cubicBezTo>
                <a:cubicBezTo>
                  <a:pt x="7973621" y="17514"/>
                  <a:pt x="8219721" y="-26896"/>
                  <a:pt x="8377319" y="0"/>
                </a:cubicBezTo>
                <a:cubicBezTo>
                  <a:pt x="8534917" y="26896"/>
                  <a:pt x="8732856" y="23015"/>
                  <a:pt x="8954096" y="0"/>
                </a:cubicBezTo>
                <a:cubicBezTo>
                  <a:pt x="9175336" y="-23015"/>
                  <a:pt x="9185934" y="14823"/>
                  <a:pt x="9311149" y="0"/>
                </a:cubicBezTo>
                <a:cubicBezTo>
                  <a:pt x="9436364" y="-14823"/>
                  <a:pt x="9639128" y="15426"/>
                  <a:pt x="9778064" y="0"/>
                </a:cubicBezTo>
                <a:cubicBezTo>
                  <a:pt x="9917001" y="-15426"/>
                  <a:pt x="10009662" y="11021"/>
                  <a:pt x="10135117" y="0"/>
                </a:cubicBezTo>
                <a:cubicBezTo>
                  <a:pt x="10260572" y="-11021"/>
                  <a:pt x="10673961" y="19292"/>
                  <a:pt x="11178809" y="0"/>
                </a:cubicBezTo>
                <a:cubicBezTo>
                  <a:pt x="11297844" y="21586"/>
                  <a:pt x="11367218" y="88426"/>
                  <a:pt x="11371382" y="192573"/>
                </a:cubicBezTo>
                <a:cubicBezTo>
                  <a:pt x="11350330" y="475520"/>
                  <a:pt x="11397612" y="663994"/>
                  <a:pt x="11371382" y="791420"/>
                </a:cubicBezTo>
                <a:cubicBezTo>
                  <a:pt x="11345152" y="918846"/>
                  <a:pt x="11360025" y="1124738"/>
                  <a:pt x="11371382" y="1344202"/>
                </a:cubicBezTo>
                <a:cubicBezTo>
                  <a:pt x="11365934" y="1439857"/>
                  <a:pt x="11287986" y="1538032"/>
                  <a:pt x="11178809" y="1536775"/>
                </a:cubicBezTo>
                <a:cubicBezTo>
                  <a:pt x="10921278" y="1562364"/>
                  <a:pt x="10634845" y="1573519"/>
                  <a:pt x="10382307" y="1536775"/>
                </a:cubicBezTo>
                <a:cubicBezTo>
                  <a:pt x="10129769" y="1500031"/>
                  <a:pt x="9848153" y="1499934"/>
                  <a:pt x="9585805" y="1536775"/>
                </a:cubicBezTo>
                <a:cubicBezTo>
                  <a:pt x="9323457" y="1573616"/>
                  <a:pt x="9310805" y="1554559"/>
                  <a:pt x="9118890" y="1536775"/>
                </a:cubicBezTo>
                <a:cubicBezTo>
                  <a:pt x="8926976" y="1518991"/>
                  <a:pt x="8921963" y="1523801"/>
                  <a:pt x="8761837" y="1536775"/>
                </a:cubicBezTo>
                <a:cubicBezTo>
                  <a:pt x="8601711" y="1549749"/>
                  <a:pt x="8058535" y="1515556"/>
                  <a:pt x="7855473" y="1536775"/>
                </a:cubicBezTo>
                <a:cubicBezTo>
                  <a:pt x="7652411" y="1557994"/>
                  <a:pt x="7463441" y="1548094"/>
                  <a:pt x="7278695" y="1536775"/>
                </a:cubicBezTo>
                <a:cubicBezTo>
                  <a:pt x="7093949" y="1525456"/>
                  <a:pt x="6987841" y="1549708"/>
                  <a:pt x="6701918" y="1536775"/>
                </a:cubicBezTo>
                <a:cubicBezTo>
                  <a:pt x="6415995" y="1523842"/>
                  <a:pt x="6190076" y="1524229"/>
                  <a:pt x="6015278" y="1536775"/>
                </a:cubicBezTo>
                <a:cubicBezTo>
                  <a:pt x="5840480" y="1549321"/>
                  <a:pt x="5433536" y="1545180"/>
                  <a:pt x="5108914" y="1536775"/>
                </a:cubicBezTo>
                <a:cubicBezTo>
                  <a:pt x="4784292" y="1528370"/>
                  <a:pt x="4703352" y="1529864"/>
                  <a:pt x="4532136" y="1536775"/>
                </a:cubicBezTo>
                <a:cubicBezTo>
                  <a:pt x="4360920" y="1543686"/>
                  <a:pt x="4086076" y="1505921"/>
                  <a:pt x="3845496" y="1536775"/>
                </a:cubicBezTo>
                <a:cubicBezTo>
                  <a:pt x="3604916" y="1567629"/>
                  <a:pt x="3477964" y="1513522"/>
                  <a:pt x="3268719" y="1536775"/>
                </a:cubicBezTo>
                <a:cubicBezTo>
                  <a:pt x="3059474" y="1560028"/>
                  <a:pt x="2842766" y="1519845"/>
                  <a:pt x="2582079" y="1536775"/>
                </a:cubicBezTo>
                <a:cubicBezTo>
                  <a:pt x="2321392" y="1553705"/>
                  <a:pt x="2056634" y="1529480"/>
                  <a:pt x="1785577" y="1536775"/>
                </a:cubicBezTo>
                <a:cubicBezTo>
                  <a:pt x="1514520" y="1544070"/>
                  <a:pt x="1358988" y="1530623"/>
                  <a:pt x="1208800" y="1536775"/>
                </a:cubicBezTo>
                <a:cubicBezTo>
                  <a:pt x="1058612" y="1542927"/>
                  <a:pt x="639644" y="1497088"/>
                  <a:pt x="192573" y="1536775"/>
                </a:cubicBezTo>
                <a:cubicBezTo>
                  <a:pt x="84179" y="1539246"/>
                  <a:pt x="-19622" y="1435219"/>
                  <a:pt x="0" y="1344202"/>
                </a:cubicBezTo>
                <a:cubicBezTo>
                  <a:pt x="-16900" y="1172257"/>
                  <a:pt x="18101" y="1016327"/>
                  <a:pt x="0" y="756871"/>
                </a:cubicBezTo>
                <a:cubicBezTo>
                  <a:pt x="-18101" y="497415"/>
                  <a:pt x="18290" y="424410"/>
                  <a:pt x="0" y="192573"/>
                </a:cubicBezTo>
                <a:close/>
              </a:path>
              <a:path w="11371382" h="1536775" stroke="0" extrusionOk="0">
                <a:moveTo>
                  <a:pt x="0" y="192573"/>
                </a:moveTo>
                <a:cubicBezTo>
                  <a:pt x="399" y="98417"/>
                  <a:pt x="93778" y="13509"/>
                  <a:pt x="192573" y="0"/>
                </a:cubicBezTo>
                <a:cubicBezTo>
                  <a:pt x="433313" y="-29242"/>
                  <a:pt x="635826" y="35628"/>
                  <a:pt x="989075" y="0"/>
                </a:cubicBezTo>
                <a:cubicBezTo>
                  <a:pt x="1342324" y="-35628"/>
                  <a:pt x="1349789" y="-12161"/>
                  <a:pt x="1455990" y="0"/>
                </a:cubicBezTo>
                <a:cubicBezTo>
                  <a:pt x="1562191" y="12161"/>
                  <a:pt x="1805969" y="19330"/>
                  <a:pt x="1922905" y="0"/>
                </a:cubicBezTo>
                <a:cubicBezTo>
                  <a:pt x="2039842" y="-19330"/>
                  <a:pt x="2428199" y="-22085"/>
                  <a:pt x="2719407" y="0"/>
                </a:cubicBezTo>
                <a:cubicBezTo>
                  <a:pt x="3010615" y="22085"/>
                  <a:pt x="3098833" y="21954"/>
                  <a:pt x="3296185" y="0"/>
                </a:cubicBezTo>
                <a:cubicBezTo>
                  <a:pt x="3493537" y="-21954"/>
                  <a:pt x="3933042" y="-17765"/>
                  <a:pt x="4202549" y="0"/>
                </a:cubicBezTo>
                <a:cubicBezTo>
                  <a:pt x="4472056" y="17765"/>
                  <a:pt x="4678285" y="-27877"/>
                  <a:pt x="5108914" y="0"/>
                </a:cubicBezTo>
                <a:cubicBezTo>
                  <a:pt x="5539544" y="27877"/>
                  <a:pt x="5677742" y="33582"/>
                  <a:pt x="5905416" y="0"/>
                </a:cubicBezTo>
                <a:cubicBezTo>
                  <a:pt x="6133090" y="-33582"/>
                  <a:pt x="6228486" y="6523"/>
                  <a:pt x="6372331" y="0"/>
                </a:cubicBezTo>
                <a:cubicBezTo>
                  <a:pt x="6516177" y="-6523"/>
                  <a:pt x="6617584" y="11351"/>
                  <a:pt x="6729383" y="0"/>
                </a:cubicBezTo>
                <a:cubicBezTo>
                  <a:pt x="6841182" y="-11351"/>
                  <a:pt x="7200929" y="-40976"/>
                  <a:pt x="7635748" y="0"/>
                </a:cubicBezTo>
                <a:cubicBezTo>
                  <a:pt x="8070568" y="40976"/>
                  <a:pt x="8072958" y="32217"/>
                  <a:pt x="8322388" y="0"/>
                </a:cubicBezTo>
                <a:cubicBezTo>
                  <a:pt x="8571818" y="-32217"/>
                  <a:pt x="8675589" y="5243"/>
                  <a:pt x="9009027" y="0"/>
                </a:cubicBezTo>
                <a:cubicBezTo>
                  <a:pt x="9342465" y="-5243"/>
                  <a:pt x="9351320" y="19212"/>
                  <a:pt x="9475942" y="0"/>
                </a:cubicBezTo>
                <a:cubicBezTo>
                  <a:pt x="9600564" y="-19212"/>
                  <a:pt x="9887782" y="-27200"/>
                  <a:pt x="10272445" y="0"/>
                </a:cubicBezTo>
                <a:cubicBezTo>
                  <a:pt x="10657108" y="27200"/>
                  <a:pt x="10733697" y="-15707"/>
                  <a:pt x="11178809" y="0"/>
                </a:cubicBezTo>
                <a:cubicBezTo>
                  <a:pt x="11295777" y="-22010"/>
                  <a:pt x="11380727" y="98467"/>
                  <a:pt x="11371382" y="192573"/>
                </a:cubicBezTo>
                <a:cubicBezTo>
                  <a:pt x="11378810" y="337493"/>
                  <a:pt x="11357152" y="512504"/>
                  <a:pt x="11371382" y="733839"/>
                </a:cubicBezTo>
                <a:cubicBezTo>
                  <a:pt x="11385612" y="955174"/>
                  <a:pt x="11387341" y="1182404"/>
                  <a:pt x="11371382" y="1344202"/>
                </a:cubicBezTo>
                <a:cubicBezTo>
                  <a:pt x="11391317" y="1445136"/>
                  <a:pt x="11293896" y="1541220"/>
                  <a:pt x="11178809" y="1536775"/>
                </a:cubicBezTo>
                <a:cubicBezTo>
                  <a:pt x="10982459" y="1541379"/>
                  <a:pt x="10905954" y="1553940"/>
                  <a:pt x="10711894" y="1536775"/>
                </a:cubicBezTo>
                <a:cubicBezTo>
                  <a:pt x="10517835" y="1519610"/>
                  <a:pt x="10013672" y="1542230"/>
                  <a:pt x="9805530" y="1536775"/>
                </a:cubicBezTo>
                <a:cubicBezTo>
                  <a:pt x="9597388" y="1531320"/>
                  <a:pt x="9391413" y="1552806"/>
                  <a:pt x="9228752" y="1536775"/>
                </a:cubicBezTo>
                <a:cubicBezTo>
                  <a:pt x="9066091" y="1520744"/>
                  <a:pt x="8717126" y="1545203"/>
                  <a:pt x="8322388" y="1536775"/>
                </a:cubicBezTo>
                <a:cubicBezTo>
                  <a:pt x="7927650" y="1528347"/>
                  <a:pt x="7868185" y="1554337"/>
                  <a:pt x="7416023" y="1536775"/>
                </a:cubicBezTo>
                <a:cubicBezTo>
                  <a:pt x="6963861" y="1519213"/>
                  <a:pt x="7071310" y="1553773"/>
                  <a:pt x="6839246" y="1536775"/>
                </a:cubicBezTo>
                <a:cubicBezTo>
                  <a:pt x="6607182" y="1519777"/>
                  <a:pt x="6652187" y="1519036"/>
                  <a:pt x="6482193" y="1536775"/>
                </a:cubicBezTo>
                <a:cubicBezTo>
                  <a:pt x="6312199" y="1554514"/>
                  <a:pt x="6244540" y="1533909"/>
                  <a:pt x="6015278" y="1536775"/>
                </a:cubicBezTo>
                <a:cubicBezTo>
                  <a:pt x="5786016" y="1539641"/>
                  <a:pt x="5767899" y="1536106"/>
                  <a:pt x="5548363" y="1536775"/>
                </a:cubicBezTo>
                <a:cubicBezTo>
                  <a:pt x="5328827" y="1537444"/>
                  <a:pt x="4998016" y="1531142"/>
                  <a:pt x="4751861" y="1536775"/>
                </a:cubicBezTo>
                <a:cubicBezTo>
                  <a:pt x="4505706" y="1542408"/>
                  <a:pt x="4562400" y="1552199"/>
                  <a:pt x="4394808" y="1536775"/>
                </a:cubicBezTo>
                <a:cubicBezTo>
                  <a:pt x="4227216" y="1521351"/>
                  <a:pt x="4094959" y="1550542"/>
                  <a:pt x="3927893" y="1536775"/>
                </a:cubicBezTo>
                <a:cubicBezTo>
                  <a:pt x="3760827" y="1523008"/>
                  <a:pt x="3294681" y="1521007"/>
                  <a:pt x="3021529" y="1536775"/>
                </a:cubicBezTo>
                <a:cubicBezTo>
                  <a:pt x="2748377" y="1552543"/>
                  <a:pt x="2788602" y="1524525"/>
                  <a:pt x="2664476" y="1536775"/>
                </a:cubicBezTo>
                <a:cubicBezTo>
                  <a:pt x="2540350" y="1549025"/>
                  <a:pt x="2426952" y="1542493"/>
                  <a:pt x="2307423" y="1536775"/>
                </a:cubicBezTo>
                <a:cubicBezTo>
                  <a:pt x="2187894" y="1531057"/>
                  <a:pt x="2099095" y="1522857"/>
                  <a:pt x="1950371" y="1536775"/>
                </a:cubicBezTo>
                <a:cubicBezTo>
                  <a:pt x="1801647" y="1550693"/>
                  <a:pt x="1431268" y="1550617"/>
                  <a:pt x="1263731" y="1536775"/>
                </a:cubicBezTo>
                <a:cubicBezTo>
                  <a:pt x="1096194" y="1522933"/>
                  <a:pt x="570929" y="1520037"/>
                  <a:pt x="192573" y="1536775"/>
                </a:cubicBezTo>
                <a:cubicBezTo>
                  <a:pt x="94569" y="1535294"/>
                  <a:pt x="-6870" y="1443346"/>
                  <a:pt x="0" y="1344202"/>
                </a:cubicBezTo>
                <a:cubicBezTo>
                  <a:pt x="27310" y="1170459"/>
                  <a:pt x="9383" y="940486"/>
                  <a:pt x="0" y="768388"/>
                </a:cubicBezTo>
                <a:cubicBezTo>
                  <a:pt x="-9383" y="596290"/>
                  <a:pt x="4281" y="425093"/>
                  <a:pt x="0" y="192573"/>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109C45">
                      <a:lumMod val="60000"/>
                      <a:lumOff val="40000"/>
                    </a:srgbClr>
                  </a:outerShdw>
                </a:effectLst>
                <a:uLnTx/>
                <a:uFillTx/>
                <a:latin typeface="Calibri" panose="020F0502020204030204" pitchFamily="34" charset="0"/>
                <a:cs typeface="Calibri" panose="020F0502020204030204" pitchFamily="34" charset="0"/>
              </a:rPr>
              <a:t>ĐOẠN 2</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183606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3679407"/>
          </a:xfrm>
          <a:custGeom>
            <a:avLst/>
            <a:gdLst>
              <a:gd name="connsiteX0" fmla="*/ 0 w 11371382"/>
              <a:gd name="connsiteY0" fmla="*/ 461066 h 3679407"/>
              <a:gd name="connsiteX1" fmla="*/ 461066 w 11371382"/>
              <a:gd name="connsiteY1" fmla="*/ 0 h 3679407"/>
              <a:gd name="connsiteX2" fmla="*/ 1262175 w 11371382"/>
              <a:gd name="connsiteY2" fmla="*/ 0 h 3679407"/>
              <a:gd name="connsiteX3" fmla="*/ 1854299 w 11371382"/>
              <a:gd name="connsiteY3" fmla="*/ 0 h 3679407"/>
              <a:gd name="connsiteX4" fmla="*/ 2341931 w 11371382"/>
              <a:gd name="connsiteY4" fmla="*/ 0 h 3679407"/>
              <a:gd name="connsiteX5" fmla="*/ 2725070 w 11371382"/>
              <a:gd name="connsiteY5" fmla="*/ 0 h 3679407"/>
              <a:gd name="connsiteX6" fmla="*/ 3630672 w 11371382"/>
              <a:gd name="connsiteY6" fmla="*/ 0 h 3679407"/>
              <a:gd name="connsiteX7" fmla="*/ 4327289 w 11371382"/>
              <a:gd name="connsiteY7" fmla="*/ 0 h 3679407"/>
              <a:gd name="connsiteX8" fmla="*/ 4919413 w 11371382"/>
              <a:gd name="connsiteY8" fmla="*/ 0 h 3679407"/>
              <a:gd name="connsiteX9" fmla="*/ 5720522 w 11371382"/>
              <a:gd name="connsiteY9" fmla="*/ 0 h 3679407"/>
              <a:gd name="connsiteX10" fmla="*/ 6417138 w 11371382"/>
              <a:gd name="connsiteY10" fmla="*/ 0 h 3679407"/>
              <a:gd name="connsiteX11" fmla="*/ 7009263 w 11371382"/>
              <a:gd name="connsiteY11" fmla="*/ 0 h 3679407"/>
              <a:gd name="connsiteX12" fmla="*/ 7392402 w 11371382"/>
              <a:gd name="connsiteY12" fmla="*/ 0 h 3679407"/>
              <a:gd name="connsiteX13" fmla="*/ 7984526 w 11371382"/>
              <a:gd name="connsiteY13" fmla="*/ 0 h 3679407"/>
              <a:gd name="connsiteX14" fmla="*/ 8576650 w 11371382"/>
              <a:gd name="connsiteY14" fmla="*/ 0 h 3679407"/>
              <a:gd name="connsiteX15" fmla="*/ 8959789 w 11371382"/>
              <a:gd name="connsiteY15" fmla="*/ 0 h 3679407"/>
              <a:gd name="connsiteX16" fmla="*/ 9447421 w 11371382"/>
              <a:gd name="connsiteY16" fmla="*/ 0 h 3679407"/>
              <a:gd name="connsiteX17" fmla="*/ 9830560 w 11371382"/>
              <a:gd name="connsiteY17" fmla="*/ 0 h 3679407"/>
              <a:gd name="connsiteX18" fmla="*/ 10910316 w 11371382"/>
              <a:gd name="connsiteY18" fmla="*/ 0 h 3679407"/>
              <a:gd name="connsiteX19" fmla="*/ 11371382 w 11371382"/>
              <a:gd name="connsiteY19" fmla="*/ 461066 h 3679407"/>
              <a:gd name="connsiteX20" fmla="*/ 11371382 w 11371382"/>
              <a:gd name="connsiteY20" fmla="*/ 1205530 h 3679407"/>
              <a:gd name="connsiteX21" fmla="*/ 11371382 w 11371382"/>
              <a:gd name="connsiteY21" fmla="*/ 1812131 h 3679407"/>
              <a:gd name="connsiteX22" fmla="*/ 11371382 w 11371382"/>
              <a:gd name="connsiteY22" fmla="*/ 2529022 h 3679407"/>
              <a:gd name="connsiteX23" fmla="*/ 11371382 w 11371382"/>
              <a:gd name="connsiteY23" fmla="*/ 3218341 h 3679407"/>
              <a:gd name="connsiteX24" fmla="*/ 10910316 w 11371382"/>
              <a:gd name="connsiteY24" fmla="*/ 3679407 h 3679407"/>
              <a:gd name="connsiteX25" fmla="*/ 10109207 w 11371382"/>
              <a:gd name="connsiteY25" fmla="*/ 3679407 h 3679407"/>
              <a:gd name="connsiteX26" fmla="*/ 9726068 w 11371382"/>
              <a:gd name="connsiteY26" fmla="*/ 3679407 h 3679407"/>
              <a:gd name="connsiteX27" fmla="*/ 8820466 w 11371382"/>
              <a:gd name="connsiteY27" fmla="*/ 3679407 h 3679407"/>
              <a:gd name="connsiteX28" fmla="*/ 8228342 w 11371382"/>
              <a:gd name="connsiteY28" fmla="*/ 3679407 h 3679407"/>
              <a:gd name="connsiteX29" fmla="*/ 7636218 w 11371382"/>
              <a:gd name="connsiteY29" fmla="*/ 3679407 h 3679407"/>
              <a:gd name="connsiteX30" fmla="*/ 6939601 w 11371382"/>
              <a:gd name="connsiteY30" fmla="*/ 3679407 h 3679407"/>
              <a:gd name="connsiteX31" fmla="*/ 6033999 w 11371382"/>
              <a:gd name="connsiteY31" fmla="*/ 3679407 h 3679407"/>
              <a:gd name="connsiteX32" fmla="*/ 5441875 w 11371382"/>
              <a:gd name="connsiteY32" fmla="*/ 3679407 h 3679407"/>
              <a:gd name="connsiteX33" fmla="*/ 4745259 w 11371382"/>
              <a:gd name="connsiteY33" fmla="*/ 3679407 h 3679407"/>
              <a:gd name="connsiteX34" fmla="*/ 4153134 w 11371382"/>
              <a:gd name="connsiteY34" fmla="*/ 3679407 h 3679407"/>
              <a:gd name="connsiteX35" fmla="*/ 3456518 w 11371382"/>
              <a:gd name="connsiteY35" fmla="*/ 3679407 h 3679407"/>
              <a:gd name="connsiteX36" fmla="*/ 2655409 w 11371382"/>
              <a:gd name="connsiteY36" fmla="*/ 3679407 h 3679407"/>
              <a:gd name="connsiteX37" fmla="*/ 2063284 w 11371382"/>
              <a:gd name="connsiteY37" fmla="*/ 3679407 h 3679407"/>
              <a:gd name="connsiteX38" fmla="*/ 1157683 w 11371382"/>
              <a:gd name="connsiteY38" fmla="*/ 3679407 h 3679407"/>
              <a:gd name="connsiteX39" fmla="*/ 461066 w 11371382"/>
              <a:gd name="connsiteY39" fmla="*/ 3679407 h 3679407"/>
              <a:gd name="connsiteX40" fmla="*/ 0 w 11371382"/>
              <a:gd name="connsiteY40" fmla="*/ 3218341 h 3679407"/>
              <a:gd name="connsiteX41" fmla="*/ 0 w 11371382"/>
              <a:gd name="connsiteY41" fmla="*/ 2473877 h 3679407"/>
              <a:gd name="connsiteX42" fmla="*/ 0 w 11371382"/>
              <a:gd name="connsiteY42" fmla="*/ 1839704 h 3679407"/>
              <a:gd name="connsiteX43" fmla="*/ 0 w 11371382"/>
              <a:gd name="connsiteY43" fmla="*/ 1177958 h 3679407"/>
              <a:gd name="connsiteX44" fmla="*/ 0 w 11371382"/>
              <a:gd name="connsiteY44" fmla="*/ 461066 h 3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679407" fill="none" extrusionOk="0">
                <a:moveTo>
                  <a:pt x="0" y="461066"/>
                </a:moveTo>
                <a:cubicBezTo>
                  <a:pt x="-13451" y="208587"/>
                  <a:pt x="213975" y="-484"/>
                  <a:pt x="461066" y="0"/>
                </a:cubicBezTo>
                <a:cubicBezTo>
                  <a:pt x="827668" y="-6596"/>
                  <a:pt x="943777" y="-10650"/>
                  <a:pt x="1262175" y="0"/>
                </a:cubicBezTo>
                <a:cubicBezTo>
                  <a:pt x="1580573" y="10650"/>
                  <a:pt x="1718255" y="-910"/>
                  <a:pt x="1854299" y="0"/>
                </a:cubicBezTo>
                <a:cubicBezTo>
                  <a:pt x="1990343" y="910"/>
                  <a:pt x="2136977" y="20735"/>
                  <a:pt x="2341931" y="0"/>
                </a:cubicBezTo>
                <a:cubicBezTo>
                  <a:pt x="2546885" y="-20735"/>
                  <a:pt x="2599443" y="17102"/>
                  <a:pt x="2725070" y="0"/>
                </a:cubicBezTo>
                <a:cubicBezTo>
                  <a:pt x="2850697" y="-17102"/>
                  <a:pt x="3444981" y="-14001"/>
                  <a:pt x="3630672" y="0"/>
                </a:cubicBezTo>
                <a:cubicBezTo>
                  <a:pt x="3816363" y="14001"/>
                  <a:pt x="4142499" y="-12996"/>
                  <a:pt x="4327289" y="0"/>
                </a:cubicBezTo>
                <a:cubicBezTo>
                  <a:pt x="4512079" y="12996"/>
                  <a:pt x="4707217" y="19247"/>
                  <a:pt x="4919413" y="0"/>
                </a:cubicBezTo>
                <a:cubicBezTo>
                  <a:pt x="5131609" y="-19247"/>
                  <a:pt x="5405622" y="-7419"/>
                  <a:pt x="5720522" y="0"/>
                </a:cubicBezTo>
                <a:cubicBezTo>
                  <a:pt x="6035422" y="7419"/>
                  <a:pt x="6152601" y="22637"/>
                  <a:pt x="6417138" y="0"/>
                </a:cubicBezTo>
                <a:cubicBezTo>
                  <a:pt x="6681675" y="-22637"/>
                  <a:pt x="6849190" y="-27782"/>
                  <a:pt x="7009263" y="0"/>
                </a:cubicBezTo>
                <a:cubicBezTo>
                  <a:pt x="7169337" y="27782"/>
                  <a:pt x="7302543" y="6543"/>
                  <a:pt x="7392402" y="0"/>
                </a:cubicBezTo>
                <a:cubicBezTo>
                  <a:pt x="7482261" y="-6543"/>
                  <a:pt x="7790271" y="8825"/>
                  <a:pt x="7984526" y="0"/>
                </a:cubicBezTo>
                <a:cubicBezTo>
                  <a:pt x="8178781" y="-8825"/>
                  <a:pt x="8449348" y="26446"/>
                  <a:pt x="8576650" y="0"/>
                </a:cubicBezTo>
                <a:cubicBezTo>
                  <a:pt x="8703952" y="-26446"/>
                  <a:pt x="8804130" y="-1185"/>
                  <a:pt x="8959789" y="0"/>
                </a:cubicBezTo>
                <a:cubicBezTo>
                  <a:pt x="9115448" y="1185"/>
                  <a:pt x="9304216" y="6249"/>
                  <a:pt x="9447421" y="0"/>
                </a:cubicBezTo>
                <a:cubicBezTo>
                  <a:pt x="9590626" y="-6249"/>
                  <a:pt x="9680819" y="-17893"/>
                  <a:pt x="9830560" y="0"/>
                </a:cubicBezTo>
                <a:cubicBezTo>
                  <a:pt x="9980301" y="17893"/>
                  <a:pt x="10501890" y="-25520"/>
                  <a:pt x="10910316" y="0"/>
                </a:cubicBezTo>
                <a:cubicBezTo>
                  <a:pt x="11176900" y="20334"/>
                  <a:pt x="11324427" y="231322"/>
                  <a:pt x="11371382" y="461066"/>
                </a:cubicBezTo>
                <a:cubicBezTo>
                  <a:pt x="11365341" y="650176"/>
                  <a:pt x="11385180" y="949075"/>
                  <a:pt x="11371382" y="1205530"/>
                </a:cubicBezTo>
                <a:cubicBezTo>
                  <a:pt x="11357584" y="1461985"/>
                  <a:pt x="11347390" y="1670646"/>
                  <a:pt x="11371382" y="1812131"/>
                </a:cubicBezTo>
                <a:cubicBezTo>
                  <a:pt x="11395374" y="1953616"/>
                  <a:pt x="11406447" y="2246214"/>
                  <a:pt x="11371382" y="2529022"/>
                </a:cubicBezTo>
                <a:cubicBezTo>
                  <a:pt x="11336317" y="2811830"/>
                  <a:pt x="11380430" y="3014525"/>
                  <a:pt x="11371382" y="3218341"/>
                </a:cubicBezTo>
                <a:cubicBezTo>
                  <a:pt x="11424752" y="3448049"/>
                  <a:pt x="11165011" y="3707992"/>
                  <a:pt x="10910316" y="3679407"/>
                </a:cubicBezTo>
                <a:cubicBezTo>
                  <a:pt x="10644148" y="3681306"/>
                  <a:pt x="10280240" y="3662466"/>
                  <a:pt x="10109207" y="3679407"/>
                </a:cubicBezTo>
                <a:cubicBezTo>
                  <a:pt x="9938174" y="3696348"/>
                  <a:pt x="9874997" y="3668770"/>
                  <a:pt x="9726068" y="3679407"/>
                </a:cubicBezTo>
                <a:cubicBezTo>
                  <a:pt x="9577139" y="3690044"/>
                  <a:pt x="9098861" y="3709037"/>
                  <a:pt x="8820466" y="3679407"/>
                </a:cubicBezTo>
                <a:cubicBezTo>
                  <a:pt x="8542071" y="3649777"/>
                  <a:pt x="8432402" y="3697654"/>
                  <a:pt x="8228342" y="3679407"/>
                </a:cubicBezTo>
                <a:cubicBezTo>
                  <a:pt x="8024282" y="3661160"/>
                  <a:pt x="7824393" y="3683685"/>
                  <a:pt x="7636218" y="3679407"/>
                </a:cubicBezTo>
                <a:cubicBezTo>
                  <a:pt x="7448043" y="3675129"/>
                  <a:pt x="7090147" y="3652087"/>
                  <a:pt x="6939601" y="3679407"/>
                </a:cubicBezTo>
                <a:cubicBezTo>
                  <a:pt x="6789055" y="3706727"/>
                  <a:pt x="6366727" y="3692650"/>
                  <a:pt x="6033999" y="3679407"/>
                </a:cubicBezTo>
                <a:cubicBezTo>
                  <a:pt x="5701271" y="3666164"/>
                  <a:pt x="5664076" y="3692599"/>
                  <a:pt x="5441875" y="3679407"/>
                </a:cubicBezTo>
                <a:cubicBezTo>
                  <a:pt x="5219674" y="3666215"/>
                  <a:pt x="4968463" y="3709315"/>
                  <a:pt x="4745259" y="3679407"/>
                </a:cubicBezTo>
                <a:cubicBezTo>
                  <a:pt x="4522055" y="3649499"/>
                  <a:pt x="4439013" y="3660278"/>
                  <a:pt x="4153134" y="3679407"/>
                </a:cubicBezTo>
                <a:cubicBezTo>
                  <a:pt x="3867255" y="3698536"/>
                  <a:pt x="3648741" y="3673745"/>
                  <a:pt x="3456518" y="3679407"/>
                </a:cubicBezTo>
                <a:cubicBezTo>
                  <a:pt x="3264295" y="3685069"/>
                  <a:pt x="3005173" y="3674499"/>
                  <a:pt x="2655409" y="3679407"/>
                </a:cubicBezTo>
                <a:cubicBezTo>
                  <a:pt x="2305645" y="3684315"/>
                  <a:pt x="2237487" y="3666640"/>
                  <a:pt x="2063284" y="3679407"/>
                </a:cubicBezTo>
                <a:cubicBezTo>
                  <a:pt x="1889081" y="3692174"/>
                  <a:pt x="1442908" y="3722647"/>
                  <a:pt x="1157683" y="3679407"/>
                </a:cubicBezTo>
                <a:cubicBezTo>
                  <a:pt x="872458" y="3636167"/>
                  <a:pt x="672169" y="3686593"/>
                  <a:pt x="461066" y="3679407"/>
                </a:cubicBezTo>
                <a:cubicBezTo>
                  <a:pt x="228830" y="3725019"/>
                  <a:pt x="12040" y="3463454"/>
                  <a:pt x="0" y="3218341"/>
                </a:cubicBezTo>
                <a:cubicBezTo>
                  <a:pt x="29018" y="2897052"/>
                  <a:pt x="11114" y="2806066"/>
                  <a:pt x="0" y="2473877"/>
                </a:cubicBezTo>
                <a:cubicBezTo>
                  <a:pt x="-11114" y="2141688"/>
                  <a:pt x="30644" y="2035742"/>
                  <a:pt x="0" y="1839704"/>
                </a:cubicBezTo>
                <a:cubicBezTo>
                  <a:pt x="-30644" y="1643666"/>
                  <a:pt x="-9010" y="1427574"/>
                  <a:pt x="0" y="1177958"/>
                </a:cubicBezTo>
                <a:cubicBezTo>
                  <a:pt x="9010" y="928342"/>
                  <a:pt x="-3314" y="772661"/>
                  <a:pt x="0" y="461066"/>
                </a:cubicBezTo>
                <a:close/>
              </a:path>
              <a:path w="11371382" h="3679407" stroke="0" extrusionOk="0">
                <a:moveTo>
                  <a:pt x="0" y="461066"/>
                </a:moveTo>
                <a:cubicBezTo>
                  <a:pt x="1387" y="248849"/>
                  <a:pt x="221732" y="27350"/>
                  <a:pt x="461066" y="0"/>
                </a:cubicBezTo>
                <a:cubicBezTo>
                  <a:pt x="732122" y="38894"/>
                  <a:pt x="996863" y="-3275"/>
                  <a:pt x="1262175" y="0"/>
                </a:cubicBezTo>
                <a:cubicBezTo>
                  <a:pt x="1527487" y="3275"/>
                  <a:pt x="1559182" y="11667"/>
                  <a:pt x="1749807" y="0"/>
                </a:cubicBezTo>
                <a:cubicBezTo>
                  <a:pt x="1940432" y="-11667"/>
                  <a:pt x="2099300" y="-1542"/>
                  <a:pt x="2237439" y="0"/>
                </a:cubicBezTo>
                <a:cubicBezTo>
                  <a:pt x="2375578" y="1542"/>
                  <a:pt x="2732765" y="-4026"/>
                  <a:pt x="3038548" y="0"/>
                </a:cubicBezTo>
                <a:cubicBezTo>
                  <a:pt x="3344331" y="4026"/>
                  <a:pt x="3463851" y="-13205"/>
                  <a:pt x="3630672" y="0"/>
                </a:cubicBezTo>
                <a:cubicBezTo>
                  <a:pt x="3797493" y="13205"/>
                  <a:pt x="4296379" y="20238"/>
                  <a:pt x="4536273" y="0"/>
                </a:cubicBezTo>
                <a:cubicBezTo>
                  <a:pt x="4776167" y="-20238"/>
                  <a:pt x="5165378" y="42662"/>
                  <a:pt x="5441875" y="0"/>
                </a:cubicBezTo>
                <a:cubicBezTo>
                  <a:pt x="5718372" y="-42662"/>
                  <a:pt x="5920034" y="14357"/>
                  <a:pt x="6242984" y="0"/>
                </a:cubicBezTo>
                <a:cubicBezTo>
                  <a:pt x="6565934" y="-14357"/>
                  <a:pt x="6515294" y="15911"/>
                  <a:pt x="6730616" y="0"/>
                </a:cubicBezTo>
                <a:cubicBezTo>
                  <a:pt x="6945938" y="-15911"/>
                  <a:pt x="7025482" y="4941"/>
                  <a:pt x="7113755" y="0"/>
                </a:cubicBezTo>
                <a:cubicBezTo>
                  <a:pt x="7202028" y="-4941"/>
                  <a:pt x="7655466" y="42250"/>
                  <a:pt x="8019357" y="0"/>
                </a:cubicBezTo>
                <a:cubicBezTo>
                  <a:pt x="8383248" y="-42250"/>
                  <a:pt x="8533277" y="-20896"/>
                  <a:pt x="8715973" y="0"/>
                </a:cubicBezTo>
                <a:cubicBezTo>
                  <a:pt x="8898669" y="20896"/>
                  <a:pt x="9166987" y="-31122"/>
                  <a:pt x="9412590" y="0"/>
                </a:cubicBezTo>
                <a:cubicBezTo>
                  <a:pt x="9658193" y="31122"/>
                  <a:pt x="9746168" y="-23587"/>
                  <a:pt x="9900222" y="0"/>
                </a:cubicBezTo>
                <a:cubicBezTo>
                  <a:pt x="10054276" y="23587"/>
                  <a:pt x="10600905" y="-7824"/>
                  <a:pt x="10910316" y="0"/>
                </a:cubicBezTo>
                <a:cubicBezTo>
                  <a:pt x="11170815" y="1330"/>
                  <a:pt x="11360748" y="202906"/>
                  <a:pt x="11371382" y="461066"/>
                </a:cubicBezTo>
                <a:cubicBezTo>
                  <a:pt x="11402733" y="730180"/>
                  <a:pt x="11381645" y="906423"/>
                  <a:pt x="11371382" y="1095239"/>
                </a:cubicBezTo>
                <a:cubicBezTo>
                  <a:pt x="11361119" y="1284055"/>
                  <a:pt x="11402393" y="1670061"/>
                  <a:pt x="11371382" y="1839704"/>
                </a:cubicBezTo>
                <a:cubicBezTo>
                  <a:pt x="11340371" y="2009348"/>
                  <a:pt x="11362160" y="2254612"/>
                  <a:pt x="11371382" y="2556595"/>
                </a:cubicBezTo>
                <a:cubicBezTo>
                  <a:pt x="11380604" y="2858578"/>
                  <a:pt x="11389367" y="3055625"/>
                  <a:pt x="11371382" y="3218341"/>
                </a:cubicBezTo>
                <a:cubicBezTo>
                  <a:pt x="11366887" y="3464504"/>
                  <a:pt x="11171469" y="3697548"/>
                  <a:pt x="10910316" y="3679407"/>
                </a:cubicBezTo>
                <a:cubicBezTo>
                  <a:pt x="10575347" y="3679918"/>
                  <a:pt x="10377539" y="3674575"/>
                  <a:pt x="10213699" y="3679407"/>
                </a:cubicBezTo>
                <a:cubicBezTo>
                  <a:pt x="10049859" y="3684239"/>
                  <a:pt x="9810094" y="3686359"/>
                  <a:pt x="9621575" y="3679407"/>
                </a:cubicBezTo>
                <a:cubicBezTo>
                  <a:pt x="9433056" y="3672455"/>
                  <a:pt x="9064710" y="3717313"/>
                  <a:pt x="8715974" y="3679407"/>
                </a:cubicBezTo>
                <a:cubicBezTo>
                  <a:pt x="8367238" y="3641501"/>
                  <a:pt x="8079538" y="3637659"/>
                  <a:pt x="7810372" y="3679407"/>
                </a:cubicBezTo>
                <a:cubicBezTo>
                  <a:pt x="7541206" y="3721155"/>
                  <a:pt x="7429760" y="3704677"/>
                  <a:pt x="7218248" y="3679407"/>
                </a:cubicBezTo>
                <a:cubicBezTo>
                  <a:pt x="7006736" y="3654137"/>
                  <a:pt x="6932341" y="3663600"/>
                  <a:pt x="6835109" y="3679407"/>
                </a:cubicBezTo>
                <a:cubicBezTo>
                  <a:pt x="6737877" y="3695214"/>
                  <a:pt x="6585596" y="3656438"/>
                  <a:pt x="6347477" y="3679407"/>
                </a:cubicBezTo>
                <a:cubicBezTo>
                  <a:pt x="6109358" y="3702376"/>
                  <a:pt x="6095136" y="3675237"/>
                  <a:pt x="5859845" y="3679407"/>
                </a:cubicBezTo>
                <a:cubicBezTo>
                  <a:pt x="5624554" y="3683577"/>
                  <a:pt x="5347107" y="3692727"/>
                  <a:pt x="5058736" y="3679407"/>
                </a:cubicBezTo>
                <a:cubicBezTo>
                  <a:pt x="4770365" y="3666087"/>
                  <a:pt x="4787327" y="3666895"/>
                  <a:pt x="4675597" y="3679407"/>
                </a:cubicBezTo>
                <a:cubicBezTo>
                  <a:pt x="4563867" y="3691919"/>
                  <a:pt x="4391060" y="3674218"/>
                  <a:pt x="4187965" y="3679407"/>
                </a:cubicBezTo>
                <a:cubicBezTo>
                  <a:pt x="3984870" y="3684596"/>
                  <a:pt x="3628221" y="3681753"/>
                  <a:pt x="3282364" y="3679407"/>
                </a:cubicBezTo>
                <a:cubicBezTo>
                  <a:pt x="2936507" y="3677061"/>
                  <a:pt x="3061487" y="3695023"/>
                  <a:pt x="2899224" y="3679407"/>
                </a:cubicBezTo>
                <a:cubicBezTo>
                  <a:pt x="2736961" y="3663791"/>
                  <a:pt x="2635446" y="3677293"/>
                  <a:pt x="2516085" y="3679407"/>
                </a:cubicBezTo>
                <a:cubicBezTo>
                  <a:pt x="2396724" y="3681521"/>
                  <a:pt x="2236229" y="3684508"/>
                  <a:pt x="2132946" y="3679407"/>
                </a:cubicBezTo>
                <a:cubicBezTo>
                  <a:pt x="2029663" y="3674306"/>
                  <a:pt x="1584500" y="3681924"/>
                  <a:pt x="1436329" y="3679407"/>
                </a:cubicBezTo>
                <a:cubicBezTo>
                  <a:pt x="1288158" y="3676890"/>
                  <a:pt x="860126" y="3664915"/>
                  <a:pt x="461066" y="3679407"/>
                </a:cubicBezTo>
                <a:cubicBezTo>
                  <a:pt x="217442" y="3677454"/>
                  <a:pt x="-17198" y="3454929"/>
                  <a:pt x="0" y="3218341"/>
                </a:cubicBezTo>
                <a:cubicBezTo>
                  <a:pt x="1001" y="2927789"/>
                  <a:pt x="17694" y="2735642"/>
                  <a:pt x="0" y="2529022"/>
                </a:cubicBezTo>
                <a:cubicBezTo>
                  <a:pt x="-17694" y="2322402"/>
                  <a:pt x="-10397" y="2179164"/>
                  <a:pt x="0" y="1839704"/>
                </a:cubicBezTo>
                <a:cubicBezTo>
                  <a:pt x="10397" y="1500244"/>
                  <a:pt x="12594" y="1385092"/>
                  <a:pt x="0" y="1122812"/>
                </a:cubicBezTo>
                <a:cubicBezTo>
                  <a:pt x="-12594" y="860532"/>
                  <a:pt x="-13971" y="596327"/>
                  <a:pt x="0" y="461066"/>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109C45">
                      <a:lumMod val="60000"/>
                      <a:lumOff val="40000"/>
                    </a:srgbClr>
                  </a:outerShdw>
                </a:effectLst>
                <a:uLnTx/>
                <a:uFillTx/>
                <a:latin typeface="Calibri" panose="020F0502020204030204" pitchFamily="34" charset="0"/>
                <a:cs typeface="Calibri" panose="020F0502020204030204" pitchFamily="34" charset="0"/>
              </a:rPr>
              <a:t>ĐOẠN 3</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368057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542925" y="457200"/>
            <a:ext cx="10944225" cy="574357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grpSp>
        <p:nvGrpSpPr>
          <p:cNvPr id="8" name="Group 7">
            <a:extLst>
              <a:ext uri="{FF2B5EF4-FFF2-40B4-BE49-F238E27FC236}">
                <a16:creationId xmlns:a16="http://schemas.microsoft.com/office/drawing/2014/main" id="{3777591E-DD19-430B-B609-F5492BAB1D0D}"/>
              </a:ext>
            </a:extLst>
          </p:cNvPr>
          <p:cNvGrpSpPr/>
          <p:nvPr/>
        </p:nvGrpSpPr>
        <p:grpSpPr>
          <a:xfrm>
            <a:off x="753664" y="857344"/>
            <a:ext cx="4961336" cy="2707191"/>
            <a:chOff x="3075431" y="1124622"/>
            <a:chExt cx="4325245" cy="2707191"/>
          </a:xfrm>
        </p:grpSpPr>
        <p:sp>
          <p:nvSpPr>
            <p:cNvPr id="9" name="Rectangle: Rounded Corners 6">
              <a:extLst>
                <a:ext uri="{FF2B5EF4-FFF2-40B4-BE49-F238E27FC236}">
                  <a16:creationId xmlns:a16="http://schemas.microsoft.com/office/drawing/2014/main" id="{E1FEF819-DBB3-4659-972E-DA3FDDB29333}"/>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Calibri" panose="020F0502020204030204" pitchFamily="34" charset="0"/>
                  <a:cs typeface="Calibri" panose="020F0502020204030204" pitchFamily="34" charset="0"/>
                  <a:sym typeface="Arial"/>
                </a:rPr>
                <a:t>Phân</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công</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theo</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đoạn</a:t>
              </a:r>
              <a:r>
                <a:rPr lang="en-US" sz="2800" b="1" kern="0" dirty="0">
                  <a:solidFill>
                    <a:srgbClr val="000000"/>
                  </a:solidFill>
                  <a:latin typeface="Calibri" panose="020F0502020204030204" pitchFamily="34" charset="0"/>
                  <a:cs typeface="Calibri" panose="020F0502020204030204"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Calibri" panose="020F0502020204030204" pitchFamily="34" charset="0"/>
                  <a:cs typeface="Calibri" panose="020F0502020204030204" pitchFamily="34" charset="0"/>
                  <a:sym typeface="Arial"/>
                </a:rPr>
                <a:t>Tất</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cả</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thành</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viên</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đều</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Calibri" panose="020F0502020204030204" pitchFamily="34" charset="0"/>
                  <a:cs typeface="Calibri" panose="020F0502020204030204" pitchFamily="34" charset="0"/>
                  <a:sym typeface="Arial"/>
                </a:rPr>
                <a:t>Giải</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nghĩa</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từ</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cùng</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nhau</a:t>
              </a:r>
              <a:r>
                <a:rPr lang="en-US" sz="2800" b="1" kern="0" dirty="0">
                  <a:solidFill>
                    <a:srgbClr val="000000"/>
                  </a:solidFill>
                  <a:latin typeface="Calibri" panose="020F0502020204030204" pitchFamily="34" charset="0"/>
                  <a:cs typeface="Calibri" panose="020F0502020204030204" pitchFamily="34" charset="0"/>
                  <a:sym typeface="Arial"/>
                </a:rPr>
                <a:t>. </a:t>
              </a:r>
              <a:endParaRPr lang="vi-VN" sz="2800" b="1" kern="0" dirty="0">
                <a:solidFill>
                  <a:srgbClr val="000000"/>
                </a:solidFill>
                <a:latin typeface="Calibri" panose="020F0502020204030204" pitchFamily="34" charset="0"/>
                <a:cs typeface="Calibri" panose="020F0502020204030204" pitchFamily="34" charset="0"/>
                <a:sym typeface="Arial"/>
              </a:endParaRPr>
            </a:p>
          </p:txBody>
        </p:sp>
        <p:sp>
          <p:nvSpPr>
            <p:cNvPr id="10" name="Rectangle: Rounded Corners 9">
              <a:extLst>
                <a:ext uri="{FF2B5EF4-FFF2-40B4-BE49-F238E27FC236}">
                  <a16:creationId xmlns:a16="http://schemas.microsoft.com/office/drawing/2014/main" id="{FCB593F8-1717-41BA-B846-0CDBB46FAB7D}"/>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96CC4645-0540-4C78-8AB3-351EE46F4338}"/>
                </a:ext>
              </a:extLst>
            </p:cNvPr>
            <p:cNvPicPr>
              <a:picLocks noChangeAspect="1"/>
            </p:cNvPicPr>
            <p:nvPr/>
          </p:nvPicPr>
          <p:blipFill>
            <a:blip r:embed="rId4"/>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id="{7FB36564-F17A-442E-94A5-E25FA28A156D}"/>
                </a:ext>
              </a:extLst>
            </p:cNvPr>
            <p:cNvPicPr>
              <a:picLocks noChangeAspect="1"/>
            </p:cNvPicPr>
            <p:nvPr/>
          </p:nvPicPr>
          <p:blipFill>
            <a:blip r:embed="rId4"/>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id="{C5DC8146-C765-48DD-8764-89060DA4F21E}"/>
                </a:ext>
              </a:extLst>
            </p:cNvPr>
            <p:cNvPicPr>
              <a:picLocks noChangeAspect="1"/>
            </p:cNvPicPr>
            <p:nvPr/>
          </p:nvPicPr>
          <p:blipFill>
            <a:blip r:embed="rId4"/>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id="{4F116B51-B757-4171-ACB4-4D71A949DA9B}"/>
              </a:ext>
            </a:extLst>
          </p:cNvPr>
          <p:cNvGrpSpPr/>
          <p:nvPr/>
        </p:nvGrpSpPr>
        <p:grpSpPr>
          <a:xfrm>
            <a:off x="4712970" y="3440622"/>
            <a:ext cx="5445754" cy="2437071"/>
            <a:chOff x="5189220" y="3812803"/>
            <a:chExt cx="5445754" cy="2437071"/>
          </a:xfrm>
        </p:grpSpPr>
        <p:grpSp>
          <p:nvGrpSpPr>
            <p:cNvPr id="16" name="Group 15">
              <a:extLst>
                <a:ext uri="{FF2B5EF4-FFF2-40B4-BE49-F238E27FC236}">
                  <a16:creationId xmlns:a16="http://schemas.microsoft.com/office/drawing/2014/main" id="{1BAC598D-39D1-417D-BDD7-4F87F6233D23}"/>
                </a:ext>
              </a:extLst>
            </p:cNvPr>
            <p:cNvGrpSpPr/>
            <p:nvPr/>
          </p:nvGrpSpPr>
          <p:grpSpPr>
            <a:xfrm>
              <a:off x="5189220" y="3812803"/>
              <a:ext cx="5445754" cy="2437071"/>
              <a:chOff x="3323320" y="1250854"/>
              <a:chExt cx="5445754" cy="2437071"/>
            </a:xfrm>
          </p:grpSpPr>
          <p:sp>
            <p:nvSpPr>
              <p:cNvPr id="26" name="Rectangle: Rounded Corners 12">
                <a:extLst>
                  <a:ext uri="{FF2B5EF4-FFF2-40B4-BE49-F238E27FC236}">
                    <a16:creationId xmlns:a16="http://schemas.microsoft.com/office/drawing/2014/main" id="{6ACF9CE4-305A-401C-8E34-7007445396CA}"/>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Calibri" panose="020F0502020204030204" pitchFamily="34" charset="0"/>
                    <a:cs typeface="Calibri" panose="020F0502020204030204" pitchFamily="34" charset="0"/>
                    <a:sym typeface="Arial"/>
                  </a:rPr>
                  <a:t>1.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đúng</a:t>
                </a:r>
                <a:r>
                  <a:rPr lang="en-US" sz="2800" b="1" kern="0" dirty="0">
                    <a:solidFill>
                      <a:srgbClr val="000000"/>
                    </a:solidFill>
                    <a:latin typeface="Calibri" panose="020F0502020204030204" pitchFamily="34" charset="0"/>
                    <a:cs typeface="Calibri" panose="020F0502020204030204"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Calibri" panose="020F0502020204030204" pitchFamily="34" charset="0"/>
                    <a:cs typeface="Calibri" panose="020F0502020204030204" pitchFamily="34" charset="0"/>
                    <a:sym typeface="Arial"/>
                  </a:rPr>
                  <a:t>2.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to, </a:t>
                </a:r>
                <a:r>
                  <a:rPr lang="en-US" sz="2800" b="1" kern="0" dirty="0" err="1">
                    <a:solidFill>
                      <a:srgbClr val="000000"/>
                    </a:solidFill>
                    <a:latin typeface="Calibri" panose="020F0502020204030204" pitchFamily="34" charset="0"/>
                    <a:cs typeface="Calibri" panose="020F0502020204030204" pitchFamily="34" charset="0"/>
                    <a:sym typeface="Arial"/>
                  </a:rPr>
                  <a:t>rõ</a:t>
                </a:r>
                <a:r>
                  <a:rPr lang="en-US" sz="2800" b="1" kern="0" dirty="0">
                    <a:solidFill>
                      <a:srgbClr val="000000"/>
                    </a:solidFill>
                    <a:latin typeface="Calibri" panose="020F0502020204030204" pitchFamily="34" charset="0"/>
                    <a:cs typeface="Calibri" panose="020F0502020204030204"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Calibri" panose="020F0502020204030204" pitchFamily="34" charset="0"/>
                    <a:cs typeface="Calibri" panose="020F0502020204030204" pitchFamily="34" charset="0"/>
                    <a:sym typeface="Arial"/>
                  </a:rPr>
                  <a:t>3.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ngắt</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nghỉ</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đúng</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chỗ</a:t>
                </a:r>
                <a:r>
                  <a:rPr lang="en-US" sz="2800" b="1" kern="0" dirty="0">
                    <a:solidFill>
                      <a:srgbClr val="000000"/>
                    </a:solidFill>
                    <a:latin typeface="Calibri" panose="020F0502020204030204" pitchFamily="34" charset="0"/>
                    <a:cs typeface="Calibri" panose="020F0502020204030204" pitchFamily="34" charset="0"/>
                    <a:sym typeface="Arial"/>
                  </a:rPr>
                  <a:t>.</a:t>
                </a:r>
              </a:p>
            </p:txBody>
          </p:sp>
          <p:sp>
            <p:nvSpPr>
              <p:cNvPr id="27" name="Rectangle: Rounded Corners 26">
                <a:extLst>
                  <a:ext uri="{FF2B5EF4-FFF2-40B4-BE49-F238E27FC236}">
                    <a16:creationId xmlns:a16="http://schemas.microsoft.com/office/drawing/2014/main" id="{1FE21878-7589-4F80-AD49-E89E9F6F6369}"/>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7A4EC7D9-9D24-488D-A7D1-05999CF71641}"/>
                </a:ext>
              </a:extLst>
            </p:cNvPr>
            <p:cNvPicPr>
              <a:picLocks noChangeAspect="1"/>
            </p:cNvPicPr>
            <p:nvPr/>
          </p:nvPicPr>
          <p:blipFill>
            <a:blip r:embed="rId5"/>
            <a:stretch>
              <a:fillRect/>
            </a:stretch>
          </p:blipFill>
          <p:spPr>
            <a:xfrm>
              <a:off x="7631950" y="4700185"/>
              <a:ext cx="469963" cy="469963"/>
            </a:xfrm>
            <a:prstGeom prst="rect">
              <a:avLst/>
            </a:prstGeom>
          </p:spPr>
        </p:pic>
        <p:pic>
          <p:nvPicPr>
            <p:cNvPr id="18" name="Picture 17">
              <a:extLst>
                <a:ext uri="{FF2B5EF4-FFF2-40B4-BE49-F238E27FC236}">
                  <a16:creationId xmlns:a16="http://schemas.microsoft.com/office/drawing/2014/main" id="{EBE79174-85BA-452B-9BA5-58520FF9C6ED}"/>
                </a:ext>
              </a:extLst>
            </p:cNvPr>
            <p:cNvPicPr>
              <a:picLocks noChangeAspect="1"/>
            </p:cNvPicPr>
            <p:nvPr/>
          </p:nvPicPr>
          <p:blipFill>
            <a:blip r:embed="rId6"/>
            <a:stretch>
              <a:fillRect/>
            </a:stretch>
          </p:blipFill>
          <p:spPr>
            <a:xfrm>
              <a:off x="7161001" y="4690660"/>
              <a:ext cx="469963" cy="469963"/>
            </a:xfrm>
            <a:prstGeom prst="rect">
              <a:avLst/>
            </a:prstGeom>
          </p:spPr>
        </p:pic>
        <p:pic>
          <p:nvPicPr>
            <p:cNvPr id="19" name="Picture 18">
              <a:extLst>
                <a:ext uri="{FF2B5EF4-FFF2-40B4-BE49-F238E27FC236}">
                  <a16:creationId xmlns:a16="http://schemas.microsoft.com/office/drawing/2014/main" id="{B0EADBCD-73CB-480A-ABA1-D776B02941F7}"/>
                </a:ext>
              </a:extLst>
            </p:cNvPr>
            <p:cNvPicPr>
              <a:picLocks noChangeAspect="1"/>
            </p:cNvPicPr>
            <p:nvPr/>
          </p:nvPicPr>
          <p:blipFill>
            <a:blip r:embed="rId7"/>
            <a:stretch>
              <a:fillRect/>
            </a:stretch>
          </p:blipFill>
          <p:spPr>
            <a:xfrm>
              <a:off x="8150524" y="4690660"/>
              <a:ext cx="469963" cy="469963"/>
            </a:xfrm>
            <a:prstGeom prst="rect">
              <a:avLst/>
            </a:prstGeom>
          </p:spPr>
        </p:pic>
        <p:pic>
          <p:nvPicPr>
            <p:cNvPr id="20" name="Picture 19">
              <a:extLst>
                <a:ext uri="{FF2B5EF4-FFF2-40B4-BE49-F238E27FC236}">
                  <a16:creationId xmlns:a16="http://schemas.microsoft.com/office/drawing/2014/main" id="{0BC25AD2-FEA4-461F-8971-7D3BB7BB48DF}"/>
                </a:ext>
              </a:extLst>
            </p:cNvPr>
            <p:cNvPicPr>
              <a:picLocks noChangeAspect="1"/>
            </p:cNvPicPr>
            <p:nvPr/>
          </p:nvPicPr>
          <p:blipFill>
            <a:blip r:embed="rId5"/>
            <a:stretch>
              <a:fillRect/>
            </a:stretch>
          </p:blipFill>
          <p:spPr>
            <a:xfrm>
              <a:off x="7666906" y="5170587"/>
              <a:ext cx="469963" cy="469963"/>
            </a:xfrm>
            <a:prstGeom prst="rect">
              <a:avLst/>
            </a:prstGeom>
          </p:spPr>
        </p:pic>
        <p:pic>
          <p:nvPicPr>
            <p:cNvPr id="21" name="Picture 20">
              <a:extLst>
                <a:ext uri="{FF2B5EF4-FFF2-40B4-BE49-F238E27FC236}">
                  <a16:creationId xmlns:a16="http://schemas.microsoft.com/office/drawing/2014/main" id="{C8DC1FC7-1A79-463B-A80E-4B3FBAAF8827}"/>
                </a:ext>
              </a:extLst>
            </p:cNvPr>
            <p:cNvPicPr>
              <a:picLocks noChangeAspect="1"/>
            </p:cNvPicPr>
            <p:nvPr/>
          </p:nvPicPr>
          <p:blipFill>
            <a:blip r:embed="rId6"/>
            <a:stretch>
              <a:fillRect/>
            </a:stretch>
          </p:blipFill>
          <p:spPr>
            <a:xfrm>
              <a:off x="7215007" y="5170587"/>
              <a:ext cx="469963" cy="469963"/>
            </a:xfrm>
            <a:prstGeom prst="rect">
              <a:avLst/>
            </a:prstGeom>
          </p:spPr>
        </p:pic>
        <p:pic>
          <p:nvPicPr>
            <p:cNvPr id="22" name="Picture 21">
              <a:extLst>
                <a:ext uri="{FF2B5EF4-FFF2-40B4-BE49-F238E27FC236}">
                  <a16:creationId xmlns:a16="http://schemas.microsoft.com/office/drawing/2014/main" id="{E3017789-B617-498B-A100-5736FA1A6FB6}"/>
                </a:ext>
              </a:extLst>
            </p:cNvPr>
            <p:cNvPicPr>
              <a:picLocks noChangeAspect="1"/>
            </p:cNvPicPr>
            <p:nvPr/>
          </p:nvPicPr>
          <p:blipFill>
            <a:blip r:embed="rId7"/>
            <a:stretch>
              <a:fillRect/>
            </a:stretch>
          </p:blipFill>
          <p:spPr>
            <a:xfrm>
              <a:off x="8223580" y="5170587"/>
              <a:ext cx="469963" cy="469963"/>
            </a:xfrm>
            <a:prstGeom prst="rect">
              <a:avLst/>
            </a:prstGeom>
          </p:spPr>
        </p:pic>
        <p:pic>
          <p:nvPicPr>
            <p:cNvPr id="23" name="Picture 22">
              <a:extLst>
                <a:ext uri="{FF2B5EF4-FFF2-40B4-BE49-F238E27FC236}">
                  <a16:creationId xmlns:a16="http://schemas.microsoft.com/office/drawing/2014/main" id="{FCED12C9-E887-4C3B-BB90-D4F82E4EAA86}"/>
                </a:ext>
              </a:extLst>
            </p:cNvPr>
            <p:cNvPicPr>
              <a:picLocks noChangeAspect="1"/>
            </p:cNvPicPr>
            <p:nvPr/>
          </p:nvPicPr>
          <p:blipFill>
            <a:blip r:embed="rId5"/>
            <a:stretch>
              <a:fillRect/>
            </a:stretch>
          </p:blipFill>
          <p:spPr>
            <a:xfrm>
              <a:off x="9712887" y="5632246"/>
              <a:ext cx="469963" cy="469963"/>
            </a:xfrm>
            <a:prstGeom prst="rect">
              <a:avLst/>
            </a:prstGeom>
          </p:spPr>
        </p:pic>
        <p:pic>
          <p:nvPicPr>
            <p:cNvPr id="24" name="Picture 23">
              <a:extLst>
                <a:ext uri="{FF2B5EF4-FFF2-40B4-BE49-F238E27FC236}">
                  <a16:creationId xmlns:a16="http://schemas.microsoft.com/office/drawing/2014/main" id="{58D18BC8-6C5C-472D-8DF4-E28AE9F621DF}"/>
                </a:ext>
              </a:extLst>
            </p:cNvPr>
            <p:cNvPicPr>
              <a:picLocks noChangeAspect="1"/>
            </p:cNvPicPr>
            <p:nvPr/>
          </p:nvPicPr>
          <p:blipFill>
            <a:blip r:embed="rId6"/>
            <a:stretch>
              <a:fillRect/>
            </a:stretch>
          </p:blipFill>
          <p:spPr>
            <a:xfrm>
              <a:off x="9318138" y="5641771"/>
              <a:ext cx="469963" cy="469963"/>
            </a:xfrm>
            <a:prstGeom prst="rect">
              <a:avLst/>
            </a:prstGeom>
          </p:spPr>
        </p:pic>
        <p:pic>
          <p:nvPicPr>
            <p:cNvPr id="25" name="Picture 24">
              <a:extLst>
                <a:ext uri="{FF2B5EF4-FFF2-40B4-BE49-F238E27FC236}">
                  <a16:creationId xmlns:a16="http://schemas.microsoft.com/office/drawing/2014/main" id="{0B83B4C4-76D5-4918-944B-029A2928681C}"/>
                </a:ext>
              </a:extLst>
            </p:cNvPr>
            <p:cNvPicPr>
              <a:picLocks noChangeAspect="1"/>
            </p:cNvPicPr>
            <p:nvPr/>
          </p:nvPicPr>
          <p:blipFill>
            <a:blip r:embed="rId7"/>
            <a:stretch>
              <a:fillRect/>
            </a:stretch>
          </p:blipFill>
          <p:spPr>
            <a:xfrm>
              <a:off x="10098111" y="5632246"/>
              <a:ext cx="469963" cy="469963"/>
            </a:xfrm>
            <a:prstGeom prst="rect">
              <a:avLst/>
            </a:prstGeom>
          </p:spPr>
        </p:pic>
      </p:grpSp>
      <p:sp>
        <p:nvSpPr>
          <p:cNvPr id="28" name="TextBox 27">
            <a:extLst>
              <a:ext uri="{FF2B5EF4-FFF2-40B4-BE49-F238E27FC236}">
                <a16:creationId xmlns:a16="http://schemas.microsoft.com/office/drawing/2014/main" id="{A0E76707-0E70-4FE9-8E39-3ED9F04D710F}"/>
              </a:ext>
            </a:extLst>
          </p:cNvPr>
          <p:cNvSpPr txBox="1"/>
          <p:nvPr/>
        </p:nvSpPr>
        <p:spPr>
          <a:xfrm>
            <a:off x="3802347" y="1333038"/>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TRONG NHÓM</a:t>
            </a:r>
          </a:p>
        </p:txBody>
      </p:sp>
    </p:spTree>
    <p:extLst>
      <p:ext uri="{BB962C8B-B14F-4D97-AF65-F5344CB8AC3E}">
        <p14:creationId xmlns:p14="http://schemas.microsoft.com/office/powerpoint/2010/main" val="2532524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grpSp>
        <p:nvGrpSpPr>
          <p:cNvPr id="7" name="Group 6">
            <a:extLst>
              <a:ext uri="{FF2B5EF4-FFF2-40B4-BE49-F238E27FC236}">
                <a16:creationId xmlns:a16="http://schemas.microsoft.com/office/drawing/2014/main" id="{0B562A82-8EE1-4915-8D29-8B43B08CCC7D}"/>
              </a:ext>
            </a:extLst>
          </p:cNvPr>
          <p:cNvGrpSpPr/>
          <p:nvPr/>
        </p:nvGrpSpPr>
        <p:grpSpPr>
          <a:xfrm>
            <a:off x="133350" y="101883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D3A9E645-207E-4D08-B295-FDE5BA4A5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3F75AFFD-C4E0-4B4C-9E62-5FF6A78B474F}"/>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3" name="Group 12">
            <a:extLst>
              <a:ext uri="{FF2B5EF4-FFF2-40B4-BE49-F238E27FC236}">
                <a16:creationId xmlns:a16="http://schemas.microsoft.com/office/drawing/2014/main" id="{B95F0A50-07E1-44F5-8C3A-EC4A2FC62352}"/>
              </a:ext>
            </a:extLst>
          </p:cNvPr>
          <p:cNvGrpSpPr/>
          <p:nvPr/>
        </p:nvGrpSpPr>
        <p:grpSpPr>
          <a:xfrm>
            <a:off x="104775" y="3190539"/>
            <a:ext cx="809625" cy="800436"/>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id="{A5249BBF-AD3C-4323-B5ED-84742B6BA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D37F81E8-FAEC-452B-BB5A-B2C557617A5A}"/>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6" name="Group 15">
            <a:extLst>
              <a:ext uri="{FF2B5EF4-FFF2-40B4-BE49-F238E27FC236}">
                <a16:creationId xmlns:a16="http://schemas.microsoft.com/office/drawing/2014/main" id="{DBDCEEFF-9392-43BA-8828-981F0E9E230B}"/>
              </a:ext>
            </a:extLst>
          </p:cNvPr>
          <p:cNvGrpSpPr/>
          <p:nvPr/>
        </p:nvGrpSpPr>
        <p:grpSpPr>
          <a:xfrm>
            <a:off x="104775" y="3943014"/>
            <a:ext cx="790575" cy="771861"/>
            <a:chOff x="-93175" y="1999914"/>
            <a:chExt cx="931530" cy="931530"/>
          </a:xfrm>
        </p:grpSpPr>
        <p:pic>
          <p:nvPicPr>
            <p:cNvPr id="17" name="Picture 16" descr="A picture containing vector graphics&#10;&#10;Description automatically generated">
              <a:extLst>
                <a:ext uri="{FF2B5EF4-FFF2-40B4-BE49-F238E27FC236}">
                  <a16:creationId xmlns:a16="http://schemas.microsoft.com/office/drawing/2014/main" id="{9E26DADD-202B-4B4E-8A3A-BF153B6BB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8" name="TextBox 17">
              <a:extLst>
                <a:ext uri="{FF2B5EF4-FFF2-40B4-BE49-F238E27FC236}">
                  <a16:creationId xmlns:a16="http://schemas.microsoft.com/office/drawing/2014/main" id="{9212F927-72E2-4102-82DD-A2F5CC8BDA1C}"/>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64392613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542925" y="457200"/>
            <a:ext cx="10944225" cy="574357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grpSp>
        <p:nvGrpSpPr>
          <p:cNvPr id="29" name="Group 28">
            <a:extLst>
              <a:ext uri="{FF2B5EF4-FFF2-40B4-BE49-F238E27FC236}">
                <a16:creationId xmlns:a16="http://schemas.microsoft.com/office/drawing/2014/main" id="{17A960D5-7113-4697-9DB7-C055C839C852}"/>
              </a:ext>
            </a:extLst>
          </p:cNvPr>
          <p:cNvGrpSpPr/>
          <p:nvPr/>
        </p:nvGrpSpPr>
        <p:grpSpPr>
          <a:xfrm>
            <a:off x="2742453" y="1845080"/>
            <a:ext cx="7310232" cy="3287264"/>
            <a:chOff x="5548616" y="3863568"/>
            <a:chExt cx="5668381" cy="2548957"/>
          </a:xfrm>
        </p:grpSpPr>
        <p:grpSp>
          <p:nvGrpSpPr>
            <p:cNvPr id="30" name="Group 29">
              <a:extLst>
                <a:ext uri="{FF2B5EF4-FFF2-40B4-BE49-F238E27FC236}">
                  <a16:creationId xmlns:a16="http://schemas.microsoft.com/office/drawing/2014/main" id="{6A9781DE-FCE9-4E9C-866D-73D85729407C}"/>
                </a:ext>
              </a:extLst>
            </p:cNvPr>
            <p:cNvGrpSpPr/>
            <p:nvPr/>
          </p:nvGrpSpPr>
          <p:grpSpPr>
            <a:xfrm>
              <a:off x="5548616" y="3863568"/>
              <a:ext cx="5668381" cy="2548957"/>
              <a:chOff x="3682716" y="1301619"/>
              <a:chExt cx="5668381" cy="2548957"/>
            </a:xfrm>
          </p:grpSpPr>
          <p:sp>
            <p:nvSpPr>
              <p:cNvPr id="40" name="Rectangle: Rounded Corners 12">
                <a:extLst>
                  <a:ext uri="{FF2B5EF4-FFF2-40B4-BE49-F238E27FC236}">
                    <a16:creationId xmlns:a16="http://schemas.microsoft.com/office/drawing/2014/main" id="{D52FE737-13D8-40F7-97E2-A5F58CBB9CFA}"/>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đúng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rõ</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ngắt</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nghỉ</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đúng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chỗ</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41" name="Rectangle: Rounded Corners 40">
                <a:extLst>
                  <a:ext uri="{FF2B5EF4-FFF2-40B4-BE49-F238E27FC236}">
                    <a16:creationId xmlns:a16="http://schemas.microsoft.com/office/drawing/2014/main" id="{16D02784-6D9B-4FC2-9936-72ACDF543667}"/>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endParaRPr>
              </a:p>
            </p:txBody>
          </p:sp>
        </p:grpSp>
        <p:pic>
          <p:nvPicPr>
            <p:cNvPr id="31" name="Picture 30">
              <a:extLst>
                <a:ext uri="{FF2B5EF4-FFF2-40B4-BE49-F238E27FC236}">
                  <a16:creationId xmlns:a16="http://schemas.microsoft.com/office/drawing/2014/main" id="{DA9DBE2C-1596-4BC8-A763-3FF5ABFE60A9}"/>
                </a:ext>
              </a:extLst>
            </p:cNvPr>
            <p:cNvPicPr>
              <a:picLocks noChangeAspect="1"/>
            </p:cNvPicPr>
            <p:nvPr/>
          </p:nvPicPr>
          <p:blipFill>
            <a:blip r:embed="rId4"/>
            <a:stretch>
              <a:fillRect/>
            </a:stretch>
          </p:blipFill>
          <p:spPr>
            <a:xfrm>
              <a:off x="7896036" y="4828829"/>
              <a:ext cx="469963" cy="469963"/>
            </a:xfrm>
            <a:prstGeom prst="rect">
              <a:avLst/>
            </a:prstGeom>
          </p:spPr>
        </p:pic>
        <p:pic>
          <p:nvPicPr>
            <p:cNvPr id="32" name="Picture 31">
              <a:extLst>
                <a:ext uri="{FF2B5EF4-FFF2-40B4-BE49-F238E27FC236}">
                  <a16:creationId xmlns:a16="http://schemas.microsoft.com/office/drawing/2014/main" id="{DA67E7C6-551D-4A2C-9857-ACE8D379B967}"/>
                </a:ext>
              </a:extLst>
            </p:cNvPr>
            <p:cNvPicPr>
              <a:picLocks noChangeAspect="1"/>
            </p:cNvPicPr>
            <p:nvPr/>
          </p:nvPicPr>
          <p:blipFill>
            <a:blip r:embed="rId5"/>
            <a:stretch>
              <a:fillRect/>
            </a:stretch>
          </p:blipFill>
          <p:spPr>
            <a:xfrm>
              <a:off x="7472305" y="4828829"/>
              <a:ext cx="469963" cy="469963"/>
            </a:xfrm>
            <a:prstGeom prst="rect">
              <a:avLst/>
            </a:prstGeom>
          </p:spPr>
        </p:pic>
        <p:pic>
          <p:nvPicPr>
            <p:cNvPr id="33" name="Picture 32">
              <a:extLst>
                <a:ext uri="{FF2B5EF4-FFF2-40B4-BE49-F238E27FC236}">
                  <a16:creationId xmlns:a16="http://schemas.microsoft.com/office/drawing/2014/main" id="{CBA7F3D2-368C-49AA-86DA-4AE11A0D4A32}"/>
                </a:ext>
              </a:extLst>
            </p:cNvPr>
            <p:cNvPicPr>
              <a:picLocks noChangeAspect="1"/>
            </p:cNvPicPr>
            <p:nvPr/>
          </p:nvPicPr>
          <p:blipFill>
            <a:blip r:embed="rId6"/>
            <a:stretch>
              <a:fillRect/>
            </a:stretch>
          </p:blipFill>
          <p:spPr>
            <a:xfrm>
              <a:off x="8349310" y="4821443"/>
              <a:ext cx="469963" cy="469963"/>
            </a:xfrm>
            <a:prstGeom prst="rect">
              <a:avLst/>
            </a:prstGeom>
          </p:spPr>
        </p:pic>
        <p:pic>
          <p:nvPicPr>
            <p:cNvPr id="34" name="Picture 33">
              <a:extLst>
                <a:ext uri="{FF2B5EF4-FFF2-40B4-BE49-F238E27FC236}">
                  <a16:creationId xmlns:a16="http://schemas.microsoft.com/office/drawing/2014/main" id="{6DA96434-7CDB-4F97-9C5A-A2A608E8E9A5}"/>
                </a:ext>
              </a:extLst>
            </p:cNvPr>
            <p:cNvPicPr>
              <a:picLocks noChangeAspect="1"/>
            </p:cNvPicPr>
            <p:nvPr/>
          </p:nvPicPr>
          <p:blipFill>
            <a:blip r:embed="rId4"/>
            <a:stretch>
              <a:fillRect/>
            </a:stretch>
          </p:blipFill>
          <p:spPr>
            <a:xfrm>
              <a:off x="8027617" y="5318403"/>
              <a:ext cx="469963" cy="469963"/>
            </a:xfrm>
            <a:prstGeom prst="rect">
              <a:avLst/>
            </a:prstGeom>
          </p:spPr>
        </p:pic>
        <p:pic>
          <p:nvPicPr>
            <p:cNvPr id="35" name="Picture 34">
              <a:extLst>
                <a:ext uri="{FF2B5EF4-FFF2-40B4-BE49-F238E27FC236}">
                  <a16:creationId xmlns:a16="http://schemas.microsoft.com/office/drawing/2014/main" id="{2B09803D-E570-45DA-BE1D-45B50F20DEDC}"/>
                </a:ext>
              </a:extLst>
            </p:cNvPr>
            <p:cNvPicPr>
              <a:picLocks noChangeAspect="1"/>
            </p:cNvPicPr>
            <p:nvPr/>
          </p:nvPicPr>
          <p:blipFill>
            <a:blip r:embed="rId5"/>
            <a:stretch>
              <a:fillRect/>
            </a:stretch>
          </p:blipFill>
          <p:spPr>
            <a:xfrm>
              <a:off x="7559572" y="5303632"/>
              <a:ext cx="469963" cy="469963"/>
            </a:xfrm>
            <a:prstGeom prst="rect">
              <a:avLst/>
            </a:prstGeom>
          </p:spPr>
        </p:pic>
        <p:pic>
          <p:nvPicPr>
            <p:cNvPr id="36" name="Picture 35">
              <a:extLst>
                <a:ext uri="{FF2B5EF4-FFF2-40B4-BE49-F238E27FC236}">
                  <a16:creationId xmlns:a16="http://schemas.microsoft.com/office/drawing/2014/main" id="{D6F21DE3-08C5-413C-8BBB-32C53C2451F9}"/>
                </a:ext>
              </a:extLst>
            </p:cNvPr>
            <p:cNvPicPr>
              <a:picLocks noChangeAspect="1"/>
            </p:cNvPicPr>
            <p:nvPr/>
          </p:nvPicPr>
          <p:blipFill>
            <a:blip r:embed="rId6"/>
            <a:stretch>
              <a:fillRect/>
            </a:stretch>
          </p:blipFill>
          <p:spPr>
            <a:xfrm>
              <a:off x="8495663" y="5288860"/>
              <a:ext cx="469963" cy="469963"/>
            </a:xfrm>
            <a:prstGeom prst="rect">
              <a:avLst/>
            </a:prstGeom>
          </p:spPr>
        </p:pic>
        <p:pic>
          <p:nvPicPr>
            <p:cNvPr id="37" name="Picture 36">
              <a:extLst>
                <a:ext uri="{FF2B5EF4-FFF2-40B4-BE49-F238E27FC236}">
                  <a16:creationId xmlns:a16="http://schemas.microsoft.com/office/drawing/2014/main" id="{78045135-E761-4D48-BEAC-EABD95DC4EF1}"/>
                </a:ext>
              </a:extLst>
            </p:cNvPr>
            <p:cNvPicPr>
              <a:picLocks noChangeAspect="1"/>
            </p:cNvPicPr>
            <p:nvPr/>
          </p:nvPicPr>
          <p:blipFill>
            <a:blip r:embed="rId4"/>
            <a:stretch>
              <a:fillRect/>
            </a:stretch>
          </p:blipFill>
          <p:spPr>
            <a:xfrm>
              <a:off x="10087677" y="5758823"/>
              <a:ext cx="469963" cy="469963"/>
            </a:xfrm>
            <a:prstGeom prst="rect">
              <a:avLst/>
            </a:prstGeom>
          </p:spPr>
        </p:pic>
        <p:pic>
          <p:nvPicPr>
            <p:cNvPr id="38" name="Picture 37">
              <a:extLst>
                <a:ext uri="{FF2B5EF4-FFF2-40B4-BE49-F238E27FC236}">
                  <a16:creationId xmlns:a16="http://schemas.microsoft.com/office/drawing/2014/main" id="{86258CD1-76BA-4119-96E2-311AD88A4DFD}"/>
                </a:ext>
              </a:extLst>
            </p:cNvPr>
            <p:cNvPicPr>
              <a:picLocks noChangeAspect="1"/>
            </p:cNvPicPr>
            <p:nvPr/>
          </p:nvPicPr>
          <p:blipFill>
            <a:blip r:embed="rId5"/>
            <a:stretch>
              <a:fillRect/>
            </a:stretch>
          </p:blipFill>
          <p:spPr>
            <a:xfrm>
              <a:off x="9649173" y="5744052"/>
              <a:ext cx="469963" cy="469963"/>
            </a:xfrm>
            <a:prstGeom prst="rect">
              <a:avLst/>
            </a:prstGeom>
          </p:spPr>
        </p:pic>
        <p:pic>
          <p:nvPicPr>
            <p:cNvPr id="39" name="Picture 38">
              <a:extLst>
                <a:ext uri="{FF2B5EF4-FFF2-40B4-BE49-F238E27FC236}">
                  <a16:creationId xmlns:a16="http://schemas.microsoft.com/office/drawing/2014/main" id="{E7090B44-5452-40A3-B5EC-C9F0F97CF8E7}"/>
                </a:ext>
              </a:extLst>
            </p:cNvPr>
            <p:cNvPicPr>
              <a:picLocks noChangeAspect="1"/>
            </p:cNvPicPr>
            <p:nvPr/>
          </p:nvPicPr>
          <p:blipFill>
            <a:blip r:embed="rId6"/>
            <a:stretch>
              <a:fillRect/>
            </a:stretch>
          </p:blipFill>
          <p:spPr>
            <a:xfrm>
              <a:off x="10548336" y="5773595"/>
              <a:ext cx="469963" cy="469963"/>
            </a:xfrm>
            <a:prstGeom prst="rect">
              <a:avLst/>
            </a:prstGeom>
          </p:spPr>
        </p:pic>
      </p:grpSp>
      <p:pic>
        <p:nvPicPr>
          <p:cNvPr id="42" name="Picture 41">
            <a:extLst>
              <a:ext uri="{FF2B5EF4-FFF2-40B4-BE49-F238E27FC236}">
                <a16:creationId xmlns:a16="http://schemas.microsoft.com/office/drawing/2014/main" id="{F7599072-3F12-4C1C-86BA-3163C236D19C}"/>
              </a:ext>
            </a:extLst>
          </p:cNvPr>
          <p:cNvPicPr>
            <a:picLocks noChangeAspect="1"/>
          </p:cNvPicPr>
          <p:nvPr/>
        </p:nvPicPr>
        <p:blipFill>
          <a:blip r:embed="rId7"/>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3046683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6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spTree>
    <p:extLst>
      <p:ext uri="{BB962C8B-B14F-4D97-AF65-F5344CB8AC3E}">
        <p14:creationId xmlns:p14="http://schemas.microsoft.com/office/powerpoint/2010/main" val="127321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B1173DE-D2A9-4859-8426-54CE9DCA782D}"/>
              </a:ext>
            </a:extLst>
          </p:cNvPr>
          <p:cNvSpPr txBox="1"/>
          <p:nvPr/>
        </p:nvSpPr>
        <p:spPr>
          <a:xfrm>
            <a:off x="2438400" y="1874837"/>
            <a:ext cx="7981950" cy="1736646"/>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Trong</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bài</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Cây</a:t>
            </a:r>
            <a:r>
              <a:rPr kumimoji="0" lang="en-US" sz="4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Arial"/>
              </a:rPr>
              <a:t>gạo</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có</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pt-BR" sz="4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từ nào em chưa hiểu nghĩa</a:t>
            </a:r>
            <a:r>
              <a:rPr kumimoji="0" lang="pt-BR"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pic>
        <p:nvPicPr>
          <p:cNvPr id="15" name="Picture 14">
            <a:extLst>
              <a:ext uri="{FF2B5EF4-FFF2-40B4-BE49-F238E27FC236}">
                <a16:creationId xmlns:a16="http://schemas.microsoft.com/office/drawing/2014/main" id="{1CB2C371-0260-4F09-8F05-DEA2283192FC}"/>
              </a:ext>
            </a:extLst>
          </p:cNvPr>
          <p:cNvPicPr>
            <a:picLocks noChangeAspect="1"/>
          </p:cNvPicPr>
          <p:nvPr/>
        </p:nvPicPr>
        <p:blipFill>
          <a:blip r:embed="rId2"/>
          <a:stretch>
            <a:fillRect/>
          </a:stretch>
        </p:blipFill>
        <p:spPr>
          <a:xfrm>
            <a:off x="2237271" y="418673"/>
            <a:ext cx="7888908" cy="1048603"/>
          </a:xfrm>
          <a:prstGeom prst="rect">
            <a:avLst/>
          </a:prstGeom>
        </p:spPr>
      </p:pic>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1CAA3A49-C69E-4905-9FF2-72191B1AF98E}"/>
              </a:ext>
            </a:extLst>
          </p:cNvPr>
          <p:cNvSpPr/>
          <p:nvPr/>
        </p:nvSpPr>
        <p:spPr>
          <a:xfrm>
            <a:off x="609600" y="697984"/>
            <a:ext cx="10858500" cy="845066"/>
          </a:xfrm>
          <a:custGeom>
            <a:avLst/>
            <a:gdLst>
              <a:gd name="connsiteX0" fmla="*/ 0 w 10858500"/>
              <a:gd name="connsiteY0" fmla="*/ 206374 h 845066"/>
              <a:gd name="connsiteX1" fmla="*/ 206374 w 10858500"/>
              <a:gd name="connsiteY1" fmla="*/ 0 h 845066"/>
              <a:gd name="connsiteX2" fmla="*/ 10652126 w 10858500"/>
              <a:gd name="connsiteY2" fmla="*/ 0 h 845066"/>
              <a:gd name="connsiteX3" fmla="*/ 10858500 w 10858500"/>
              <a:gd name="connsiteY3" fmla="*/ 206374 h 845066"/>
              <a:gd name="connsiteX4" fmla="*/ 10858500 w 10858500"/>
              <a:gd name="connsiteY4" fmla="*/ 638692 h 845066"/>
              <a:gd name="connsiteX5" fmla="*/ 10652126 w 10858500"/>
              <a:gd name="connsiteY5" fmla="*/ 845066 h 845066"/>
              <a:gd name="connsiteX6" fmla="*/ 206374 w 10858500"/>
              <a:gd name="connsiteY6" fmla="*/ 845066 h 845066"/>
              <a:gd name="connsiteX7" fmla="*/ 0 w 10858500"/>
              <a:gd name="connsiteY7" fmla="*/ 638692 h 845066"/>
              <a:gd name="connsiteX8" fmla="*/ 0 w 10858500"/>
              <a:gd name="connsiteY8" fmla="*/ 206374 h 8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500" h="845066" fill="none" extrusionOk="0">
                <a:moveTo>
                  <a:pt x="0" y="206374"/>
                </a:moveTo>
                <a:cubicBezTo>
                  <a:pt x="-2663" y="101730"/>
                  <a:pt x="80119" y="-8251"/>
                  <a:pt x="206374" y="0"/>
                </a:cubicBezTo>
                <a:cubicBezTo>
                  <a:pt x="2703275" y="-35273"/>
                  <a:pt x="8732604" y="-144294"/>
                  <a:pt x="10652126" y="0"/>
                </a:cubicBezTo>
                <a:cubicBezTo>
                  <a:pt x="10777652" y="3515"/>
                  <a:pt x="10848566" y="84021"/>
                  <a:pt x="10858500" y="206374"/>
                </a:cubicBezTo>
                <a:cubicBezTo>
                  <a:pt x="10880451" y="268673"/>
                  <a:pt x="10890305" y="439724"/>
                  <a:pt x="10858500" y="638692"/>
                </a:cubicBezTo>
                <a:cubicBezTo>
                  <a:pt x="10864920" y="747814"/>
                  <a:pt x="10775864" y="834484"/>
                  <a:pt x="10652126" y="845066"/>
                </a:cubicBezTo>
                <a:cubicBezTo>
                  <a:pt x="6875579" y="922591"/>
                  <a:pt x="2078313" y="801363"/>
                  <a:pt x="206374" y="845066"/>
                </a:cubicBezTo>
                <a:cubicBezTo>
                  <a:pt x="79473" y="841485"/>
                  <a:pt x="-16621" y="752442"/>
                  <a:pt x="0" y="638692"/>
                </a:cubicBezTo>
                <a:cubicBezTo>
                  <a:pt x="-11056" y="510146"/>
                  <a:pt x="3698" y="331261"/>
                  <a:pt x="0" y="206374"/>
                </a:cubicBezTo>
                <a:close/>
              </a:path>
              <a:path w="10858500" h="845066" stroke="0" extrusionOk="0">
                <a:moveTo>
                  <a:pt x="0" y="206374"/>
                </a:moveTo>
                <a:cubicBezTo>
                  <a:pt x="-2462" y="83891"/>
                  <a:pt x="76423" y="12938"/>
                  <a:pt x="206374" y="0"/>
                </a:cubicBezTo>
                <a:cubicBezTo>
                  <a:pt x="2257312" y="-95379"/>
                  <a:pt x="8775876" y="58096"/>
                  <a:pt x="10652126" y="0"/>
                </a:cubicBezTo>
                <a:cubicBezTo>
                  <a:pt x="10760032" y="-4274"/>
                  <a:pt x="10852839" y="88329"/>
                  <a:pt x="10858500" y="206374"/>
                </a:cubicBezTo>
                <a:cubicBezTo>
                  <a:pt x="10853716" y="308743"/>
                  <a:pt x="10889060" y="544665"/>
                  <a:pt x="10858500" y="638692"/>
                </a:cubicBezTo>
                <a:cubicBezTo>
                  <a:pt x="10860681" y="750077"/>
                  <a:pt x="10755387" y="834392"/>
                  <a:pt x="10652126" y="845066"/>
                </a:cubicBezTo>
                <a:cubicBezTo>
                  <a:pt x="7134023" y="785160"/>
                  <a:pt x="1318475"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rPr>
              <a:t>Tuổi xuân: </a:t>
            </a:r>
            <a:r>
              <a:rPr lang="vi-VN" sz="4400" b="1" i="1" dirty="0">
                <a:solidFill>
                  <a:srgbClr val="002060"/>
                </a:solidFill>
              </a:rPr>
              <a:t>tuổi của sự sinh sôi và phát triển</a:t>
            </a:r>
          </a:p>
        </p:txBody>
      </p:sp>
      <p:pic>
        <p:nvPicPr>
          <p:cNvPr id="1026" name="Picture 2" descr="Ý nghĩa đích thực của sự sống">
            <a:extLst>
              <a:ext uri="{FF2B5EF4-FFF2-40B4-BE49-F238E27FC236}">
                <a16:creationId xmlns:a16="http://schemas.microsoft.com/office/drawing/2014/main" id="{8852C4FD-3F2E-4485-9197-B301E831F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704975"/>
            <a:ext cx="6591300" cy="4387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1CAA3A49-C69E-4905-9FF2-72191B1AF98E}"/>
              </a:ext>
            </a:extLst>
          </p:cNvPr>
          <p:cNvSpPr/>
          <p:nvPr/>
        </p:nvSpPr>
        <p:spPr>
          <a:xfrm>
            <a:off x="609599" y="697984"/>
            <a:ext cx="11096625" cy="845066"/>
          </a:xfrm>
          <a:custGeom>
            <a:avLst/>
            <a:gdLst>
              <a:gd name="connsiteX0" fmla="*/ 0 w 11096625"/>
              <a:gd name="connsiteY0" fmla="*/ 206374 h 845066"/>
              <a:gd name="connsiteX1" fmla="*/ 206374 w 11096625"/>
              <a:gd name="connsiteY1" fmla="*/ 0 h 845066"/>
              <a:gd name="connsiteX2" fmla="*/ 10890251 w 11096625"/>
              <a:gd name="connsiteY2" fmla="*/ 0 h 845066"/>
              <a:gd name="connsiteX3" fmla="*/ 11096625 w 11096625"/>
              <a:gd name="connsiteY3" fmla="*/ 206374 h 845066"/>
              <a:gd name="connsiteX4" fmla="*/ 11096625 w 11096625"/>
              <a:gd name="connsiteY4" fmla="*/ 638692 h 845066"/>
              <a:gd name="connsiteX5" fmla="*/ 10890251 w 11096625"/>
              <a:gd name="connsiteY5" fmla="*/ 845066 h 845066"/>
              <a:gd name="connsiteX6" fmla="*/ 206374 w 11096625"/>
              <a:gd name="connsiteY6" fmla="*/ 845066 h 845066"/>
              <a:gd name="connsiteX7" fmla="*/ 0 w 11096625"/>
              <a:gd name="connsiteY7" fmla="*/ 638692 h 845066"/>
              <a:gd name="connsiteX8" fmla="*/ 0 w 11096625"/>
              <a:gd name="connsiteY8" fmla="*/ 206374 h 8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6625" h="845066" fill="none" extrusionOk="0">
                <a:moveTo>
                  <a:pt x="0" y="206374"/>
                </a:moveTo>
                <a:cubicBezTo>
                  <a:pt x="-2663" y="101730"/>
                  <a:pt x="80119" y="-8251"/>
                  <a:pt x="206374" y="0"/>
                </a:cubicBezTo>
                <a:cubicBezTo>
                  <a:pt x="4987692" y="-35273"/>
                  <a:pt x="7416581" y="-144294"/>
                  <a:pt x="10890251" y="0"/>
                </a:cubicBezTo>
                <a:cubicBezTo>
                  <a:pt x="11015777" y="3515"/>
                  <a:pt x="11086691" y="84021"/>
                  <a:pt x="11096625" y="206374"/>
                </a:cubicBezTo>
                <a:cubicBezTo>
                  <a:pt x="11118576" y="268673"/>
                  <a:pt x="11128430" y="439724"/>
                  <a:pt x="11096625" y="638692"/>
                </a:cubicBezTo>
                <a:cubicBezTo>
                  <a:pt x="11103045" y="747814"/>
                  <a:pt x="11013989" y="834484"/>
                  <a:pt x="10890251" y="845066"/>
                </a:cubicBezTo>
                <a:cubicBezTo>
                  <a:pt x="6162788" y="922591"/>
                  <a:pt x="1511538" y="801363"/>
                  <a:pt x="206374" y="845066"/>
                </a:cubicBezTo>
                <a:cubicBezTo>
                  <a:pt x="79473" y="841485"/>
                  <a:pt x="-16621" y="752442"/>
                  <a:pt x="0" y="638692"/>
                </a:cubicBezTo>
                <a:cubicBezTo>
                  <a:pt x="-11056" y="510146"/>
                  <a:pt x="3698" y="331261"/>
                  <a:pt x="0" y="206374"/>
                </a:cubicBezTo>
                <a:close/>
              </a:path>
              <a:path w="11096625" h="845066" stroke="0" extrusionOk="0">
                <a:moveTo>
                  <a:pt x="0" y="206374"/>
                </a:moveTo>
                <a:cubicBezTo>
                  <a:pt x="-2462" y="83891"/>
                  <a:pt x="76423" y="12938"/>
                  <a:pt x="206374" y="0"/>
                </a:cubicBezTo>
                <a:cubicBezTo>
                  <a:pt x="2370039" y="-95379"/>
                  <a:pt x="5675499" y="58096"/>
                  <a:pt x="10890251" y="0"/>
                </a:cubicBezTo>
                <a:cubicBezTo>
                  <a:pt x="10998157" y="-4274"/>
                  <a:pt x="11090964" y="88329"/>
                  <a:pt x="11096625" y="206374"/>
                </a:cubicBezTo>
                <a:cubicBezTo>
                  <a:pt x="11091841" y="308743"/>
                  <a:pt x="11127185" y="544665"/>
                  <a:pt x="11096625" y="638692"/>
                </a:cubicBezTo>
                <a:cubicBezTo>
                  <a:pt x="11098806" y="750077"/>
                  <a:pt x="10993512" y="834392"/>
                  <a:pt x="10890251" y="845066"/>
                </a:cubicBezTo>
                <a:cubicBezTo>
                  <a:pt x="8453214" y="785160"/>
                  <a:pt x="4066416"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rPr>
              <a:t>Vãn: </a:t>
            </a:r>
            <a:r>
              <a:rPr lang="vi-VN" sz="4400" b="1" i="1" dirty="0">
                <a:solidFill>
                  <a:srgbClr val="002060"/>
                </a:solidFill>
              </a:rPr>
              <a:t>số lượng giảm đi, không còn như lúc đầu</a:t>
            </a:r>
          </a:p>
        </p:txBody>
      </p:sp>
      <p:sp>
        <p:nvSpPr>
          <p:cNvPr id="4" name="Rectangle: Rounded Corners 3">
            <a:extLst>
              <a:ext uri="{FF2B5EF4-FFF2-40B4-BE49-F238E27FC236}">
                <a16:creationId xmlns:a16="http://schemas.microsoft.com/office/drawing/2014/main" id="{A0AE86F2-B8AE-4CBD-A5C5-871652E172F1}"/>
              </a:ext>
            </a:extLst>
          </p:cNvPr>
          <p:cNvSpPr/>
          <p:nvPr/>
        </p:nvSpPr>
        <p:spPr>
          <a:xfrm>
            <a:off x="590549" y="1812409"/>
            <a:ext cx="11096625" cy="845066"/>
          </a:xfrm>
          <a:custGeom>
            <a:avLst/>
            <a:gdLst>
              <a:gd name="connsiteX0" fmla="*/ 0 w 11096625"/>
              <a:gd name="connsiteY0" fmla="*/ 206374 h 845066"/>
              <a:gd name="connsiteX1" fmla="*/ 206374 w 11096625"/>
              <a:gd name="connsiteY1" fmla="*/ 0 h 845066"/>
              <a:gd name="connsiteX2" fmla="*/ 10890251 w 11096625"/>
              <a:gd name="connsiteY2" fmla="*/ 0 h 845066"/>
              <a:gd name="connsiteX3" fmla="*/ 11096625 w 11096625"/>
              <a:gd name="connsiteY3" fmla="*/ 206374 h 845066"/>
              <a:gd name="connsiteX4" fmla="*/ 11096625 w 11096625"/>
              <a:gd name="connsiteY4" fmla="*/ 638692 h 845066"/>
              <a:gd name="connsiteX5" fmla="*/ 10890251 w 11096625"/>
              <a:gd name="connsiteY5" fmla="*/ 845066 h 845066"/>
              <a:gd name="connsiteX6" fmla="*/ 206374 w 11096625"/>
              <a:gd name="connsiteY6" fmla="*/ 845066 h 845066"/>
              <a:gd name="connsiteX7" fmla="*/ 0 w 11096625"/>
              <a:gd name="connsiteY7" fmla="*/ 638692 h 845066"/>
              <a:gd name="connsiteX8" fmla="*/ 0 w 11096625"/>
              <a:gd name="connsiteY8" fmla="*/ 206374 h 8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6625" h="845066" fill="none" extrusionOk="0">
                <a:moveTo>
                  <a:pt x="0" y="206374"/>
                </a:moveTo>
                <a:cubicBezTo>
                  <a:pt x="-2663" y="101730"/>
                  <a:pt x="80119" y="-8251"/>
                  <a:pt x="206374" y="0"/>
                </a:cubicBezTo>
                <a:cubicBezTo>
                  <a:pt x="4987692" y="-35273"/>
                  <a:pt x="7416581" y="-144294"/>
                  <a:pt x="10890251" y="0"/>
                </a:cubicBezTo>
                <a:cubicBezTo>
                  <a:pt x="11015777" y="3515"/>
                  <a:pt x="11086691" y="84021"/>
                  <a:pt x="11096625" y="206374"/>
                </a:cubicBezTo>
                <a:cubicBezTo>
                  <a:pt x="11118576" y="268673"/>
                  <a:pt x="11128430" y="439724"/>
                  <a:pt x="11096625" y="638692"/>
                </a:cubicBezTo>
                <a:cubicBezTo>
                  <a:pt x="11103045" y="747814"/>
                  <a:pt x="11013989" y="834484"/>
                  <a:pt x="10890251" y="845066"/>
                </a:cubicBezTo>
                <a:cubicBezTo>
                  <a:pt x="6162788" y="922591"/>
                  <a:pt x="1511538" y="801363"/>
                  <a:pt x="206374" y="845066"/>
                </a:cubicBezTo>
                <a:cubicBezTo>
                  <a:pt x="79473" y="841485"/>
                  <a:pt x="-16621" y="752442"/>
                  <a:pt x="0" y="638692"/>
                </a:cubicBezTo>
                <a:cubicBezTo>
                  <a:pt x="-11056" y="510146"/>
                  <a:pt x="3698" y="331261"/>
                  <a:pt x="0" y="206374"/>
                </a:cubicBezTo>
                <a:close/>
              </a:path>
              <a:path w="11096625" h="845066" stroke="0" extrusionOk="0">
                <a:moveTo>
                  <a:pt x="0" y="206374"/>
                </a:moveTo>
                <a:cubicBezTo>
                  <a:pt x="-2462" y="83891"/>
                  <a:pt x="76423" y="12938"/>
                  <a:pt x="206374" y="0"/>
                </a:cubicBezTo>
                <a:cubicBezTo>
                  <a:pt x="2370039" y="-95379"/>
                  <a:pt x="5675499" y="58096"/>
                  <a:pt x="10890251" y="0"/>
                </a:cubicBezTo>
                <a:cubicBezTo>
                  <a:pt x="10998157" y="-4274"/>
                  <a:pt x="11090964" y="88329"/>
                  <a:pt x="11096625" y="206374"/>
                </a:cubicBezTo>
                <a:cubicBezTo>
                  <a:pt x="11091841" y="308743"/>
                  <a:pt x="11127185" y="544665"/>
                  <a:pt x="11096625" y="638692"/>
                </a:cubicBezTo>
                <a:cubicBezTo>
                  <a:pt x="11098806" y="750077"/>
                  <a:pt x="10993512" y="834392"/>
                  <a:pt x="10890251" y="845066"/>
                </a:cubicBezTo>
                <a:cubicBezTo>
                  <a:pt x="8453214" y="785160"/>
                  <a:pt x="4066416"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rPr>
              <a:t>Tiêu: </a:t>
            </a:r>
            <a:r>
              <a:rPr lang="vi-VN" sz="4400" b="1" i="1" dirty="0">
                <a:solidFill>
                  <a:srgbClr val="002060"/>
                </a:solidFill>
              </a:rPr>
              <a:t>vật cắm làm mốc để từ xa dễ nhìn thấy</a:t>
            </a:r>
          </a:p>
        </p:txBody>
      </p:sp>
      <p:pic>
        <p:nvPicPr>
          <p:cNvPr id="2050" name="Picture 2" descr="Cọc tiêu phản quang hình trụ">
            <a:extLst>
              <a:ext uri="{FF2B5EF4-FFF2-40B4-BE49-F238E27FC236}">
                <a16:creationId xmlns:a16="http://schemas.microsoft.com/office/drawing/2014/main" id="{19D4EE3C-943D-4D17-B4C7-B07FEDB23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2757488"/>
            <a:ext cx="6191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2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1200329"/>
          </a:xfrm>
          <a:prstGeom prst="rect">
            <a:avLst/>
          </a:prstGeom>
        </p:spPr>
        <p:txBody>
          <a:bodyPr wrap="square">
            <a:spAutoFit/>
          </a:bodyPr>
          <a:lstStyle/>
          <a:p>
            <a:pPr lvl="0">
              <a:lnSpc>
                <a:spcPct val="90000"/>
              </a:lnSpc>
              <a:spcBef>
                <a:spcPts val="1000"/>
              </a:spcBef>
            </a:pPr>
            <a:r>
              <a:rPr lang="vi-VN" sz="40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sym typeface="Arial"/>
              </a:rPr>
              <a:t>Vào mùa hoa, cây gạo (hoa gạo, búp nõn) đẹp như thế nào?</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425679" y="3022337"/>
            <a:ext cx="9479709" cy="2737304"/>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650469" cy="481398"/>
            </a:xfrm>
            <a:prstGeom prst="rect">
              <a:avLst/>
            </a:prstGeom>
          </p:spPr>
          <p:txBody>
            <a:bodyPr wrap="square">
              <a:spAutoFit/>
            </a:bodyPr>
            <a:lstStyle/>
            <a:p>
              <a:pPr marL="0" marR="0" lvl="0" indent="0" algn="just" defTabSz="914400" eaLnBrk="1" fontAlgn="auto" latinLnBrk="0" hangingPunct="1">
                <a:lnSpc>
                  <a:spcPct val="112000"/>
                </a:lnSpc>
                <a:spcBef>
                  <a:spcPts val="0"/>
                </a:spcBef>
                <a:spcAft>
                  <a:spcPts val="0"/>
                </a:spcAft>
                <a:buClrTx/>
                <a:buSzTx/>
                <a:buFont typeface="Arial"/>
                <a:buNone/>
                <a:tabLst/>
                <a:defRPr/>
              </a:pPr>
              <a:r>
                <a:rPr kumimoji="0" lang="vi-VN" altLang="zh-C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 mùa hoa: </a:t>
              </a:r>
              <a:r>
                <a:rPr kumimoji="0" lang="vi-VN" altLang="zh-C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cây gạo sừng sững như một tháp đèn khổng lồ; hàng ngàn bông hoa là hàng ngàn ngọn lửa hồng tươi; hàng ngàn búp nõn là hàng ngàn ánh nến trong xanh.</a:t>
              </a:r>
              <a:endParaRPr kumimoji="0" lang="zh-CN" alt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140288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1" name="图片 47">
            <a:extLst>
              <a:ext uri="{FF2B5EF4-FFF2-40B4-BE49-F238E27FC236}">
                <a16:creationId xmlns:a16="http://schemas.microsoft.com/office/drawing/2014/main" id="{8DF827E7-3224-425C-BD5F-87D36BC4BA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32" name="文本框 18">
            <a:extLst>
              <a:ext uri="{FF2B5EF4-FFF2-40B4-BE49-F238E27FC236}">
                <a16:creationId xmlns:a16="http://schemas.microsoft.com/office/drawing/2014/main" id="{F7695604-B50C-4FFC-8EA7-B6D0C6B6D422}"/>
              </a:ext>
            </a:extLst>
          </p:cNvPr>
          <p:cNvSpPr txBox="1"/>
          <p:nvPr/>
        </p:nvSpPr>
        <p:spPr>
          <a:xfrm>
            <a:off x="4578922" y="1342933"/>
            <a:ext cx="2383926" cy="923330"/>
          </a:xfrm>
          <a:prstGeom prst="rect">
            <a:avLst/>
          </a:prstGeom>
          <a:noFill/>
        </p:spPr>
        <p:txBody>
          <a:bodyPr wrap="square" rtlCol="0">
            <a:spAutoFit/>
          </a:bodyPr>
          <a:lstStyle/>
          <a:p>
            <a:pPr algn="ctr"/>
            <a:r>
              <a:rPr lang="en-US" altLang="zh-CN" sz="5400" b="1" dirty="0">
                <a:ln w="28575">
                  <a:solidFill>
                    <a:srgbClr val="FFFFFF"/>
                  </a:solidFill>
                </a:ln>
                <a:solidFill>
                  <a:srgbClr val="6DAA2D"/>
                </a:solidFill>
                <a:effectLst>
                  <a:outerShdw blurRad="50800" dist="38100" dir="2700000" algn="tl" rotWithShape="0">
                    <a:prstClr val="black">
                      <a:alpha val="40000"/>
                    </a:prstClr>
                  </a:outerShdw>
                </a:effectLst>
                <a:latin typeface="Calibri" panose="020F0502020204030204" pitchFamily="34" charset="0"/>
                <a:ea typeface="站酷快乐体2016修订版" panose="02010600030101010101" pitchFamily="2" charset="-122"/>
                <a:cs typeface="Calibri" panose="020F0502020204030204" pitchFamily="34" charset="0"/>
                <a:sym typeface="Arial"/>
              </a:rPr>
              <a:t>01</a:t>
            </a:r>
            <a:endParaRPr lang="zh-CN" altLang="en-US" sz="2400" b="1" dirty="0">
              <a:ln w="3175">
                <a:solidFill>
                  <a:srgbClr val="FFFFFF"/>
                </a:solidFill>
              </a:ln>
              <a:solidFill>
                <a:srgbClr val="6DAA2D"/>
              </a:solidFill>
              <a:effectLst>
                <a:outerShdw blurRad="50800" dist="38100" dir="2700000" algn="tl" rotWithShape="0">
                  <a:prstClr val="black">
                    <a:alpha val="40000"/>
                  </a:prstClr>
                </a:outerShdw>
              </a:effectLst>
              <a:latin typeface="Calibri" panose="020F0502020204030204" pitchFamily="34" charset="0"/>
              <a:ea typeface="站酷快乐体2016修订版" panose="02010600030101010101" pitchFamily="2" charset="-122"/>
              <a:cs typeface="Calibri" panose="020F0502020204030204" pitchFamily="34" charset="0"/>
              <a:sym typeface="Arial"/>
            </a:endParaRPr>
          </a:p>
        </p:txBody>
      </p:sp>
      <p:pic>
        <p:nvPicPr>
          <p:cNvPr id="33" name="Picture 32">
            <a:extLst>
              <a:ext uri="{FF2B5EF4-FFF2-40B4-BE49-F238E27FC236}">
                <a16:creationId xmlns:a16="http://schemas.microsoft.com/office/drawing/2014/main" id="{15CAD56B-E89B-4F25-9AD8-EB6FC0E1521D}"/>
              </a:ext>
            </a:extLst>
          </p:cNvPr>
          <p:cNvPicPr>
            <a:picLocks noChangeAspect="1"/>
          </p:cNvPicPr>
          <p:nvPr/>
        </p:nvPicPr>
        <p:blipFill>
          <a:blip r:embed="rId5"/>
          <a:stretch>
            <a:fillRect/>
          </a:stretch>
        </p:blipFill>
        <p:spPr>
          <a:xfrm>
            <a:off x="2786634" y="2121184"/>
            <a:ext cx="5968501" cy="2780017"/>
          </a:xfrm>
          <a:prstGeom prst="rect">
            <a:avLst/>
          </a:prstGeom>
        </p:spPr>
      </p:pic>
    </p:spTree>
    <p:extLst>
      <p:ext uri="{BB962C8B-B14F-4D97-AF65-F5344CB8AC3E}">
        <p14:creationId xmlns:p14="http://schemas.microsoft.com/office/powerpoint/2010/main" val="153736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 chi tiết nào cho thấy các loài chim đem đến không khí tưng bừng trên cây gạo?</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425679" y="3022337"/>
            <a:ext cx="9479709" cy="3121288"/>
            <a:chOff x="1717200" y="5206535"/>
            <a:chExt cx="7177140" cy="587657"/>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650469" cy="536803"/>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60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Đàn đàn lũ lũ bay đi bay về, lượn lên lượn xuống. Chúng gọi nhau, trò chuyện, trêu ghẹo và tranh cãi nhau, ồn mà vui không thể tưởng được</a:t>
              </a:r>
              <a:endParaRPr kumimoji="0" lang="zh-CN" altLang="en-US" sz="360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20411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64633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Vì sao trên cây gạo lại có “ngày hội mùa xuân”?</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273279" y="2593712"/>
            <a:ext cx="9479709" cy="2737304"/>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650469" cy="481398"/>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Vì trên cây gạo đầy màu sắc và âm thanh rộn rã của các loài chim. Tất cả những âm thanh và màu sắc đó tạo thành cảnh sắc vui nhộn, náo nhiệt của ngày hội mùa xuân.</a:t>
              </a:r>
              <a:endParaRPr kumimoji="0" lang="zh-CN" alt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311066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 hình ảnh nào cho thấy cây gạo mang vẻ đẹp mới khi hết mùa hoa?</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425679" y="3022337"/>
            <a:ext cx="9479709" cy="2737304"/>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542298" cy="404290"/>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Hết mùa hoa, chim chóc cũng vãn. Cây gạo chấm dứt những ngày tưng bừng ồn ã, lại trở về với dáng vẻ xanh mát, trầm tư.</a:t>
              </a:r>
              <a:endParaRPr kumimoji="0" lang="zh-CN" altLang="en-US" sz="36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181029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6" y="1519211"/>
            <a:ext cx="9990510" cy="1200329"/>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 thích hình ảnh cây gạo vào mùa nào? Vì sao? </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644754" y="2955662"/>
            <a:ext cx="9479709" cy="892438"/>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542298" cy="165830"/>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en-US" altLang="zh-CN"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altLang="zh-CN"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altLang="zh-CN"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nêu theo ý kiến của bản thân.</a:t>
              </a:r>
              <a:endParaRPr kumimoji="0" lang="zh-CN" altLang="en-US" sz="4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175128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4E287FBD-B4AF-42B2-85EB-484FCF235D9E}"/>
              </a:ext>
            </a:extLst>
          </p:cNvPr>
          <p:cNvGrpSpPr/>
          <p:nvPr/>
        </p:nvGrpSpPr>
        <p:grpSpPr>
          <a:xfrm>
            <a:off x="1199329" y="2151297"/>
            <a:ext cx="9122782" cy="3486442"/>
            <a:chOff x="4841104" y="3956892"/>
            <a:chExt cx="7073839" cy="2703400"/>
          </a:xfrm>
        </p:grpSpPr>
        <p:grpSp>
          <p:nvGrpSpPr>
            <p:cNvPr id="48" name="Group 47">
              <a:extLst>
                <a:ext uri="{FF2B5EF4-FFF2-40B4-BE49-F238E27FC236}">
                  <a16:creationId xmlns:a16="http://schemas.microsoft.com/office/drawing/2014/main" id="{6D0C7B7A-CA9A-4D42-87A1-404D9EF99BA5}"/>
                </a:ext>
              </a:extLst>
            </p:cNvPr>
            <p:cNvGrpSpPr/>
            <p:nvPr/>
          </p:nvGrpSpPr>
          <p:grpSpPr>
            <a:xfrm>
              <a:off x="4841104" y="3956892"/>
              <a:ext cx="7073839" cy="2703400"/>
              <a:chOff x="2975204" y="1394943"/>
              <a:chExt cx="7073839" cy="2703400"/>
            </a:xfrm>
          </p:grpSpPr>
          <p:sp>
            <p:nvSpPr>
              <p:cNvPr id="58" name="Rectangle: Rounded Corners 57">
                <a:extLst>
                  <a:ext uri="{FF2B5EF4-FFF2-40B4-BE49-F238E27FC236}">
                    <a16:creationId xmlns:a16="http://schemas.microsoft.com/office/drawing/2014/main" id="{F6E80A00-C724-4B0A-A63E-3AD4C208547D}"/>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2">
                  <a:lumMod val="20000"/>
                  <a:lumOff val="8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4400" dirty="0">
                    <a:solidFill>
                      <a:srgbClr val="000000"/>
                    </a:solidFill>
                    <a:latin typeface="Calibri" panose="020F0502020204030204" pitchFamily="34" charset="0"/>
                    <a:cs typeface="Calibri" panose="020F0502020204030204" pitchFamily="34" charset="0"/>
                  </a:rPr>
                  <a:t>1.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2.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to, </a:t>
                </a:r>
                <a:r>
                  <a:rPr lang="en-US" sz="4400" dirty="0" err="1">
                    <a:solidFill>
                      <a:srgbClr val="000000"/>
                    </a:solidFill>
                    <a:latin typeface="Calibri" panose="020F0502020204030204" pitchFamily="34" charset="0"/>
                    <a:cs typeface="Calibri" panose="020F0502020204030204" pitchFamily="34" charset="0"/>
                  </a:rPr>
                  <a:t>rõ</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3.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ngắt</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nghỉ</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chỗ</a:t>
                </a:r>
                <a:r>
                  <a:rPr lang="en-US" sz="4400" dirty="0">
                    <a:solidFill>
                      <a:srgbClr val="000000"/>
                    </a:solidFill>
                    <a:latin typeface="Calibri" panose="020F0502020204030204" pitchFamily="34" charset="0"/>
                    <a:cs typeface="Calibri" panose="020F0502020204030204" pitchFamily="34" charset="0"/>
                  </a:rPr>
                  <a:t>.</a:t>
                </a:r>
                <a:endParaRPr lang="en-US" sz="4400" b="0" i="0" dirty="0">
                  <a:solidFill>
                    <a:srgbClr val="000000"/>
                  </a:solidFill>
                  <a:effectLst/>
                  <a:latin typeface="Calibri" panose="020F0502020204030204" pitchFamily="34" charset="0"/>
                  <a:cs typeface="Calibri" panose="020F0502020204030204" pitchFamily="34" charset="0"/>
                </a:endParaRPr>
              </a:p>
            </p:txBody>
          </p:sp>
          <p:sp>
            <p:nvSpPr>
              <p:cNvPr id="59" name="Rectangle: Rounded Corners 58">
                <a:extLst>
                  <a:ext uri="{FF2B5EF4-FFF2-40B4-BE49-F238E27FC236}">
                    <a16:creationId xmlns:a16="http://schemas.microsoft.com/office/drawing/2014/main" id="{E81DFA02-380A-40C2-BD05-B7FA13AE229D}"/>
                  </a:ext>
                </a:extLst>
              </p:cNvPr>
              <p:cNvSpPr/>
              <p:nvPr/>
            </p:nvSpPr>
            <p:spPr>
              <a:xfrm>
                <a:off x="4201409" y="1394943"/>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49" name="Picture 48">
              <a:extLst>
                <a:ext uri="{FF2B5EF4-FFF2-40B4-BE49-F238E27FC236}">
                  <a16:creationId xmlns:a16="http://schemas.microsoft.com/office/drawing/2014/main" id="{8F2A542B-57F7-4E2A-8EC5-F00C9AAC6DBC}"/>
                </a:ext>
              </a:extLst>
            </p:cNvPr>
            <p:cNvPicPr>
              <a:picLocks noChangeAspect="1"/>
            </p:cNvPicPr>
            <p:nvPr/>
          </p:nvPicPr>
          <p:blipFill>
            <a:blip r:embed="rId3"/>
            <a:stretch>
              <a:fillRect/>
            </a:stretch>
          </p:blipFill>
          <p:spPr>
            <a:xfrm>
              <a:off x="7566958" y="4801718"/>
              <a:ext cx="469963" cy="469963"/>
            </a:xfrm>
            <a:prstGeom prst="rect">
              <a:avLst/>
            </a:prstGeom>
          </p:spPr>
        </p:pic>
        <p:pic>
          <p:nvPicPr>
            <p:cNvPr id="50" name="Picture 49">
              <a:extLst>
                <a:ext uri="{FF2B5EF4-FFF2-40B4-BE49-F238E27FC236}">
                  <a16:creationId xmlns:a16="http://schemas.microsoft.com/office/drawing/2014/main" id="{149B6F6C-B1C7-47A1-A377-1822AD765F0B}"/>
                </a:ext>
              </a:extLst>
            </p:cNvPr>
            <p:cNvPicPr>
              <a:picLocks noChangeAspect="1"/>
            </p:cNvPicPr>
            <p:nvPr/>
          </p:nvPicPr>
          <p:blipFill>
            <a:blip r:embed="rId4"/>
            <a:stretch>
              <a:fillRect/>
            </a:stretch>
          </p:blipFill>
          <p:spPr>
            <a:xfrm>
              <a:off x="7135841" y="4794333"/>
              <a:ext cx="469963" cy="469963"/>
            </a:xfrm>
            <a:prstGeom prst="rect">
              <a:avLst/>
            </a:prstGeom>
          </p:spPr>
        </p:pic>
        <p:pic>
          <p:nvPicPr>
            <p:cNvPr id="51" name="Picture 50">
              <a:extLst>
                <a:ext uri="{FF2B5EF4-FFF2-40B4-BE49-F238E27FC236}">
                  <a16:creationId xmlns:a16="http://schemas.microsoft.com/office/drawing/2014/main" id="{C4F9C72C-DD60-4175-BD02-96E2D42D8475}"/>
                </a:ext>
              </a:extLst>
            </p:cNvPr>
            <p:cNvPicPr>
              <a:picLocks noChangeAspect="1"/>
            </p:cNvPicPr>
            <p:nvPr/>
          </p:nvPicPr>
          <p:blipFill>
            <a:blip r:embed="rId5"/>
            <a:stretch>
              <a:fillRect/>
            </a:stretch>
          </p:blipFill>
          <p:spPr>
            <a:xfrm>
              <a:off x="8027618" y="4801718"/>
              <a:ext cx="469963" cy="469963"/>
            </a:xfrm>
            <a:prstGeom prst="rect">
              <a:avLst/>
            </a:prstGeom>
          </p:spPr>
        </p:pic>
        <p:pic>
          <p:nvPicPr>
            <p:cNvPr id="52" name="Picture 51">
              <a:extLst>
                <a:ext uri="{FF2B5EF4-FFF2-40B4-BE49-F238E27FC236}">
                  <a16:creationId xmlns:a16="http://schemas.microsoft.com/office/drawing/2014/main" id="{6A0E0609-E778-41D3-892C-93EA07AA3FE8}"/>
                </a:ext>
              </a:extLst>
            </p:cNvPr>
            <p:cNvPicPr>
              <a:picLocks noChangeAspect="1"/>
            </p:cNvPicPr>
            <p:nvPr/>
          </p:nvPicPr>
          <p:blipFill>
            <a:blip r:embed="rId3"/>
            <a:stretch>
              <a:fillRect/>
            </a:stretch>
          </p:blipFill>
          <p:spPr>
            <a:xfrm>
              <a:off x="7792636" y="5402382"/>
              <a:ext cx="469963" cy="469963"/>
            </a:xfrm>
            <a:prstGeom prst="rect">
              <a:avLst/>
            </a:prstGeom>
          </p:spPr>
        </p:pic>
        <p:pic>
          <p:nvPicPr>
            <p:cNvPr id="53" name="Picture 52">
              <a:extLst>
                <a:ext uri="{FF2B5EF4-FFF2-40B4-BE49-F238E27FC236}">
                  <a16:creationId xmlns:a16="http://schemas.microsoft.com/office/drawing/2014/main" id="{B8159DB7-70B0-48CD-9E04-D0B2940E8B78}"/>
                </a:ext>
              </a:extLst>
            </p:cNvPr>
            <p:cNvPicPr>
              <a:picLocks noChangeAspect="1"/>
            </p:cNvPicPr>
            <p:nvPr/>
          </p:nvPicPr>
          <p:blipFill>
            <a:blip r:embed="rId4"/>
            <a:stretch>
              <a:fillRect/>
            </a:stretch>
          </p:blipFill>
          <p:spPr>
            <a:xfrm>
              <a:off x="7280276" y="5387610"/>
              <a:ext cx="469963" cy="469963"/>
            </a:xfrm>
            <a:prstGeom prst="rect">
              <a:avLst/>
            </a:prstGeom>
          </p:spPr>
        </p:pic>
        <p:pic>
          <p:nvPicPr>
            <p:cNvPr id="54" name="Picture 53">
              <a:extLst>
                <a:ext uri="{FF2B5EF4-FFF2-40B4-BE49-F238E27FC236}">
                  <a16:creationId xmlns:a16="http://schemas.microsoft.com/office/drawing/2014/main" id="{2D465313-5282-437B-A37D-53FE3C8998C6}"/>
                </a:ext>
              </a:extLst>
            </p:cNvPr>
            <p:cNvPicPr>
              <a:picLocks noChangeAspect="1"/>
            </p:cNvPicPr>
            <p:nvPr/>
          </p:nvPicPr>
          <p:blipFill>
            <a:blip r:embed="rId5"/>
            <a:stretch>
              <a:fillRect/>
            </a:stretch>
          </p:blipFill>
          <p:spPr>
            <a:xfrm>
              <a:off x="8349310" y="5402382"/>
              <a:ext cx="469963" cy="469963"/>
            </a:xfrm>
            <a:prstGeom prst="rect">
              <a:avLst/>
            </a:prstGeom>
          </p:spPr>
        </p:pic>
        <p:pic>
          <p:nvPicPr>
            <p:cNvPr id="55" name="Picture 54">
              <a:extLst>
                <a:ext uri="{FF2B5EF4-FFF2-40B4-BE49-F238E27FC236}">
                  <a16:creationId xmlns:a16="http://schemas.microsoft.com/office/drawing/2014/main" id="{1C1D109E-1756-4050-918F-A0AAFBF9B5B2}"/>
                </a:ext>
              </a:extLst>
            </p:cNvPr>
            <p:cNvPicPr>
              <a:picLocks noChangeAspect="1"/>
            </p:cNvPicPr>
            <p:nvPr/>
          </p:nvPicPr>
          <p:blipFill>
            <a:blip r:embed="rId3"/>
            <a:stretch>
              <a:fillRect/>
            </a:stretch>
          </p:blipFill>
          <p:spPr>
            <a:xfrm>
              <a:off x="10189028" y="5935176"/>
              <a:ext cx="469963" cy="469963"/>
            </a:xfrm>
            <a:prstGeom prst="rect">
              <a:avLst/>
            </a:prstGeom>
          </p:spPr>
        </p:pic>
        <p:pic>
          <p:nvPicPr>
            <p:cNvPr id="56" name="Picture 55">
              <a:extLst>
                <a:ext uri="{FF2B5EF4-FFF2-40B4-BE49-F238E27FC236}">
                  <a16:creationId xmlns:a16="http://schemas.microsoft.com/office/drawing/2014/main" id="{E2C00688-F0AA-4E9E-809A-000B33E2C32D}"/>
                </a:ext>
              </a:extLst>
            </p:cNvPr>
            <p:cNvPicPr>
              <a:picLocks noChangeAspect="1"/>
            </p:cNvPicPr>
            <p:nvPr/>
          </p:nvPicPr>
          <p:blipFill>
            <a:blip r:embed="rId4"/>
            <a:stretch>
              <a:fillRect/>
            </a:stretch>
          </p:blipFill>
          <p:spPr>
            <a:xfrm>
              <a:off x="9735754" y="5949948"/>
              <a:ext cx="469963" cy="469963"/>
            </a:xfrm>
            <a:prstGeom prst="rect">
              <a:avLst/>
            </a:prstGeom>
          </p:spPr>
        </p:pic>
        <p:pic>
          <p:nvPicPr>
            <p:cNvPr id="57" name="Picture 56">
              <a:extLst>
                <a:ext uri="{FF2B5EF4-FFF2-40B4-BE49-F238E27FC236}">
                  <a16:creationId xmlns:a16="http://schemas.microsoft.com/office/drawing/2014/main" id="{062C42F6-1828-4452-8857-CADC1994B1E9}"/>
                </a:ext>
              </a:extLst>
            </p:cNvPr>
            <p:cNvPicPr>
              <a:picLocks noChangeAspect="1"/>
            </p:cNvPicPr>
            <p:nvPr/>
          </p:nvPicPr>
          <p:blipFill>
            <a:blip r:embed="rId5"/>
            <a:stretch>
              <a:fillRect/>
            </a:stretch>
          </p:blipFill>
          <p:spPr>
            <a:xfrm>
              <a:off x="10686617" y="5935176"/>
              <a:ext cx="469963" cy="469963"/>
            </a:xfrm>
            <a:prstGeom prst="rect">
              <a:avLst/>
            </a:prstGeom>
          </p:spPr>
        </p:pic>
      </p:grpSp>
      <p:pic>
        <p:nvPicPr>
          <p:cNvPr id="60" name="Picture 59">
            <a:extLst>
              <a:ext uri="{FF2B5EF4-FFF2-40B4-BE49-F238E27FC236}">
                <a16:creationId xmlns:a16="http://schemas.microsoft.com/office/drawing/2014/main" id="{27742CDF-B45F-4CDA-860D-6D215E7DD871}"/>
              </a:ext>
            </a:extLst>
          </p:cNvPr>
          <p:cNvPicPr>
            <a:picLocks noChangeAspect="1"/>
          </p:cNvPicPr>
          <p:nvPr/>
        </p:nvPicPr>
        <p:blipFill>
          <a:blip r:embed="rId6"/>
          <a:stretch>
            <a:fillRect/>
          </a:stretch>
        </p:blipFill>
        <p:spPr>
          <a:xfrm>
            <a:off x="1413119" y="824440"/>
            <a:ext cx="9022862" cy="1018120"/>
          </a:xfrm>
          <a:prstGeom prst="rect">
            <a:avLst/>
          </a:prstGeom>
        </p:spPr>
      </p:pic>
    </p:spTree>
    <p:extLst>
      <p:ext uri="{BB962C8B-B14F-4D97-AF65-F5344CB8AC3E}">
        <p14:creationId xmlns:p14="http://schemas.microsoft.com/office/powerpoint/2010/main" val="3762461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6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spTree>
    <p:extLst>
      <p:ext uri="{BB962C8B-B14F-4D97-AF65-F5344CB8AC3E}">
        <p14:creationId xmlns:p14="http://schemas.microsoft.com/office/powerpoint/2010/main" val="4220079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a16="http://schemas.microsoft.com/office/drawing/2014/main" id="{AD5CD55E-BE04-46B2-91D9-2E1A9309EAC1}"/>
              </a:ext>
            </a:extLst>
          </p:cNvPr>
          <p:cNvPicPr>
            <a:picLocks noChangeAspect="1"/>
          </p:cNvPicPr>
          <p:nvPr/>
        </p:nvPicPr>
        <p:blipFill rotWithShape="1">
          <a:blip r:embed="rId4"/>
          <a:srcRect l="11438"/>
          <a:stretch/>
        </p:blipFill>
        <p:spPr>
          <a:xfrm>
            <a:off x="1816969" y="2157072"/>
            <a:ext cx="8368716" cy="1852954"/>
          </a:xfrm>
          <a:prstGeom prst="rect">
            <a:avLst/>
          </a:prstGeom>
        </p:spPr>
      </p:pic>
    </p:spTree>
    <p:extLst>
      <p:ext uri="{BB962C8B-B14F-4D97-AF65-F5344CB8AC3E}">
        <p14:creationId xmlns:p14="http://schemas.microsoft.com/office/powerpoint/2010/main" val="87827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428625" y="266700"/>
            <a:ext cx="11449050" cy="62960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7">
            <a:extLst>
              <a:ext uri="{FF2B5EF4-FFF2-40B4-BE49-F238E27FC236}">
                <a16:creationId xmlns:a16="http://schemas.microsoft.com/office/drawing/2014/main" id="{7ABA854D-6389-44DE-AF7E-6C14A3846B7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1130156" y="2469691"/>
            <a:ext cx="3334468" cy="4085682"/>
          </a:xfrm>
          <a:prstGeom prst="rect">
            <a:avLst/>
          </a:prstGeom>
        </p:spPr>
      </p:pic>
      <p:grpSp>
        <p:nvGrpSpPr>
          <p:cNvPr id="9" name="Group 8">
            <a:extLst>
              <a:ext uri="{FF2B5EF4-FFF2-40B4-BE49-F238E27FC236}">
                <a16:creationId xmlns:a16="http://schemas.microsoft.com/office/drawing/2014/main" id="{CCBA110C-72A4-48DA-822B-249DF4B6A702}"/>
              </a:ext>
            </a:extLst>
          </p:cNvPr>
          <p:cNvGrpSpPr/>
          <p:nvPr/>
        </p:nvGrpSpPr>
        <p:grpSpPr>
          <a:xfrm>
            <a:off x="535415" y="1398412"/>
            <a:ext cx="3172408" cy="1636095"/>
            <a:chOff x="139959" y="1387023"/>
            <a:chExt cx="3172408" cy="1636095"/>
          </a:xfrm>
        </p:grpSpPr>
        <p:sp>
          <p:nvSpPr>
            <p:cNvPr id="10" name="Rectangle: Rounded Corners 9">
              <a:extLst>
                <a:ext uri="{FF2B5EF4-FFF2-40B4-BE49-F238E27FC236}">
                  <a16:creationId xmlns:a16="http://schemas.microsoft.com/office/drawing/2014/main" id="{F705EA8A-7604-42CF-981D-28550292CEE1}"/>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11" name="Picture 10">
              <a:extLst>
                <a:ext uri="{FF2B5EF4-FFF2-40B4-BE49-F238E27FC236}">
                  <a16:creationId xmlns:a16="http://schemas.microsoft.com/office/drawing/2014/main" id="{22DD9334-F76F-495C-91E3-E15C29203A36}"/>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13" name="Group 12">
            <a:extLst>
              <a:ext uri="{FF2B5EF4-FFF2-40B4-BE49-F238E27FC236}">
                <a16:creationId xmlns:a16="http://schemas.microsoft.com/office/drawing/2014/main" id="{E7D116E2-D72D-4BA2-8E36-B076AC5A0B8C}"/>
              </a:ext>
            </a:extLst>
          </p:cNvPr>
          <p:cNvGrpSpPr/>
          <p:nvPr/>
        </p:nvGrpSpPr>
        <p:grpSpPr>
          <a:xfrm>
            <a:off x="4350461" y="2453224"/>
            <a:ext cx="3397434" cy="1559458"/>
            <a:chOff x="4424729" y="3902060"/>
            <a:chExt cx="3397434" cy="1559458"/>
          </a:xfrm>
        </p:grpSpPr>
        <p:sp>
          <p:nvSpPr>
            <p:cNvPr id="14" name="Rectangle: Rounded Corners 13">
              <a:extLst>
                <a:ext uri="{FF2B5EF4-FFF2-40B4-BE49-F238E27FC236}">
                  <a16:creationId xmlns:a16="http://schemas.microsoft.com/office/drawing/2014/main" id="{63A3C9AB-45F1-406E-B25B-D1938C78B8C9}"/>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5" name="Picture 14">
              <a:extLst>
                <a:ext uri="{FF2B5EF4-FFF2-40B4-BE49-F238E27FC236}">
                  <a16:creationId xmlns:a16="http://schemas.microsoft.com/office/drawing/2014/main" id="{34C3B81C-A8E1-4E6B-B14A-D7167E7DFA1A}"/>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16" name="Group 15">
            <a:extLst>
              <a:ext uri="{FF2B5EF4-FFF2-40B4-BE49-F238E27FC236}">
                <a16:creationId xmlns:a16="http://schemas.microsoft.com/office/drawing/2014/main" id="{1F07E6D0-0937-4DC3-A23A-F18F6EEA7890}"/>
              </a:ext>
            </a:extLst>
          </p:cNvPr>
          <p:cNvGrpSpPr/>
          <p:nvPr/>
        </p:nvGrpSpPr>
        <p:grpSpPr>
          <a:xfrm>
            <a:off x="8226727" y="1662828"/>
            <a:ext cx="3329164" cy="1371679"/>
            <a:chOff x="8110962" y="1828720"/>
            <a:chExt cx="3329164" cy="1371679"/>
          </a:xfrm>
        </p:grpSpPr>
        <p:sp>
          <p:nvSpPr>
            <p:cNvPr id="17" name="Rectangle: Rounded Corners 16">
              <a:extLst>
                <a:ext uri="{FF2B5EF4-FFF2-40B4-BE49-F238E27FC236}">
                  <a16:creationId xmlns:a16="http://schemas.microsoft.com/office/drawing/2014/main" id="{E230AC97-650D-4764-802E-FAB3DE734448}"/>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8" name="Picture 17">
              <a:extLst>
                <a:ext uri="{FF2B5EF4-FFF2-40B4-BE49-F238E27FC236}">
                  <a16:creationId xmlns:a16="http://schemas.microsoft.com/office/drawing/2014/main" id="{5B0506FC-46EB-440A-B812-0FB7D2362124}"/>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19" name="Picture 18">
            <a:extLst>
              <a:ext uri="{FF2B5EF4-FFF2-40B4-BE49-F238E27FC236}">
                <a16:creationId xmlns:a16="http://schemas.microsoft.com/office/drawing/2014/main" id="{84A56A16-61D9-45AA-A9BF-739BC9A83E65}"/>
              </a:ext>
            </a:extLst>
          </p:cNvPr>
          <p:cNvPicPr>
            <a:picLocks noChangeAspect="1"/>
          </p:cNvPicPr>
          <p:nvPr/>
        </p:nvPicPr>
        <p:blipFill>
          <a:blip r:embed="rId9"/>
          <a:stretch>
            <a:fillRect/>
          </a:stretch>
        </p:blipFill>
        <p:spPr>
          <a:xfrm>
            <a:off x="3243212" y="429486"/>
            <a:ext cx="4980864" cy="1481456"/>
          </a:xfrm>
          <a:prstGeom prst="rect">
            <a:avLst/>
          </a:prstGeom>
        </p:spPr>
      </p:pic>
    </p:spTree>
    <p:extLst>
      <p:ext uri="{BB962C8B-B14F-4D97-AF65-F5344CB8AC3E}">
        <p14:creationId xmlns:p14="http://schemas.microsoft.com/office/powerpoint/2010/main" val="33527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14:bounceEnd="66000">
                                          <p:cBhvr additive="base">
                                            <p:cTn id="21"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ppt_x"/>
                                              </p:val>
                                            </p:tav>
                                            <p:tav tm="100000">
                                              <p:val>
                                                <p:strVal val="#ppt_x"/>
                                              </p:val>
                                            </p:tav>
                                          </p:tavLst>
                                        </p:anim>
                                        <p:anim calcmode="lin" valueType="num">
                                          <p:cBhvr additive="base">
                                            <p:cTn id="2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spTree>
    <p:extLst>
      <p:ext uri="{BB962C8B-B14F-4D97-AF65-F5344CB8AC3E}">
        <p14:creationId xmlns:p14="http://schemas.microsoft.com/office/powerpoint/2010/main" val="46673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24C6D8EF-FFDD-4173-B234-FE1B52F72C6C}"/>
              </a:ext>
            </a:extLst>
          </p:cNvPr>
          <p:cNvPicPr>
            <a:picLocks noChangeAspect="1"/>
          </p:cNvPicPr>
          <p:nvPr/>
        </p:nvPicPr>
        <p:blipFill>
          <a:blip r:embed="rId2"/>
          <a:stretch>
            <a:fillRect/>
          </a:stretch>
        </p:blipFill>
        <p:spPr>
          <a:xfrm>
            <a:off x="9485349" y="80397"/>
            <a:ext cx="2593874" cy="1603602"/>
          </a:xfrm>
          <a:prstGeom prst="rect">
            <a:avLst/>
          </a:prstGeom>
        </p:spPr>
      </p:pic>
      <p:sp>
        <p:nvSpPr>
          <p:cNvPr id="51" name="TextBox 50">
            <a:extLst>
              <a:ext uri="{FF2B5EF4-FFF2-40B4-BE49-F238E27FC236}">
                <a16:creationId xmlns:a16="http://schemas.microsoft.com/office/drawing/2014/main" id="{5C3285AD-5483-4076-B44B-693DC763186F}"/>
              </a:ext>
            </a:extLst>
          </p:cNvPr>
          <p:cNvSpPr txBox="1"/>
          <p:nvPr/>
        </p:nvSpPr>
        <p:spPr>
          <a:xfrm>
            <a:off x="2221947" y="430596"/>
            <a:ext cx="7395684" cy="76944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TỪ KHÓ</a:t>
            </a:r>
          </a:p>
        </p:txBody>
      </p:sp>
      <p:grpSp>
        <p:nvGrpSpPr>
          <p:cNvPr id="52" name="Group 51">
            <a:extLst>
              <a:ext uri="{FF2B5EF4-FFF2-40B4-BE49-F238E27FC236}">
                <a16:creationId xmlns:a16="http://schemas.microsoft.com/office/drawing/2014/main" id="{697EE502-764D-4969-B574-21E63E10ECC0}"/>
              </a:ext>
            </a:extLst>
          </p:cNvPr>
          <p:cNvGrpSpPr/>
          <p:nvPr/>
        </p:nvGrpSpPr>
        <p:grpSpPr>
          <a:xfrm>
            <a:off x="1062718" y="1548130"/>
            <a:ext cx="3481700" cy="1594774"/>
            <a:chOff x="1436916" y="1638283"/>
            <a:chExt cx="3481700" cy="1594774"/>
          </a:xfrm>
        </p:grpSpPr>
        <p:pic>
          <p:nvPicPr>
            <p:cNvPr id="53" name="图片 4">
              <a:extLst>
                <a:ext uri="{FF2B5EF4-FFF2-40B4-BE49-F238E27FC236}">
                  <a16:creationId xmlns:a16="http://schemas.microsoft.com/office/drawing/2014/main" id="{204EB41A-338E-4C48-B470-2CC6BECA31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54" name="TextBox 53">
              <a:extLst>
                <a:ext uri="{FF2B5EF4-FFF2-40B4-BE49-F238E27FC236}">
                  <a16:creationId xmlns:a16="http://schemas.microsoft.com/office/drawing/2014/main" id="{B4A038F5-9CF7-4613-9B62-2F4CF7D9F945}"/>
                </a:ext>
              </a:extLst>
            </p:cNvPr>
            <p:cNvSpPr txBox="1"/>
            <p:nvPr/>
          </p:nvSpPr>
          <p:spPr>
            <a:xfrm>
              <a:off x="2117114" y="2113108"/>
              <a:ext cx="2757958" cy="646331"/>
            </a:xfrm>
            <a:prstGeom prst="rect">
              <a:avLst/>
            </a:prstGeom>
            <a:noFill/>
          </p:spPr>
          <p:txBody>
            <a:bodyPr wrap="square">
              <a:spAutoFit/>
            </a:bodyPr>
            <a:lstStyle/>
            <a:p>
              <a:pPr algn="ctr"/>
              <a:r>
                <a:rPr lang="en-US" altLang="zh-CN" sz="3600" b="1"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sừng</a:t>
              </a:r>
              <a:r>
                <a:rPr lang="en-US" altLang="zh-CN"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sững</a:t>
              </a:r>
              <a:endParaRPr lang="zh-CN" alt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55" name="Group 54">
            <a:extLst>
              <a:ext uri="{FF2B5EF4-FFF2-40B4-BE49-F238E27FC236}">
                <a16:creationId xmlns:a16="http://schemas.microsoft.com/office/drawing/2014/main" id="{719431DD-49F3-48D6-ADC8-AF3627BA8CD1}"/>
              </a:ext>
            </a:extLst>
          </p:cNvPr>
          <p:cNvGrpSpPr/>
          <p:nvPr/>
        </p:nvGrpSpPr>
        <p:grpSpPr>
          <a:xfrm>
            <a:off x="1062718" y="3171187"/>
            <a:ext cx="4036088" cy="1594774"/>
            <a:chOff x="1436916" y="1638283"/>
            <a:chExt cx="3481700" cy="1594774"/>
          </a:xfrm>
        </p:grpSpPr>
        <p:pic>
          <p:nvPicPr>
            <p:cNvPr id="56" name="图片 4">
              <a:extLst>
                <a:ext uri="{FF2B5EF4-FFF2-40B4-BE49-F238E27FC236}">
                  <a16:creationId xmlns:a16="http://schemas.microsoft.com/office/drawing/2014/main" id="{1AE7B616-0957-45BA-8C9F-EB1CA4A35C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57" name="TextBox 56">
              <a:extLst>
                <a:ext uri="{FF2B5EF4-FFF2-40B4-BE49-F238E27FC236}">
                  <a16:creationId xmlns:a16="http://schemas.microsoft.com/office/drawing/2014/main" id="{AF2ED35B-7807-410D-B60F-3AB26502AC3B}"/>
                </a:ext>
              </a:extLst>
            </p:cNvPr>
            <p:cNvSpPr txBox="1"/>
            <p:nvPr/>
          </p:nvSpPr>
          <p:spPr>
            <a:xfrm>
              <a:off x="1906094" y="2113108"/>
              <a:ext cx="2757958" cy="646331"/>
            </a:xfrm>
            <a:prstGeom prst="rect">
              <a:avLst/>
            </a:prstGeom>
            <a:noFill/>
          </p:spPr>
          <p:txBody>
            <a:bodyPr wrap="square">
              <a:spAutoFit/>
            </a:bodyPr>
            <a:lstStyle/>
            <a:p>
              <a:pPr algn="ctr"/>
              <a:r>
                <a:rPr lang="en-US" altLang="zh-CN" sz="3600" b="1" dirty="0" err="1">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búp</a:t>
              </a:r>
              <a:r>
                <a:rPr lang="en-US" altLang="zh-CN" sz="3600" b="1" dirty="0">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nõn</a:t>
              </a:r>
              <a:endParaRPr lang="zh-CN" altLang="en-US" sz="3600" b="1" dirty="0">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58" name="Group 57">
            <a:extLst>
              <a:ext uri="{FF2B5EF4-FFF2-40B4-BE49-F238E27FC236}">
                <a16:creationId xmlns:a16="http://schemas.microsoft.com/office/drawing/2014/main" id="{7D39B09D-9AB1-477C-A4FF-542B3EA1B2FE}"/>
              </a:ext>
            </a:extLst>
          </p:cNvPr>
          <p:cNvGrpSpPr/>
          <p:nvPr/>
        </p:nvGrpSpPr>
        <p:grpSpPr>
          <a:xfrm>
            <a:off x="1256442" y="4695621"/>
            <a:ext cx="5019935" cy="1594774"/>
            <a:chOff x="1436916" y="1638283"/>
            <a:chExt cx="3481700" cy="1594774"/>
          </a:xfrm>
        </p:grpSpPr>
        <p:pic>
          <p:nvPicPr>
            <p:cNvPr id="59" name="图片 4">
              <a:extLst>
                <a:ext uri="{FF2B5EF4-FFF2-40B4-BE49-F238E27FC236}">
                  <a16:creationId xmlns:a16="http://schemas.microsoft.com/office/drawing/2014/main" id="{D2295D01-1EB0-49C2-A7A0-DED938ECA6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60" name="TextBox 59">
              <a:extLst>
                <a:ext uri="{FF2B5EF4-FFF2-40B4-BE49-F238E27FC236}">
                  <a16:creationId xmlns:a16="http://schemas.microsoft.com/office/drawing/2014/main" id="{CB9A050B-A4E3-4095-90C1-A2836D405AD8}"/>
                </a:ext>
              </a:extLst>
            </p:cNvPr>
            <p:cNvSpPr txBox="1"/>
            <p:nvPr/>
          </p:nvSpPr>
          <p:spPr>
            <a:xfrm>
              <a:off x="1832687" y="2113108"/>
              <a:ext cx="2743439" cy="646331"/>
            </a:xfrm>
            <a:prstGeom prst="rect">
              <a:avLst/>
            </a:prstGeom>
            <a:noFill/>
          </p:spPr>
          <p:txBody>
            <a:bodyPr wrap="square">
              <a:spAutoFit/>
            </a:bodyPr>
            <a:lstStyle/>
            <a:p>
              <a:pPr algn="ctr"/>
              <a:r>
                <a:rPr lang="en-US" altLang="zh-CN" sz="3600" b="1" dirty="0" err="1">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sáo</a:t>
              </a:r>
              <a:r>
                <a:rPr lang="en-US" altLang="zh-CN" sz="3600" b="1" dirty="0">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sậu</a:t>
              </a:r>
              <a:endParaRPr lang="zh-CN" altLang="en-US" sz="3600" b="1" dirty="0">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61" name="Group 60">
            <a:extLst>
              <a:ext uri="{FF2B5EF4-FFF2-40B4-BE49-F238E27FC236}">
                <a16:creationId xmlns:a16="http://schemas.microsoft.com/office/drawing/2014/main" id="{F1D71C4D-F6A3-4CC0-A060-67EF1A23ECED}"/>
              </a:ext>
            </a:extLst>
          </p:cNvPr>
          <p:cNvGrpSpPr/>
          <p:nvPr/>
        </p:nvGrpSpPr>
        <p:grpSpPr>
          <a:xfrm>
            <a:off x="6276378" y="1698376"/>
            <a:ext cx="3481700" cy="1594774"/>
            <a:chOff x="1436916" y="1638283"/>
            <a:chExt cx="3481700" cy="1594774"/>
          </a:xfrm>
        </p:grpSpPr>
        <p:pic>
          <p:nvPicPr>
            <p:cNvPr id="62" name="图片 4">
              <a:extLst>
                <a:ext uri="{FF2B5EF4-FFF2-40B4-BE49-F238E27FC236}">
                  <a16:creationId xmlns:a16="http://schemas.microsoft.com/office/drawing/2014/main" id="{7125CD0D-3DCC-4F24-9FD4-C5658FB2BD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63" name="TextBox 62">
              <a:extLst>
                <a:ext uri="{FF2B5EF4-FFF2-40B4-BE49-F238E27FC236}">
                  <a16:creationId xmlns:a16="http://schemas.microsoft.com/office/drawing/2014/main" id="{242065E0-D8EC-4D75-A382-100FCA6DFDC1}"/>
                </a:ext>
              </a:extLst>
            </p:cNvPr>
            <p:cNvSpPr txBox="1"/>
            <p:nvPr/>
          </p:nvSpPr>
          <p:spPr>
            <a:xfrm>
              <a:off x="1976434" y="2113108"/>
              <a:ext cx="2757958" cy="646331"/>
            </a:xfrm>
            <a:prstGeom prst="rect">
              <a:avLst/>
            </a:prstGeom>
            <a:noFill/>
          </p:spPr>
          <p:txBody>
            <a:bodyPr wrap="square">
              <a:spAutoFit/>
            </a:bodyPr>
            <a:lstStyle/>
            <a:p>
              <a:pPr algn="ctr"/>
              <a:r>
                <a:rPr lang="en-US" altLang="zh-CN" sz="3600" b="1" dirty="0" err="1">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lũ</a:t>
              </a:r>
              <a:r>
                <a:rPr lang="en-US" altLang="zh-CN" sz="3600" b="1" dirty="0">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lũ</a:t>
              </a:r>
              <a:endParaRPr lang="zh-CN" altLang="en-US" sz="3600" b="1" dirty="0">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64" name="Group 63">
            <a:extLst>
              <a:ext uri="{FF2B5EF4-FFF2-40B4-BE49-F238E27FC236}">
                <a16:creationId xmlns:a16="http://schemas.microsoft.com/office/drawing/2014/main" id="{575B43E0-0AB6-42BC-8EAA-C7179FD50A7A}"/>
              </a:ext>
            </a:extLst>
          </p:cNvPr>
          <p:cNvGrpSpPr/>
          <p:nvPr/>
        </p:nvGrpSpPr>
        <p:grpSpPr>
          <a:xfrm>
            <a:off x="6437906" y="3110594"/>
            <a:ext cx="4497743" cy="1594774"/>
            <a:chOff x="1436916" y="1638283"/>
            <a:chExt cx="3481700" cy="1594774"/>
          </a:xfrm>
        </p:grpSpPr>
        <p:pic>
          <p:nvPicPr>
            <p:cNvPr id="65" name="图片 4">
              <a:extLst>
                <a:ext uri="{FF2B5EF4-FFF2-40B4-BE49-F238E27FC236}">
                  <a16:creationId xmlns:a16="http://schemas.microsoft.com/office/drawing/2014/main" id="{95B31002-0FF8-436C-9084-52C337D570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66" name="TextBox 65">
              <a:extLst>
                <a:ext uri="{FF2B5EF4-FFF2-40B4-BE49-F238E27FC236}">
                  <a16:creationId xmlns:a16="http://schemas.microsoft.com/office/drawing/2014/main" id="{6D744D44-6534-4E3C-8667-1C48FFB67C74}"/>
                </a:ext>
              </a:extLst>
            </p:cNvPr>
            <p:cNvSpPr txBox="1"/>
            <p:nvPr/>
          </p:nvSpPr>
          <p:spPr>
            <a:xfrm>
              <a:off x="1847099" y="2113108"/>
              <a:ext cx="2757958" cy="646331"/>
            </a:xfrm>
            <a:prstGeom prst="rect">
              <a:avLst/>
            </a:prstGeom>
            <a:noFill/>
          </p:spPr>
          <p:txBody>
            <a:bodyPr wrap="square">
              <a:spAutoFit/>
            </a:bodyPr>
            <a:lstStyle/>
            <a:p>
              <a:pPr algn="ct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trêu</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gẹo</a:t>
              </a:r>
              <a:endParaRPr lang="zh-CN" altLang="en-US"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spTree>
    <p:extLst>
      <p:ext uri="{BB962C8B-B14F-4D97-AF65-F5344CB8AC3E}">
        <p14:creationId xmlns:p14="http://schemas.microsoft.com/office/powerpoint/2010/main" val="1481578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anim calcmode="lin" valueType="num">
                                      <p:cBhvr>
                                        <p:cTn id="22" dur="1000" fill="hold"/>
                                        <p:tgtEl>
                                          <p:spTgt spid="58"/>
                                        </p:tgtEl>
                                        <p:attrNameLst>
                                          <p:attrName>ppt_x</p:attrName>
                                        </p:attrNameLst>
                                      </p:cBhvr>
                                      <p:tavLst>
                                        <p:tav tm="0">
                                          <p:val>
                                            <p:strVal val="#ppt_x"/>
                                          </p:val>
                                        </p:tav>
                                        <p:tav tm="100000">
                                          <p:val>
                                            <p:strVal val="#ppt_x"/>
                                          </p:val>
                                        </p:tav>
                                      </p:tavLst>
                                    </p:anim>
                                    <p:anim calcmode="lin" valueType="num">
                                      <p:cBhvr>
                                        <p:cTn id="2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AF9872C-38F8-404D-B4D8-D454C9E10669}"/>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7" name="Rectangle: Rounded Corners 36">
            <a:extLst>
              <a:ext uri="{FF2B5EF4-FFF2-40B4-BE49-F238E27FC236}">
                <a16:creationId xmlns:a16="http://schemas.microsoft.com/office/drawing/2014/main" id="{50C12AAD-C1F7-4379-8154-DFF82BE15B9D}"/>
              </a:ext>
            </a:extLst>
          </p:cNvPr>
          <p:cNvSpPr/>
          <p:nvPr/>
        </p:nvSpPr>
        <p:spPr>
          <a:xfrm>
            <a:off x="410309" y="1383041"/>
            <a:ext cx="11371382" cy="2045960"/>
          </a:xfrm>
          <a:custGeom>
            <a:avLst/>
            <a:gdLst>
              <a:gd name="connsiteX0" fmla="*/ 0 w 11371382"/>
              <a:gd name="connsiteY0" fmla="*/ 256379 h 2045960"/>
              <a:gd name="connsiteX1" fmla="*/ 256379 w 11371382"/>
              <a:gd name="connsiteY1" fmla="*/ 0 h 2045960"/>
              <a:gd name="connsiteX2" fmla="*/ 1043629 w 11371382"/>
              <a:gd name="connsiteY2" fmla="*/ 0 h 2045960"/>
              <a:gd name="connsiteX3" fmla="*/ 1613707 w 11371382"/>
              <a:gd name="connsiteY3" fmla="*/ 0 h 2045960"/>
              <a:gd name="connsiteX4" fmla="*/ 2075199 w 11371382"/>
              <a:gd name="connsiteY4" fmla="*/ 0 h 2045960"/>
              <a:gd name="connsiteX5" fmla="*/ 2428104 w 11371382"/>
              <a:gd name="connsiteY5" fmla="*/ 0 h 2045960"/>
              <a:gd name="connsiteX6" fmla="*/ 3323940 w 11371382"/>
              <a:gd name="connsiteY6" fmla="*/ 0 h 2045960"/>
              <a:gd name="connsiteX7" fmla="*/ 4002604 w 11371382"/>
              <a:gd name="connsiteY7" fmla="*/ 0 h 2045960"/>
              <a:gd name="connsiteX8" fmla="*/ 4572682 w 11371382"/>
              <a:gd name="connsiteY8" fmla="*/ 0 h 2045960"/>
              <a:gd name="connsiteX9" fmla="*/ 5359932 w 11371382"/>
              <a:gd name="connsiteY9" fmla="*/ 0 h 2045960"/>
              <a:gd name="connsiteX10" fmla="*/ 6038596 w 11371382"/>
              <a:gd name="connsiteY10" fmla="*/ 0 h 2045960"/>
              <a:gd name="connsiteX11" fmla="*/ 6608674 w 11371382"/>
              <a:gd name="connsiteY11" fmla="*/ 0 h 2045960"/>
              <a:gd name="connsiteX12" fmla="*/ 6961579 w 11371382"/>
              <a:gd name="connsiteY12" fmla="*/ 0 h 2045960"/>
              <a:gd name="connsiteX13" fmla="*/ 7531657 w 11371382"/>
              <a:gd name="connsiteY13" fmla="*/ 0 h 2045960"/>
              <a:gd name="connsiteX14" fmla="*/ 8101735 w 11371382"/>
              <a:gd name="connsiteY14" fmla="*/ 0 h 2045960"/>
              <a:gd name="connsiteX15" fmla="*/ 8454640 w 11371382"/>
              <a:gd name="connsiteY15" fmla="*/ 0 h 2045960"/>
              <a:gd name="connsiteX16" fmla="*/ 8916132 w 11371382"/>
              <a:gd name="connsiteY16" fmla="*/ 0 h 2045960"/>
              <a:gd name="connsiteX17" fmla="*/ 9269037 w 11371382"/>
              <a:gd name="connsiteY17" fmla="*/ 0 h 2045960"/>
              <a:gd name="connsiteX18" fmla="*/ 10164873 w 11371382"/>
              <a:gd name="connsiteY18" fmla="*/ 0 h 2045960"/>
              <a:gd name="connsiteX19" fmla="*/ 11115003 w 11371382"/>
              <a:gd name="connsiteY19" fmla="*/ 0 h 2045960"/>
              <a:gd name="connsiteX20" fmla="*/ 11371382 w 11371382"/>
              <a:gd name="connsiteY20" fmla="*/ 256379 h 2045960"/>
              <a:gd name="connsiteX21" fmla="*/ 11371382 w 11371382"/>
              <a:gd name="connsiteY21" fmla="*/ 782778 h 2045960"/>
              <a:gd name="connsiteX22" fmla="*/ 11371382 w 11371382"/>
              <a:gd name="connsiteY22" fmla="*/ 1309178 h 2045960"/>
              <a:gd name="connsiteX23" fmla="*/ 11371382 w 11371382"/>
              <a:gd name="connsiteY23" fmla="*/ 1789581 h 2045960"/>
              <a:gd name="connsiteX24" fmla="*/ 11115003 w 11371382"/>
              <a:gd name="connsiteY24" fmla="*/ 2045960 h 2045960"/>
              <a:gd name="connsiteX25" fmla="*/ 10327753 w 11371382"/>
              <a:gd name="connsiteY25" fmla="*/ 2045960 h 2045960"/>
              <a:gd name="connsiteX26" fmla="*/ 9974847 w 11371382"/>
              <a:gd name="connsiteY26" fmla="*/ 2045960 h 2045960"/>
              <a:gd name="connsiteX27" fmla="*/ 9079011 w 11371382"/>
              <a:gd name="connsiteY27" fmla="*/ 2045960 h 2045960"/>
              <a:gd name="connsiteX28" fmla="*/ 8508933 w 11371382"/>
              <a:gd name="connsiteY28" fmla="*/ 2045960 h 2045960"/>
              <a:gd name="connsiteX29" fmla="*/ 7938855 w 11371382"/>
              <a:gd name="connsiteY29" fmla="*/ 2045960 h 2045960"/>
              <a:gd name="connsiteX30" fmla="*/ 7260191 w 11371382"/>
              <a:gd name="connsiteY30" fmla="*/ 2045960 h 2045960"/>
              <a:gd name="connsiteX31" fmla="*/ 6364355 w 11371382"/>
              <a:gd name="connsiteY31" fmla="*/ 2045960 h 2045960"/>
              <a:gd name="connsiteX32" fmla="*/ 5794277 w 11371382"/>
              <a:gd name="connsiteY32" fmla="*/ 2045960 h 2045960"/>
              <a:gd name="connsiteX33" fmla="*/ 5115613 w 11371382"/>
              <a:gd name="connsiteY33" fmla="*/ 2045960 h 2045960"/>
              <a:gd name="connsiteX34" fmla="*/ 4545535 w 11371382"/>
              <a:gd name="connsiteY34" fmla="*/ 2045960 h 2045960"/>
              <a:gd name="connsiteX35" fmla="*/ 3866871 w 11371382"/>
              <a:gd name="connsiteY35" fmla="*/ 2045960 h 2045960"/>
              <a:gd name="connsiteX36" fmla="*/ 3079621 w 11371382"/>
              <a:gd name="connsiteY36" fmla="*/ 2045960 h 2045960"/>
              <a:gd name="connsiteX37" fmla="*/ 2509543 w 11371382"/>
              <a:gd name="connsiteY37" fmla="*/ 2045960 h 2045960"/>
              <a:gd name="connsiteX38" fmla="*/ 1613707 w 11371382"/>
              <a:gd name="connsiteY38" fmla="*/ 2045960 h 2045960"/>
              <a:gd name="connsiteX39" fmla="*/ 935043 w 11371382"/>
              <a:gd name="connsiteY39" fmla="*/ 2045960 h 2045960"/>
              <a:gd name="connsiteX40" fmla="*/ 256379 w 11371382"/>
              <a:gd name="connsiteY40" fmla="*/ 2045960 h 2045960"/>
              <a:gd name="connsiteX41" fmla="*/ 0 w 11371382"/>
              <a:gd name="connsiteY41" fmla="*/ 1789581 h 2045960"/>
              <a:gd name="connsiteX42" fmla="*/ 0 w 11371382"/>
              <a:gd name="connsiteY42" fmla="*/ 1247850 h 2045960"/>
              <a:gd name="connsiteX43" fmla="*/ 0 w 11371382"/>
              <a:gd name="connsiteY43" fmla="*/ 752114 h 2045960"/>
              <a:gd name="connsiteX44" fmla="*/ 0 w 11371382"/>
              <a:gd name="connsiteY44" fmla="*/ 256379 h 204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2045960" fill="none" extrusionOk="0">
                <a:moveTo>
                  <a:pt x="0" y="256379"/>
                </a:moveTo>
                <a:cubicBezTo>
                  <a:pt x="-31857" y="119903"/>
                  <a:pt x="125976" y="-717"/>
                  <a:pt x="256379" y="0"/>
                </a:cubicBezTo>
                <a:cubicBezTo>
                  <a:pt x="502903" y="24359"/>
                  <a:pt x="871099" y="-31839"/>
                  <a:pt x="1043629" y="0"/>
                </a:cubicBezTo>
                <a:cubicBezTo>
                  <a:pt x="1216159" y="31839"/>
                  <a:pt x="1468640" y="-15804"/>
                  <a:pt x="1613707" y="0"/>
                </a:cubicBezTo>
                <a:cubicBezTo>
                  <a:pt x="1758774" y="15804"/>
                  <a:pt x="1975246" y="2153"/>
                  <a:pt x="2075199" y="0"/>
                </a:cubicBezTo>
                <a:cubicBezTo>
                  <a:pt x="2175152" y="-2153"/>
                  <a:pt x="2319623" y="4522"/>
                  <a:pt x="2428104" y="0"/>
                </a:cubicBezTo>
                <a:cubicBezTo>
                  <a:pt x="2536585" y="-4522"/>
                  <a:pt x="3120742" y="25370"/>
                  <a:pt x="3323940" y="0"/>
                </a:cubicBezTo>
                <a:cubicBezTo>
                  <a:pt x="3527138" y="-25370"/>
                  <a:pt x="3831641" y="26877"/>
                  <a:pt x="4002604" y="0"/>
                </a:cubicBezTo>
                <a:cubicBezTo>
                  <a:pt x="4173567" y="-26877"/>
                  <a:pt x="4303327" y="26829"/>
                  <a:pt x="4572682" y="0"/>
                </a:cubicBezTo>
                <a:cubicBezTo>
                  <a:pt x="4842037" y="-26829"/>
                  <a:pt x="5018824" y="-37624"/>
                  <a:pt x="5359932" y="0"/>
                </a:cubicBezTo>
                <a:cubicBezTo>
                  <a:pt x="5701040" y="37624"/>
                  <a:pt x="5706964" y="18095"/>
                  <a:pt x="6038596" y="0"/>
                </a:cubicBezTo>
                <a:cubicBezTo>
                  <a:pt x="6370228" y="-18095"/>
                  <a:pt x="6492608" y="18013"/>
                  <a:pt x="6608674" y="0"/>
                </a:cubicBezTo>
                <a:cubicBezTo>
                  <a:pt x="6724740" y="-18013"/>
                  <a:pt x="6880688" y="1975"/>
                  <a:pt x="6961579" y="0"/>
                </a:cubicBezTo>
                <a:cubicBezTo>
                  <a:pt x="7042470" y="-1975"/>
                  <a:pt x="7338190" y="-4696"/>
                  <a:pt x="7531657" y="0"/>
                </a:cubicBezTo>
                <a:cubicBezTo>
                  <a:pt x="7725124" y="4696"/>
                  <a:pt x="7944546" y="-1054"/>
                  <a:pt x="8101735" y="0"/>
                </a:cubicBezTo>
                <a:cubicBezTo>
                  <a:pt x="8258924" y="1054"/>
                  <a:pt x="8367317" y="9677"/>
                  <a:pt x="8454640" y="0"/>
                </a:cubicBezTo>
                <a:cubicBezTo>
                  <a:pt x="8541963" y="-9677"/>
                  <a:pt x="8822168" y="20493"/>
                  <a:pt x="8916132" y="0"/>
                </a:cubicBezTo>
                <a:cubicBezTo>
                  <a:pt x="9010096" y="-20493"/>
                  <a:pt x="9154591" y="12987"/>
                  <a:pt x="9269037" y="0"/>
                </a:cubicBezTo>
                <a:cubicBezTo>
                  <a:pt x="9383483" y="-12987"/>
                  <a:pt x="9860547" y="28524"/>
                  <a:pt x="10164873" y="0"/>
                </a:cubicBezTo>
                <a:cubicBezTo>
                  <a:pt x="10469199" y="-28524"/>
                  <a:pt x="10793932" y="-18136"/>
                  <a:pt x="11115003" y="0"/>
                </a:cubicBezTo>
                <a:cubicBezTo>
                  <a:pt x="11254915" y="9448"/>
                  <a:pt x="11379391" y="118394"/>
                  <a:pt x="11371382" y="256379"/>
                </a:cubicBezTo>
                <a:cubicBezTo>
                  <a:pt x="11388636" y="402409"/>
                  <a:pt x="11394477" y="639616"/>
                  <a:pt x="11371382" y="782778"/>
                </a:cubicBezTo>
                <a:cubicBezTo>
                  <a:pt x="11348287" y="925940"/>
                  <a:pt x="11350928" y="1091726"/>
                  <a:pt x="11371382" y="1309178"/>
                </a:cubicBezTo>
                <a:cubicBezTo>
                  <a:pt x="11391836" y="1526630"/>
                  <a:pt x="11351357" y="1639756"/>
                  <a:pt x="11371382" y="1789581"/>
                </a:cubicBezTo>
                <a:cubicBezTo>
                  <a:pt x="11374511" y="1929713"/>
                  <a:pt x="11256646" y="2071699"/>
                  <a:pt x="11115003" y="2045960"/>
                </a:cubicBezTo>
                <a:cubicBezTo>
                  <a:pt x="10836933" y="2059078"/>
                  <a:pt x="10697608" y="2077668"/>
                  <a:pt x="10327753" y="2045960"/>
                </a:cubicBezTo>
                <a:cubicBezTo>
                  <a:pt x="9957898" y="2014253"/>
                  <a:pt x="10139709" y="2049079"/>
                  <a:pt x="9974847" y="2045960"/>
                </a:cubicBezTo>
                <a:cubicBezTo>
                  <a:pt x="9809985" y="2042841"/>
                  <a:pt x="9310179" y="2030763"/>
                  <a:pt x="9079011" y="2045960"/>
                </a:cubicBezTo>
                <a:cubicBezTo>
                  <a:pt x="8847843" y="2061157"/>
                  <a:pt x="8669588" y="2020551"/>
                  <a:pt x="8508933" y="2045960"/>
                </a:cubicBezTo>
                <a:cubicBezTo>
                  <a:pt x="8348278" y="2071369"/>
                  <a:pt x="8123264" y="2060063"/>
                  <a:pt x="7938855" y="2045960"/>
                </a:cubicBezTo>
                <a:cubicBezTo>
                  <a:pt x="7754446" y="2031857"/>
                  <a:pt x="7403567" y="2056034"/>
                  <a:pt x="7260191" y="2045960"/>
                </a:cubicBezTo>
                <a:cubicBezTo>
                  <a:pt x="7116815" y="2035886"/>
                  <a:pt x="6612302" y="2039911"/>
                  <a:pt x="6364355" y="2045960"/>
                </a:cubicBezTo>
                <a:cubicBezTo>
                  <a:pt x="6116408" y="2052009"/>
                  <a:pt x="5949756" y="2028309"/>
                  <a:pt x="5794277" y="2045960"/>
                </a:cubicBezTo>
                <a:cubicBezTo>
                  <a:pt x="5638798" y="2063611"/>
                  <a:pt x="5274215" y="2035666"/>
                  <a:pt x="5115613" y="2045960"/>
                </a:cubicBezTo>
                <a:cubicBezTo>
                  <a:pt x="4957011" y="2056254"/>
                  <a:pt x="4787395" y="2050400"/>
                  <a:pt x="4545535" y="2045960"/>
                </a:cubicBezTo>
                <a:cubicBezTo>
                  <a:pt x="4303675" y="2041520"/>
                  <a:pt x="4084546" y="2049326"/>
                  <a:pt x="3866871" y="2045960"/>
                </a:cubicBezTo>
                <a:cubicBezTo>
                  <a:pt x="3649196" y="2042594"/>
                  <a:pt x="3263355" y="2066625"/>
                  <a:pt x="3079621" y="2045960"/>
                </a:cubicBezTo>
                <a:cubicBezTo>
                  <a:pt x="2895887" y="2025296"/>
                  <a:pt x="2678656" y="2058345"/>
                  <a:pt x="2509543" y="2045960"/>
                </a:cubicBezTo>
                <a:cubicBezTo>
                  <a:pt x="2340430" y="2033575"/>
                  <a:pt x="1834976" y="2022613"/>
                  <a:pt x="1613707" y="2045960"/>
                </a:cubicBezTo>
                <a:cubicBezTo>
                  <a:pt x="1392438" y="2069307"/>
                  <a:pt x="1169080" y="2018575"/>
                  <a:pt x="935043" y="2045960"/>
                </a:cubicBezTo>
                <a:cubicBezTo>
                  <a:pt x="701006" y="2073345"/>
                  <a:pt x="575049" y="2015024"/>
                  <a:pt x="256379" y="2045960"/>
                </a:cubicBezTo>
                <a:cubicBezTo>
                  <a:pt x="92317" y="2061097"/>
                  <a:pt x="4181" y="1945477"/>
                  <a:pt x="0" y="1789581"/>
                </a:cubicBezTo>
                <a:cubicBezTo>
                  <a:pt x="1460" y="1584632"/>
                  <a:pt x="19789" y="1495026"/>
                  <a:pt x="0" y="1247850"/>
                </a:cubicBezTo>
                <a:cubicBezTo>
                  <a:pt x="-19789" y="1000674"/>
                  <a:pt x="1056" y="997888"/>
                  <a:pt x="0" y="752114"/>
                </a:cubicBezTo>
                <a:cubicBezTo>
                  <a:pt x="-1056" y="506340"/>
                  <a:pt x="1766" y="434685"/>
                  <a:pt x="0" y="256379"/>
                </a:cubicBezTo>
                <a:close/>
              </a:path>
              <a:path w="11371382" h="2045960" stroke="0" extrusionOk="0">
                <a:moveTo>
                  <a:pt x="0" y="256379"/>
                </a:moveTo>
                <a:cubicBezTo>
                  <a:pt x="798" y="139191"/>
                  <a:pt x="129162" y="25690"/>
                  <a:pt x="256379" y="0"/>
                </a:cubicBezTo>
                <a:cubicBezTo>
                  <a:pt x="550184" y="-2501"/>
                  <a:pt x="813087" y="29063"/>
                  <a:pt x="1043629" y="0"/>
                </a:cubicBezTo>
                <a:cubicBezTo>
                  <a:pt x="1274171" y="-29063"/>
                  <a:pt x="1306016" y="-10962"/>
                  <a:pt x="1505121" y="0"/>
                </a:cubicBezTo>
                <a:cubicBezTo>
                  <a:pt x="1704226" y="10962"/>
                  <a:pt x="1770466" y="-13598"/>
                  <a:pt x="1966612" y="0"/>
                </a:cubicBezTo>
                <a:cubicBezTo>
                  <a:pt x="2162758" y="13598"/>
                  <a:pt x="2469264" y="15159"/>
                  <a:pt x="2753863" y="0"/>
                </a:cubicBezTo>
                <a:cubicBezTo>
                  <a:pt x="3038462" y="-15159"/>
                  <a:pt x="3168962" y="20750"/>
                  <a:pt x="3323940" y="0"/>
                </a:cubicBezTo>
                <a:cubicBezTo>
                  <a:pt x="3478918" y="-20750"/>
                  <a:pt x="3990807" y="-12271"/>
                  <a:pt x="4219777" y="0"/>
                </a:cubicBezTo>
                <a:cubicBezTo>
                  <a:pt x="4448747" y="12271"/>
                  <a:pt x="4836435" y="9153"/>
                  <a:pt x="5115613" y="0"/>
                </a:cubicBezTo>
                <a:cubicBezTo>
                  <a:pt x="5394791" y="-9153"/>
                  <a:pt x="5652289" y="8767"/>
                  <a:pt x="5902863" y="0"/>
                </a:cubicBezTo>
                <a:cubicBezTo>
                  <a:pt x="6153437" y="-8767"/>
                  <a:pt x="6176993" y="-9235"/>
                  <a:pt x="6364355" y="0"/>
                </a:cubicBezTo>
                <a:cubicBezTo>
                  <a:pt x="6551717" y="9235"/>
                  <a:pt x="6636975" y="2687"/>
                  <a:pt x="6717260" y="0"/>
                </a:cubicBezTo>
                <a:cubicBezTo>
                  <a:pt x="6797545" y="-2687"/>
                  <a:pt x="7323055" y="20615"/>
                  <a:pt x="7613097" y="0"/>
                </a:cubicBezTo>
                <a:cubicBezTo>
                  <a:pt x="7903139" y="-20615"/>
                  <a:pt x="8089836" y="2433"/>
                  <a:pt x="8291761" y="0"/>
                </a:cubicBezTo>
                <a:cubicBezTo>
                  <a:pt x="8493686" y="-2433"/>
                  <a:pt x="8668857" y="-32712"/>
                  <a:pt x="8970425" y="0"/>
                </a:cubicBezTo>
                <a:cubicBezTo>
                  <a:pt x="9271993" y="32712"/>
                  <a:pt x="9309981" y="-10272"/>
                  <a:pt x="9431916" y="0"/>
                </a:cubicBezTo>
                <a:cubicBezTo>
                  <a:pt x="9553851" y="10272"/>
                  <a:pt x="10006296" y="-482"/>
                  <a:pt x="10219167" y="0"/>
                </a:cubicBezTo>
                <a:cubicBezTo>
                  <a:pt x="10432038" y="482"/>
                  <a:pt x="10895358" y="21801"/>
                  <a:pt x="11115003" y="0"/>
                </a:cubicBezTo>
                <a:cubicBezTo>
                  <a:pt x="11264270" y="-15914"/>
                  <a:pt x="11383692" y="130920"/>
                  <a:pt x="11371382" y="256379"/>
                </a:cubicBezTo>
                <a:cubicBezTo>
                  <a:pt x="11366261" y="400760"/>
                  <a:pt x="11357138" y="521068"/>
                  <a:pt x="11371382" y="721450"/>
                </a:cubicBezTo>
                <a:cubicBezTo>
                  <a:pt x="11385626" y="921832"/>
                  <a:pt x="11369184" y="1030310"/>
                  <a:pt x="11371382" y="1247850"/>
                </a:cubicBezTo>
                <a:cubicBezTo>
                  <a:pt x="11373580" y="1465390"/>
                  <a:pt x="11372123" y="1679424"/>
                  <a:pt x="11371382" y="1789581"/>
                </a:cubicBezTo>
                <a:cubicBezTo>
                  <a:pt x="11360100" y="1909898"/>
                  <a:pt x="11262187" y="2061529"/>
                  <a:pt x="11115003" y="2045960"/>
                </a:cubicBezTo>
                <a:cubicBezTo>
                  <a:pt x="10964871" y="2018808"/>
                  <a:pt x="10606794" y="2062803"/>
                  <a:pt x="10436339" y="2045960"/>
                </a:cubicBezTo>
                <a:cubicBezTo>
                  <a:pt x="10265884" y="2029117"/>
                  <a:pt x="10121633" y="2023021"/>
                  <a:pt x="9866261" y="2045960"/>
                </a:cubicBezTo>
                <a:cubicBezTo>
                  <a:pt x="9610889" y="2068899"/>
                  <a:pt x="9309394" y="2063895"/>
                  <a:pt x="8970425" y="2045960"/>
                </a:cubicBezTo>
                <a:cubicBezTo>
                  <a:pt x="8631456" y="2028025"/>
                  <a:pt x="8262327" y="2088262"/>
                  <a:pt x="8074588" y="2045960"/>
                </a:cubicBezTo>
                <a:cubicBezTo>
                  <a:pt x="7886849" y="2003658"/>
                  <a:pt x="7630525" y="2023472"/>
                  <a:pt x="7504511" y="2045960"/>
                </a:cubicBezTo>
                <a:cubicBezTo>
                  <a:pt x="7378497" y="2068448"/>
                  <a:pt x="7234755" y="2035347"/>
                  <a:pt x="7151605" y="2045960"/>
                </a:cubicBezTo>
                <a:cubicBezTo>
                  <a:pt x="7068455" y="2056573"/>
                  <a:pt x="6820982" y="2027082"/>
                  <a:pt x="6690114" y="2045960"/>
                </a:cubicBezTo>
                <a:cubicBezTo>
                  <a:pt x="6559246" y="2064838"/>
                  <a:pt x="6370786" y="2062298"/>
                  <a:pt x="6228622" y="2045960"/>
                </a:cubicBezTo>
                <a:cubicBezTo>
                  <a:pt x="6086458" y="2029622"/>
                  <a:pt x="5756541" y="2015546"/>
                  <a:pt x="5441372" y="2045960"/>
                </a:cubicBezTo>
                <a:cubicBezTo>
                  <a:pt x="5126203" y="2076375"/>
                  <a:pt x="5191256" y="2032874"/>
                  <a:pt x="5088467" y="2045960"/>
                </a:cubicBezTo>
                <a:cubicBezTo>
                  <a:pt x="4985678" y="2059046"/>
                  <a:pt x="4805650" y="2053958"/>
                  <a:pt x="4626975" y="2045960"/>
                </a:cubicBezTo>
                <a:cubicBezTo>
                  <a:pt x="4448300" y="2037962"/>
                  <a:pt x="4029238" y="2013939"/>
                  <a:pt x="3731139" y="2045960"/>
                </a:cubicBezTo>
                <a:cubicBezTo>
                  <a:pt x="3433040" y="2077981"/>
                  <a:pt x="3548271" y="2050206"/>
                  <a:pt x="3378233" y="2045960"/>
                </a:cubicBezTo>
                <a:cubicBezTo>
                  <a:pt x="3208195" y="2041714"/>
                  <a:pt x="3157870" y="2030544"/>
                  <a:pt x="3025328" y="2045960"/>
                </a:cubicBezTo>
                <a:cubicBezTo>
                  <a:pt x="2892786" y="2061376"/>
                  <a:pt x="2782405" y="2041503"/>
                  <a:pt x="2672423" y="2045960"/>
                </a:cubicBezTo>
                <a:cubicBezTo>
                  <a:pt x="2562442" y="2050417"/>
                  <a:pt x="2221152" y="2028616"/>
                  <a:pt x="1993759" y="2045960"/>
                </a:cubicBezTo>
                <a:cubicBezTo>
                  <a:pt x="1766366" y="2063304"/>
                  <a:pt x="1584747" y="2046707"/>
                  <a:pt x="1315095" y="2045960"/>
                </a:cubicBezTo>
                <a:cubicBezTo>
                  <a:pt x="1045443" y="2045213"/>
                  <a:pt x="658195" y="2006253"/>
                  <a:pt x="256379" y="2045960"/>
                </a:cubicBezTo>
                <a:cubicBezTo>
                  <a:pt x="117518" y="2040081"/>
                  <a:pt x="3831" y="1903740"/>
                  <a:pt x="0" y="1789581"/>
                </a:cubicBezTo>
                <a:cubicBezTo>
                  <a:pt x="-15883" y="1684822"/>
                  <a:pt x="-726" y="1512717"/>
                  <a:pt x="0" y="1309178"/>
                </a:cubicBezTo>
                <a:cubicBezTo>
                  <a:pt x="726" y="1105639"/>
                  <a:pt x="7430" y="1045278"/>
                  <a:pt x="0" y="782778"/>
                </a:cubicBezTo>
                <a:cubicBezTo>
                  <a:pt x="-7430" y="520278"/>
                  <a:pt x="604" y="365447"/>
                  <a:pt x="0" y="256379"/>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Chào mào,</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sáo sậu,</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sáo đen…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đàn đàn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lũ lũ </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bay đi bay về, </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 lên lượn xuống.</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Rectangle: Rounded Corners 50">
            <a:extLst>
              <a:ext uri="{FF2B5EF4-FFF2-40B4-BE49-F238E27FC236}">
                <a16:creationId xmlns:a16="http://schemas.microsoft.com/office/drawing/2014/main" id="{B24AA7B3-84B3-477A-9166-E041A5FFAD8D}"/>
              </a:ext>
            </a:extLst>
          </p:cNvPr>
          <p:cNvSpPr/>
          <p:nvPr/>
        </p:nvSpPr>
        <p:spPr>
          <a:xfrm>
            <a:off x="410308" y="3740872"/>
            <a:ext cx="11371382" cy="2526577"/>
          </a:xfrm>
          <a:custGeom>
            <a:avLst/>
            <a:gdLst>
              <a:gd name="connsiteX0" fmla="*/ 0 w 11371382"/>
              <a:gd name="connsiteY0" fmla="*/ 316605 h 2526577"/>
              <a:gd name="connsiteX1" fmla="*/ 316605 w 11371382"/>
              <a:gd name="connsiteY1" fmla="*/ 0 h 2526577"/>
              <a:gd name="connsiteX2" fmla="*/ 1095122 w 11371382"/>
              <a:gd name="connsiteY2" fmla="*/ 0 h 2526577"/>
              <a:gd name="connsiteX3" fmla="*/ 1658877 w 11371382"/>
              <a:gd name="connsiteY3" fmla="*/ 0 h 2526577"/>
              <a:gd name="connsiteX4" fmla="*/ 2115249 w 11371382"/>
              <a:gd name="connsiteY4" fmla="*/ 0 h 2526577"/>
              <a:gd name="connsiteX5" fmla="*/ 2464239 w 11371382"/>
              <a:gd name="connsiteY5" fmla="*/ 0 h 2526577"/>
              <a:gd name="connsiteX6" fmla="*/ 3350139 w 11371382"/>
              <a:gd name="connsiteY6" fmla="*/ 0 h 2526577"/>
              <a:gd name="connsiteX7" fmla="*/ 4021274 w 11371382"/>
              <a:gd name="connsiteY7" fmla="*/ 0 h 2526577"/>
              <a:gd name="connsiteX8" fmla="*/ 4585028 w 11371382"/>
              <a:gd name="connsiteY8" fmla="*/ 0 h 2526577"/>
              <a:gd name="connsiteX9" fmla="*/ 5363546 w 11371382"/>
              <a:gd name="connsiteY9" fmla="*/ 0 h 2526577"/>
              <a:gd name="connsiteX10" fmla="*/ 6034682 w 11371382"/>
              <a:gd name="connsiteY10" fmla="*/ 0 h 2526577"/>
              <a:gd name="connsiteX11" fmla="*/ 6598436 w 11371382"/>
              <a:gd name="connsiteY11" fmla="*/ 0 h 2526577"/>
              <a:gd name="connsiteX12" fmla="*/ 6947426 w 11371382"/>
              <a:gd name="connsiteY12" fmla="*/ 0 h 2526577"/>
              <a:gd name="connsiteX13" fmla="*/ 7511180 w 11371382"/>
              <a:gd name="connsiteY13" fmla="*/ 0 h 2526577"/>
              <a:gd name="connsiteX14" fmla="*/ 8074934 w 11371382"/>
              <a:gd name="connsiteY14" fmla="*/ 0 h 2526577"/>
              <a:gd name="connsiteX15" fmla="*/ 8423925 w 11371382"/>
              <a:gd name="connsiteY15" fmla="*/ 0 h 2526577"/>
              <a:gd name="connsiteX16" fmla="*/ 8880297 w 11371382"/>
              <a:gd name="connsiteY16" fmla="*/ 0 h 2526577"/>
              <a:gd name="connsiteX17" fmla="*/ 9229288 w 11371382"/>
              <a:gd name="connsiteY17" fmla="*/ 0 h 2526577"/>
              <a:gd name="connsiteX18" fmla="*/ 10115187 w 11371382"/>
              <a:gd name="connsiteY18" fmla="*/ 0 h 2526577"/>
              <a:gd name="connsiteX19" fmla="*/ 11054777 w 11371382"/>
              <a:gd name="connsiteY19" fmla="*/ 0 h 2526577"/>
              <a:gd name="connsiteX20" fmla="*/ 11371382 w 11371382"/>
              <a:gd name="connsiteY20" fmla="*/ 316605 h 2526577"/>
              <a:gd name="connsiteX21" fmla="*/ 11371382 w 11371382"/>
              <a:gd name="connsiteY21" fmla="*/ 966661 h 2526577"/>
              <a:gd name="connsiteX22" fmla="*/ 11371382 w 11371382"/>
              <a:gd name="connsiteY22" fmla="*/ 1616717 h 2526577"/>
              <a:gd name="connsiteX23" fmla="*/ 11371382 w 11371382"/>
              <a:gd name="connsiteY23" fmla="*/ 2209972 h 2526577"/>
              <a:gd name="connsiteX24" fmla="*/ 11054777 w 11371382"/>
              <a:gd name="connsiteY24" fmla="*/ 2526577 h 2526577"/>
              <a:gd name="connsiteX25" fmla="*/ 10276260 w 11371382"/>
              <a:gd name="connsiteY25" fmla="*/ 2526577 h 2526577"/>
              <a:gd name="connsiteX26" fmla="*/ 9927269 w 11371382"/>
              <a:gd name="connsiteY26" fmla="*/ 2526577 h 2526577"/>
              <a:gd name="connsiteX27" fmla="*/ 9041370 w 11371382"/>
              <a:gd name="connsiteY27" fmla="*/ 2526577 h 2526577"/>
              <a:gd name="connsiteX28" fmla="*/ 8477616 w 11371382"/>
              <a:gd name="connsiteY28" fmla="*/ 2526577 h 2526577"/>
              <a:gd name="connsiteX29" fmla="*/ 7913862 w 11371382"/>
              <a:gd name="connsiteY29" fmla="*/ 2526577 h 2526577"/>
              <a:gd name="connsiteX30" fmla="*/ 7242726 w 11371382"/>
              <a:gd name="connsiteY30" fmla="*/ 2526577 h 2526577"/>
              <a:gd name="connsiteX31" fmla="*/ 6356827 w 11371382"/>
              <a:gd name="connsiteY31" fmla="*/ 2526577 h 2526577"/>
              <a:gd name="connsiteX32" fmla="*/ 5793073 w 11371382"/>
              <a:gd name="connsiteY32" fmla="*/ 2526577 h 2526577"/>
              <a:gd name="connsiteX33" fmla="*/ 5121937 w 11371382"/>
              <a:gd name="connsiteY33" fmla="*/ 2526577 h 2526577"/>
              <a:gd name="connsiteX34" fmla="*/ 4558183 w 11371382"/>
              <a:gd name="connsiteY34" fmla="*/ 2526577 h 2526577"/>
              <a:gd name="connsiteX35" fmla="*/ 3887047 w 11371382"/>
              <a:gd name="connsiteY35" fmla="*/ 2526577 h 2526577"/>
              <a:gd name="connsiteX36" fmla="*/ 3108530 w 11371382"/>
              <a:gd name="connsiteY36" fmla="*/ 2526577 h 2526577"/>
              <a:gd name="connsiteX37" fmla="*/ 2544776 w 11371382"/>
              <a:gd name="connsiteY37" fmla="*/ 2526577 h 2526577"/>
              <a:gd name="connsiteX38" fmla="*/ 1658877 w 11371382"/>
              <a:gd name="connsiteY38" fmla="*/ 2526577 h 2526577"/>
              <a:gd name="connsiteX39" fmla="*/ 987741 w 11371382"/>
              <a:gd name="connsiteY39" fmla="*/ 2526577 h 2526577"/>
              <a:gd name="connsiteX40" fmla="*/ 316605 w 11371382"/>
              <a:gd name="connsiteY40" fmla="*/ 2526577 h 2526577"/>
              <a:gd name="connsiteX41" fmla="*/ 0 w 11371382"/>
              <a:gd name="connsiteY41" fmla="*/ 2209972 h 2526577"/>
              <a:gd name="connsiteX42" fmla="*/ 0 w 11371382"/>
              <a:gd name="connsiteY42" fmla="*/ 1540982 h 2526577"/>
              <a:gd name="connsiteX43" fmla="*/ 0 w 11371382"/>
              <a:gd name="connsiteY43" fmla="*/ 928794 h 2526577"/>
              <a:gd name="connsiteX44" fmla="*/ 0 w 11371382"/>
              <a:gd name="connsiteY44" fmla="*/ 316605 h 252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2526577" fill="none" extrusionOk="0">
                <a:moveTo>
                  <a:pt x="0" y="316605"/>
                </a:moveTo>
                <a:cubicBezTo>
                  <a:pt x="-36621" y="147632"/>
                  <a:pt x="171436" y="-1902"/>
                  <a:pt x="316605" y="0"/>
                </a:cubicBezTo>
                <a:cubicBezTo>
                  <a:pt x="682076" y="25487"/>
                  <a:pt x="849695" y="37282"/>
                  <a:pt x="1095122" y="0"/>
                </a:cubicBezTo>
                <a:cubicBezTo>
                  <a:pt x="1340549" y="-37282"/>
                  <a:pt x="1432928" y="9154"/>
                  <a:pt x="1658877" y="0"/>
                </a:cubicBezTo>
                <a:cubicBezTo>
                  <a:pt x="1884827" y="-9154"/>
                  <a:pt x="1898330" y="-8636"/>
                  <a:pt x="2115249" y="0"/>
                </a:cubicBezTo>
                <a:cubicBezTo>
                  <a:pt x="2332168" y="8636"/>
                  <a:pt x="2336150" y="-8390"/>
                  <a:pt x="2464239" y="0"/>
                </a:cubicBezTo>
                <a:cubicBezTo>
                  <a:pt x="2592328" y="8390"/>
                  <a:pt x="3087922" y="33733"/>
                  <a:pt x="3350139" y="0"/>
                </a:cubicBezTo>
                <a:cubicBezTo>
                  <a:pt x="3612356" y="-33733"/>
                  <a:pt x="3884703" y="334"/>
                  <a:pt x="4021274" y="0"/>
                </a:cubicBezTo>
                <a:cubicBezTo>
                  <a:pt x="4157846" y="-334"/>
                  <a:pt x="4308219" y="27727"/>
                  <a:pt x="4585028" y="0"/>
                </a:cubicBezTo>
                <a:cubicBezTo>
                  <a:pt x="4861837" y="-27727"/>
                  <a:pt x="5056721" y="1314"/>
                  <a:pt x="5363546" y="0"/>
                </a:cubicBezTo>
                <a:cubicBezTo>
                  <a:pt x="5670371" y="-1314"/>
                  <a:pt x="5807983" y="-717"/>
                  <a:pt x="6034682" y="0"/>
                </a:cubicBezTo>
                <a:cubicBezTo>
                  <a:pt x="6261381" y="717"/>
                  <a:pt x="6375408" y="17493"/>
                  <a:pt x="6598436" y="0"/>
                </a:cubicBezTo>
                <a:cubicBezTo>
                  <a:pt x="6821464" y="-17493"/>
                  <a:pt x="6860048" y="-13649"/>
                  <a:pt x="6947426" y="0"/>
                </a:cubicBezTo>
                <a:cubicBezTo>
                  <a:pt x="7034804" y="13649"/>
                  <a:pt x="7320336" y="25935"/>
                  <a:pt x="7511180" y="0"/>
                </a:cubicBezTo>
                <a:cubicBezTo>
                  <a:pt x="7702024" y="-25935"/>
                  <a:pt x="7931977" y="18764"/>
                  <a:pt x="8074934" y="0"/>
                </a:cubicBezTo>
                <a:cubicBezTo>
                  <a:pt x="8217891" y="-18764"/>
                  <a:pt x="8270880" y="-6578"/>
                  <a:pt x="8423925" y="0"/>
                </a:cubicBezTo>
                <a:cubicBezTo>
                  <a:pt x="8576970" y="6578"/>
                  <a:pt x="8666258" y="-19110"/>
                  <a:pt x="8880297" y="0"/>
                </a:cubicBezTo>
                <a:cubicBezTo>
                  <a:pt x="9094336" y="19110"/>
                  <a:pt x="9134095" y="-856"/>
                  <a:pt x="9229288" y="0"/>
                </a:cubicBezTo>
                <a:cubicBezTo>
                  <a:pt x="9324481" y="856"/>
                  <a:pt x="9922776" y="7079"/>
                  <a:pt x="10115187" y="0"/>
                </a:cubicBezTo>
                <a:cubicBezTo>
                  <a:pt x="10307598" y="-7079"/>
                  <a:pt x="10858614" y="34803"/>
                  <a:pt x="11054777" y="0"/>
                </a:cubicBezTo>
                <a:cubicBezTo>
                  <a:pt x="11224910" y="26540"/>
                  <a:pt x="11391346" y="150745"/>
                  <a:pt x="11371382" y="316605"/>
                </a:cubicBezTo>
                <a:cubicBezTo>
                  <a:pt x="11364080" y="508322"/>
                  <a:pt x="11366839" y="664196"/>
                  <a:pt x="11371382" y="966661"/>
                </a:cubicBezTo>
                <a:cubicBezTo>
                  <a:pt x="11375925" y="1269126"/>
                  <a:pt x="11400247" y="1403635"/>
                  <a:pt x="11371382" y="1616717"/>
                </a:cubicBezTo>
                <a:cubicBezTo>
                  <a:pt x="11342517" y="1829799"/>
                  <a:pt x="11400101" y="1974010"/>
                  <a:pt x="11371382" y="2209972"/>
                </a:cubicBezTo>
                <a:cubicBezTo>
                  <a:pt x="11380684" y="2380483"/>
                  <a:pt x="11229661" y="2541059"/>
                  <a:pt x="11054777" y="2526577"/>
                </a:cubicBezTo>
                <a:cubicBezTo>
                  <a:pt x="10749616" y="2526618"/>
                  <a:pt x="10654914" y="2506938"/>
                  <a:pt x="10276260" y="2526577"/>
                </a:cubicBezTo>
                <a:cubicBezTo>
                  <a:pt x="9897606" y="2546216"/>
                  <a:pt x="10034976" y="2521826"/>
                  <a:pt x="9927269" y="2526577"/>
                </a:cubicBezTo>
                <a:cubicBezTo>
                  <a:pt x="9819562" y="2531328"/>
                  <a:pt x="9359453" y="2559142"/>
                  <a:pt x="9041370" y="2526577"/>
                </a:cubicBezTo>
                <a:cubicBezTo>
                  <a:pt x="8723287" y="2494012"/>
                  <a:pt x="8724138" y="2552994"/>
                  <a:pt x="8477616" y="2526577"/>
                </a:cubicBezTo>
                <a:cubicBezTo>
                  <a:pt x="8231094" y="2500160"/>
                  <a:pt x="8058041" y="2531133"/>
                  <a:pt x="7913862" y="2526577"/>
                </a:cubicBezTo>
                <a:cubicBezTo>
                  <a:pt x="7769683" y="2522021"/>
                  <a:pt x="7393148" y="2540021"/>
                  <a:pt x="7242726" y="2526577"/>
                </a:cubicBezTo>
                <a:cubicBezTo>
                  <a:pt x="7092304" y="2513133"/>
                  <a:pt x="6609878" y="2488521"/>
                  <a:pt x="6356827" y="2526577"/>
                </a:cubicBezTo>
                <a:cubicBezTo>
                  <a:pt x="6103776" y="2564633"/>
                  <a:pt x="5911313" y="2502378"/>
                  <a:pt x="5793073" y="2526577"/>
                </a:cubicBezTo>
                <a:cubicBezTo>
                  <a:pt x="5674833" y="2550776"/>
                  <a:pt x="5275151" y="2555313"/>
                  <a:pt x="5121937" y="2526577"/>
                </a:cubicBezTo>
                <a:cubicBezTo>
                  <a:pt x="4968723" y="2497841"/>
                  <a:pt x="4713718" y="2501692"/>
                  <a:pt x="4558183" y="2526577"/>
                </a:cubicBezTo>
                <a:cubicBezTo>
                  <a:pt x="4402648" y="2551462"/>
                  <a:pt x="4138173" y="2510821"/>
                  <a:pt x="3887047" y="2526577"/>
                </a:cubicBezTo>
                <a:cubicBezTo>
                  <a:pt x="3635921" y="2542333"/>
                  <a:pt x="3383425" y="2542157"/>
                  <a:pt x="3108530" y="2526577"/>
                </a:cubicBezTo>
                <a:cubicBezTo>
                  <a:pt x="2833635" y="2510997"/>
                  <a:pt x="2741786" y="2512218"/>
                  <a:pt x="2544776" y="2526577"/>
                </a:cubicBezTo>
                <a:cubicBezTo>
                  <a:pt x="2347766" y="2540936"/>
                  <a:pt x="1922947" y="2548474"/>
                  <a:pt x="1658877" y="2526577"/>
                </a:cubicBezTo>
                <a:cubicBezTo>
                  <a:pt x="1394807" y="2504680"/>
                  <a:pt x="1191710" y="2523789"/>
                  <a:pt x="987741" y="2526577"/>
                </a:cubicBezTo>
                <a:cubicBezTo>
                  <a:pt x="783772" y="2529365"/>
                  <a:pt x="599714" y="2552137"/>
                  <a:pt x="316605" y="2526577"/>
                </a:cubicBezTo>
                <a:cubicBezTo>
                  <a:pt x="113555" y="2545571"/>
                  <a:pt x="8127" y="2412625"/>
                  <a:pt x="0" y="2209972"/>
                </a:cubicBezTo>
                <a:cubicBezTo>
                  <a:pt x="29201" y="1966123"/>
                  <a:pt x="-17207" y="1844586"/>
                  <a:pt x="0" y="1540982"/>
                </a:cubicBezTo>
                <a:cubicBezTo>
                  <a:pt x="17207" y="1237378"/>
                  <a:pt x="4383" y="1201943"/>
                  <a:pt x="0" y="928794"/>
                </a:cubicBezTo>
                <a:cubicBezTo>
                  <a:pt x="-4383" y="655645"/>
                  <a:pt x="-4666" y="509353"/>
                  <a:pt x="0" y="316605"/>
                </a:cubicBezTo>
                <a:close/>
              </a:path>
              <a:path w="11371382" h="2526577" stroke="0" extrusionOk="0">
                <a:moveTo>
                  <a:pt x="0" y="316605"/>
                </a:moveTo>
                <a:cubicBezTo>
                  <a:pt x="329" y="151804"/>
                  <a:pt x="162869" y="37740"/>
                  <a:pt x="316605" y="0"/>
                </a:cubicBezTo>
                <a:cubicBezTo>
                  <a:pt x="575009" y="-3706"/>
                  <a:pt x="840156" y="-3892"/>
                  <a:pt x="1095122" y="0"/>
                </a:cubicBezTo>
                <a:cubicBezTo>
                  <a:pt x="1350088" y="3892"/>
                  <a:pt x="1446550" y="14625"/>
                  <a:pt x="1551495" y="0"/>
                </a:cubicBezTo>
                <a:cubicBezTo>
                  <a:pt x="1656440" y="-14625"/>
                  <a:pt x="1878804" y="3105"/>
                  <a:pt x="2007867" y="0"/>
                </a:cubicBezTo>
                <a:cubicBezTo>
                  <a:pt x="2136930" y="-3105"/>
                  <a:pt x="2440189" y="-24840"/>
                  <a:pt x="2786385" y="0"/>
                </a:cubicBezTo>
                <a:cubicBezTo>
                  <a:pt x="3132581" y="24840"/>
                  <a:pt x="3206089" y="-7484"/>
                  <a:pt x="3350139" y="0"/>
                </a:cubicBezTo>
                <a:cubicBezTo>
                  <a:pt x="3494189" y="7484"/>
                  <a:pt x="3944299" y="-37273"/>
                  <a:pt x="4236038" y="0"/>
                </a:cubicBezTo>
                <a:cubicBezTo>
                  <a:pt x="4527777" y="37273"/>
                  <a:pt x="4822410" y="18818"/>
                  <a:pt x="5121937" y="0"/>
                </a:cubicBezTo>
                <a:cubicBezTo>
                  <a:pt x="5421464" y="-18818"/>
                  <a:pt x="5536070" y="17253"/>
                  <a:pt x="5900454" y="0"/>
                </a:cubicBezTo>
                <a:cubicBezTo>
                  <a:pt x="6264838" y="-17253"/>
                  <a:pt x="6258528" y="-1912"/>
                  <a:pt x="6356827" y="0"/>
                </a:cubicBezTo>
                <a:cubicBezTo>
                  <a:pt x="6455126" y="1912"/>
                  <a:pt x="6590127" y="15852"/>
                  <a:pt x="6705817" y="0"/>
                </a:cubicBezTo>
                <a:cubicBezTo>
                  <a:pt x="6821507" y="-15852"/>
                  <a:pt x="7155467" y="-5580"/>
                  <a:pt x="7591717" y="0"/>
                </a:cubicBezTo>
                <a:cubicBezTo>
                  <a:pt x="8027967" y="5580"/>
                  <a:pt x="8010713" y="-17861"/>
                  <a:pt x="8262852" y="0"/>
                </a:cubicBezTo>
                <a:cubicBezTo>
                  <a:pt x="8514992" y="17861"/>
                  <a:pt x="8687348" y="-21610"/>
                  <a:pt x="8933988" y="0"/>
                </a:cubicBezTo>
                <a:cubicBezTo>
                  <a:pt x="9180628" y="21610"/>
                  <a:pt x="9238178" y="20893"/>
                  <a:pt x="9390360" y="0"/>
                </a:cubicBezTo>
                <a:cubicBezTo>
                  <a:pt x="9542542" y="-20893"/>
                  <a:pt x="9796317" y="-11955"/>
                  <a:pt x="10168878" y="0"/>
                </a:cubicBezTo>
                <a:cubicBezTo>
                  <a:pt x="10541439" y="11955"/>
                  <a:pt x="10719461" y="-2407"/>
                  <a:pt x="11054777" y="0"/>
                </a:cubicBezTo>
                <a:cubicBezTo>
                  <a:pt x="11247338" y="-36719"/>
                  <a:pt x="11386625" y="161729"/>
                  <a:pt x="11371382" y="316605"/>
                </a:cubicBezTo>
                <a:cubicBezTo>
                  <a:pt x="11363688" y="523178"/>
                  <a:pt x="11374282" y="675114"/>
                  <a:pt x="11371382" y="890926"/>
                </a:cubicBezTo>
                <a:cubicBezTo>
                  <a:pt x="11368482" y="1106738"/>
                  <a:pt x="11381160" y="1322516"/>
                  <a:pt x="11371382" y="1540982"/>
                </a:cubicBezTo>
                <a:cubicBezTo>
                  <a:pt x="11361604" y="1759448"/>
                  <a:pt x="11366515" y="1922766"/>
                  <a:pt x="11371382" y="2209972"/>
                </a:cubicBezTo>
                <a:cubicBezTo>
                  <a:pt x="11354460" y="2352915"/>
                  <a:pt x="11242191" y="2561556"/>
                  <a:pt x="11054777" y="2526577"/>
                </a:cubicBezTo>
                <a:cubicBezTo>
                  <a:pt x="10815150" y="2517523"/>
                  <a:pt x="10635923" y="2507211"/>
                  <a:pt x="10383641" y="2526577"/>
                </a:cubicBezTo>
                <a:cubicBezTo>
                  <a:pt x="10131359" y="2545943"/>
                  <a:pt x="10035093" y="2517980"/>
                  <a:pt x="9819887" y="2526577"/>
                </a:cubicBezTo>
                <a:cubicBezTo>
                  <a:pt x="9604681" y="2535174"/>
                  <a:pt x="9356024" y="2563714"/>
                  <a:pt x="8933988" y="2526577"/>
                </a:cubicBezTo>
                <a:cubicBezTo>
                  <a:pt x="8511952" y="2489440"/>
                  <a:pt x="8280712" y="2516247"/>
                  <a:pt x="8048089" y="2526577"/>
                </a:cubicBezTo>
                <a:cubicBezTo>
                  <a:pt x="7815466" y="2536907"/>
                  <a:pt x="7638515" y="2503068"/>
                  <a:pt x="7484335" y="2526577"/>
                </a:cubicBezTo>
                <a:cubicBezTo>
                  <a:pt x="7330155" y="2550086"/>
                  <a:pt x="7308657" y="2510682"/>
                  <a:pt x="7135344" y="2526577"/>
                </a:cubicBezTo>
                <a:cubicBezTo>
                  <a:pt x="6962031" y="2542472"/>
                  <a:pt x="6791973" y="2513229"/>
                  <a:pt x="6678972" y="2526577"/>
                </a:cubicBezTo>
                <a:cubicBezTo>
                  <a:pt x="6565971" y="2539925"/>
                  <a:pt x="6371630" y="2547607"/>
                  <a:pt x="6222600" y="2526577"/>
                </a:cubicBezTo>
                <a:cubicBezTo>
                  <a:pt x="6073570" y="2505547"/>
                  <a:pt x="5727422" y="2547401"/>
                  <a:pt x="5444082" y="2526577"/>
                </a:cubicBezTo>
                <a:cubicBezTo>
                  <a:pt x="5160742" y="2505753"/>
                  <a:pt x="5240706" y="2514907"/>
                  <a:pt x="5095092" y="2526577"/>
                </a:cubicBezTo>
                <a:cubicBezTo>
                  <a:pt x="4949478" y="2538248"/>
                  <a:pt x="4857662" y="2519793"/>
                  <a:pt x="4638719" y="2526577"/>
                </a:cubicBezTo>
                <a:cubicBezTo>
                  <a:pt x="4419776" y="2533361"/>
                  <a:pt x="4134853" y="2521352"/>
                  <a:pt x="3752820" y="2526577"/>
                </a:cubicBezTo>
                <a:cubicBezTo>
                  <a:pt x="3370787" y="2531802"/>
                  <a:pt x="3561679" y="2526812"/>
                  <a:pt x="3403829" y="2526577"/>
                </a:cubicBezTo>
                <a:cubicBezTo>
                  <a:pt x="3245979" y="2526342"/>
                  <a:pt x="3211972" y="2511288"/>
                  <a:pt x="3054839" y="2526577"/>
                </a:cubicBezTo>
                <a:cubicBezTo>
                  <a:pt x="2897706" y="2541867"/>
                  <a:pt x="2859991" y="2534698"/>
                  <a:pt x="2705848" y="2526577"/>
                </a:cubicBezTo>
                <a:cubicBezTo>
                  <a:pt x="2551705" y="2518456"/>
                  <a:pt x="2297598" y="2527600"/>
                  <a:pt x="2034713" y="2526577"/>
                </a:cubicBezTo>
                <a:cubicBezTo>
                  <a:pt x="1771829" y="2525554"/>
                  <a:pt x="1664689" y="2518188"/>
                  <a:pt x="1363577" y="2526577"/>
                </a:cubicBezTo>
                <a:cubicBezTo>
                  <a:pt x="1062465" y="2534966"/>
                  <a:pt x="689759" y="2480334"/>
                  <a:pt x="316605" y="2526577"/>
                </a:cubicBezTo>
                <a:cubicBezTo>
                  <a:pt x="146227" y="2516943"/>
                  <a:pt x="4836" y="2350193"/>
                  <a:pt x="0" y="2209972"/>
                </a:cubicBezTo>
                <a:cubicBezTo>
                  <a:pt x="530" y="1915625"/>
                  <a:pt x="24373" y="1841896"/>
                  <a:pt x="0" y="1616717"/>
                </a:cubicBezTo>
                <a:cubicBezTo>
                  <a:pt x="-24373" y="1391539"/>
                  <a:pt x="-18318" y="1178711"/>
                  <a:pt x="0" y="966661"/>
                </a:cubicBezTo>
                <a:cubicBezTo>
                  <a:pt x="18318" y="754611"/>
                  <a:pt x="2228" y="456995"/>
                  <a:pt x="0" y="316605"/>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đứng im,</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cao lớn,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hiền lành,</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tiêu cho những con đò cập bến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 cho những đứa con về thăm quê mẹ.</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4D5F7E56-92C8-441F-8A56-9A3C875CCFEB}"/>
              </a:ext>
            </a:extLst>
          </p:cNvPr>
          <p:cNvPicPr>
            <a:picLocks noChangeAspect="1"/>
          </p:cNvPicPr>
          <p:nvPr/>
        </p:nvPicPr>
        <p:blipFill>
          <a:blip r:embed="rId4"/>
          <a:stretch>
            <a:fillRect/>
          </a:stretch>
        </p:blipFill>
        <p:spPr>
          <a:xfrm>
            <a:off x="2428875" y="519512"/>
            <a:ext cx="6862892" cy="712294"/>
          </a:xfrm>
          <a:prstGeom prst="rect">
            <a:avLst/>
          </a:prstGeom>
        </p:spPr>
      </p:pic>
    </p:spTree>
    <p:extLst>
      <p:ext uri="{BB962C8B-B14F-4D97-AF65-F5344CB8AC3E}">
        <p14:creationId xmlns:p14="http://schemas.microsoft.com/office/powerpoint/2010/main" val="152680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A87676E2-88C7-4F1D-8754-3F659AED36AE}"/>
              </a:ext>
            </a:extLst>
          </p:cNvPr>
          <p:cNvSpPr/>
          <p:nvPr/>
        </p:nvSpPr>
        <p:spPr>
          <a:xfrm>
            <a:off x="752475" y="2068841"/>
            <a:ext cx="10533916" cy="2045960"/>
          </a:xfrm>
          <a:custGeom>
            <a:avLst/>
            <a:gdLst>
              <a:gd name="connsiteX0" fmla="*/ 0 w 10533916"/>
              <a:gd name="connsiteY0" fmla="*/ 256379 h 2045960"/>
              <a:gd name="connsiteX1" fmla="*/ 256379 w 10533916"/>
              <a:gd name="connsiteY1" fmla="*/ 0 h 2045960"/>
              <a:gd name="connsiteX2" fmla="*/ 924456 w 10533916"/>
              <a:gd name="connsiteY2" fmla="*/ 0 h 2045960"/>
              <a:gd name="connsiteX3" fmla="*/ 1492322 w 10533916"/>
              <a:gd name="connsiteY3" fmla="*/ 0 h 2045960"/>
              <a:gd name="connsiteX4" fmla="*/ 1859764 w 10533916"/>
              <a:gd name="connsiteY4" fmla="*/ 0 h 2045960"/>
              <a:gd name="connsiteX5" fmla="*/ 2427630 w 10533916"/>
              <a:gd name="connsiteY5" fmla="*/ 0 h 2045960"/>
              <a:gd name="connsiteX6" fmla="*/ 2895284 w 10533916"/>
              <a:gd name="connsiteY6" fmla="*/ 0 h 2045960"/>
              <a:gd name="connsiteX7" fmla="*/ 3262726 w 10533916"/>
              <a:gd name="connsiteY7" fmla="*/ 0 h 2045960"/>
              <a:gd name="connsiteX8" fmla="*/ 4131227 w 10533916"/>
              <a:gd name="connsiteY8" fmla="*/ 0 h 2045960"/>
              <a:gd name="connsiteX9" fmla="*/ 4799304 w 10533916"/>
              <a:gd name="connsiteY9" fmla="*/ 0 h 2045960"/>
              <a:gd name="connsiteX10" fmla="*/ 5367170 w 10533916"/>
              <a:gd name="connsiteY10" fmla="*/ 0 h 2045960"/>
              <a:gd name="connsiteX11" fmla="*/ 6135458 w 10533916"/>
              <a:gd name="connsiteY11" fmla="*/ 0 h 2045960"/>
              <a:gd name="connsiteX12" fmla="*/ 6803536 w 10533916"/>
              <a:gd name="connsiteY12" fmla="*/ 0 h 2045960"/>
              <a:gd name="connsiteX13" fmla="*/ 7371401 w 10533916"/>
              <a:gd name="connsiteY13" fmla="*/ 0 h 2045960"/>
              <a:gd name="connsiteX14" fmla="*/ 7738844 w 10533916"/>
              <a:gd name="connsiteY14" fmla="*/ 0 h 2045960"/>
              <a:gd name="connsiteX15" fmla="*/ 8306709 w 10533916"/>
              <a:gd name="connsiteY15" fmla="*/ 0 h 2045960"/>
              <a:gd name="connsiteX16" fmla="*/ 8874575 w 10533916"/>
              <a:gd name="connsiteY16" fmla="*/ 0 h 2045960"/>
              <a:gd name="connsiteX17" fmla="*/ 9242017 w 10533916"/>
              <a:gd name="connsiteY17" fmla="*/ 0 h 2045960"/>
              <a:gd name="connsiteX18" fmla="*/ 9709671 w 10533916"/>
              <a:gd name="connsiteY18" fmla="*/ 0 h 2045960"/>
              <a:gd name="connsiteX19" fmla="*/ 10277537 w 10533916"/>
              <a:gd name="connsiteY19" fmla="*/ 0 h 2045960"/>
              <a:gd name="connsiteX20" fmla="*/ 10533916 w 10533916"/>
              <a:gd name="connsiteY20" fmla="*/ 256379 h 2045960"/>
              <a:gd name="connsiteX21" fmla="*/ 10533916 w 10533916"/>
              <a:gd name="connsiteY21" fmla="*/ 752114 h 2045960"/>
              <a:gd name="connsiteX22" fmla="*/ 10533916 w 10533916"/>
              <a:gd name="connsiteY22" fmla="*/ 1293846 h 2045960"/>
              <a:gd name="connsiteX23" fmla="*/ 10533916 w 10533916"/>
              <a:gd name="connsiteY23" fmla="*/ 1789581 h 2045960"/>
              <a:gd name="connsiteX24" fmla="*/ 10277537 w 10533916"/>
              <a:gd name="connsiteY24" fmla="*/ 2045960 h 2045960"/>
              <a:gd name="connsiteX25" fmla="*/ 9509248 w 10533916"/>
              <a:gd name="connsiteY25" fmla="*/ 2045960 h 2045960"/>
              <a:gd name="connsiteX26" fmla="*/ 8740959 w 10533916"/>
              <a:gd name="connsiteY26" fmla="*/ 2045960 h 2045960"/>
              <a:gd name="connsiteX27" fmla="*/ 8273305 w 10533916"/>
              <a:gd name="connsiteY27" fmla="*/ 2045960 h 2045960"/>
              <a:gd name="connsiteX28" fmla="*/ 7905863 w 10533916"/>
              <a:gd name="connsiteY28" fmla="*/ 2045960 h 2045960"/>
              <a:gd name="connsiteX29" fmla="*/ 7037363 w 10533916"/>
              <a:gd name="connsiteY29" fmla="*/ 2045960 h 2045960"/>
              <a:gd name="connsiteX30" fmla="*/ 6469497 w 10533916"/>
              <a:gd name="connsiteY30" fmla="*/ 2045960 h 2045960"/>
              <a:gd name="connsiteX31" fmla="*/ 5901631 w 10533916"/>
              <a:gd name="connsiteY31" fmla="*/ 2045960 h 2045960"/>
              <a:gd name="connsiteX32" fmla="*/ 5233554 w 10533916"/>
              <a:gd name="connsiteY32" fmla="*/ 2045960 h 2045960"/>
              <a:gd name="connsiteX33" fmla="*/ 4365054 w 10533916"/>
              <a:gd name="connsiteY33" fmla="*/ 2045960 h 2045960"/>
              <a:gd name="connsiteX34" fmla="*/ 3797188 w 10533916"/>
              <a:gd name="connsiteY34" fmla="*/ 2045960 h 2045960"/>
              <a:gd name="connsiteX35" fmla="*/ 3129111 w 10533916"/>
              <a:gd name="connsiteY35" fmla="*/ 2045960 h 2045960"/>
              <a:gd name="connsiteX36" fmla="*/ 2561245 w 10533916"/>
              <a:gd name="connsiteY36" fmla="*/ 2045960 h 2045960"/>
              <a:gd name="connsiteX37" fmla="*/ 1893168 w 10533916"/>
              <a:gd name="connsiteY37" fmla="*/ 2045960 h 2045960"/>
              <a:gd name="connsiteX38" fmla="*/ 1124879 w 10533916"/>
              <a:gd name="connsiteY38" fmla="*/ 2045960 h 2045960"/>
              <a:gd name="connsiteX39" fmla="*/ 256379 w 10533916"/>
              <a:gd name="connsiteY39" fmla="*/ 2045960 h 2045960"/>
              <a:gd name="connsiteX40" fmla="*/ 0 w 10533916"/>
              <a:gd name="connsiteY40" fmla="*/ 1789581 h 2045960"/>
              <a:gd name="connsiteX41" fmla="*/ 0 w 10533916"/>
              <a:gd name="connsiteY41" fmla="*/ 1263182 h 2045960"/>
              <a:gd name="connsiteX42" fmla="*/ 0 w 10533916"/>
              <a:gd name="connsiteY42" fmla="*/ 721450 h 2045960"/>
              <a:gd name="connsiteX43" fmla="*/ 0 w 10533916"/>
              <a:gd name="connsiteY43" fmla="*/ 256379 h 204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33916" h="2045960" fill="none" extrusionOk="0">
                <a:moveTo>
                  <a:pt x="0" y="256379"/>
                </a:moveTo>
                <a:cubicBezTo>
                  <a:pt x="-9002" y="95773"/>
                  <a:pt x="103214" y="9104"/>
                  <a:pt x="256379" y="0"/>
                </a:cubicBezTo>
                <a:cubicBezTo>
                  <a:pt x="395861" y="-27298"/>
                  <a:pt x="696718" y="-20065"/>
                  <a:pt x="924456" y="0"/>
                </a:cubicBezTo>
                <a:cubicBezTo>
                  <a:pt x="1152194" y="20065"/>
                  <a:pt x="1314760" y="-10715"/>
                  <a:pt x="1492322" y="0"/>
                </a:cubicBezTo>
                <a:cubicBezTo>
                  <a:pt x="1669884" y="10715"/>
                  <a:pt x="1745573" y="15910"/>
                  <a:pt x="1859764" y="0"/>
                </a:cubicBezTo>
                <a:cubicBezTo>
                  <a:pt x="1973955" y="-15910"/>
                  <a:pt x="2172485" y="18703"/>
                  <a:pt x="2427630" y="0"/>
                </a:cubicBezTo>
                <a:cubicBezTo>
                  <a:pt x="2682775" y="-18703"/>
                  <a:pt x="2714591" y="-12649"/>
                  <a:pt x="2895284" y="0"/>
                </a:cubicBezTo>
                <a:cubicBezTo>
                  <a:pt x="3075977" y="12649"/>
                  <a:pt x="3186626" y="9470"/>
                  <a:pt x="3262726" y="0"/>
                </a:cubicBezTo>
                <a:cubicBezTo>
                  <a:pt x="3338826" y="-9470"/>
                  <a:pt x="3907808" y="16178"/>
                  <a:pt x="4131227" y="0"/>
                </a:cubicBezTo>
                <a:cubicBezTo>
                  <a:pt x="4354646" y="-16178"/>
                  <a:pt x="4538494" y="28832"/>
                  <a:pt x="4799304" y="0"/>
                </a:cubicBezTo>
                <a:cubicBezTo>
                  <a:pt x="5060114" y="-28832"/>
                  <a:pt x="5178260" y="15775"/>
                  <a:pt x="5367170" y="0"/>
                </a:cubicBezTo>
                <a:cubicBezTo>
                  <a:pt x="5556080" y="-15775"/>
                  <a:pt x="5840918" y="7915"/>
                  <a:pt x="6135458" y="0"/>
                </a:cubicBezTo>
                <a:cubicBezTo>
                  <a:pt x="6429998" y="-7915"/>
                  <a:pt x="6618327" y="-7221"/>
                  <a:pt x="6803536" y="0"/>
                </a:cubicBezTo>
                <a:cubicBezTo>
                  <a:pt x="6988745" y="7221"/>
                  <a:pt x="7157632" y="-11267"/>
                  <a:pt x="7371401" y="0"/>
                </a:cubicBezTo>
                <a:cubicBezTo>
                  <a:pt x="7585170" y="11267"/>
                  <a:pt x="7615010" y="17899"/>
                  <a:pt x="7738844" y="0"/>
                </a:cubicBezTo>
                <a:cubicBezTo>
                  <a:pt x="7862678" y="-17899"/>
                  <a:pt x="8177223" y="-17918"/>
                  <a:pt x="8306709" y="0"/>
                </a:cubicBezTo>
                <a:cubicBezTo>
                  <a:pt x="8436196" y="17918"/>
                  <a:pt x="8684538" y="9874"/>
                  <a:pt x="8874575" y="0"/>
                </a:cubicBezTo>
                <a:cubicBezTo>
                  <a:pt x="9064612" y="-9874"/>
                  <a:pt x="9093128" y="-7956"/>
                  <a:pt x="9242017" y="0"/>
                </a:cubicBezTo>
                <a:cubicBezTo>
                  <a:pt x="9390906" y="7956"/>
                  <a:pt x="9512077" y="19269"/>
                  <a:pt x="9709671" y="0"/>
                </a:cubicBezTo>
                <a:cubicBezTo>
                  <a:pt x="9907265" y="-19269"/>
                  <a:pt x="10118261" y="1642"/>
                  <a:pt x="10277537" y="0"/>
                </a:cubicBezTo>
                <a:cubicBezTo>
                  <a:pt x="10399131" y="-6519"/>
                  <a:pt x="10533116" y="85270"/>
                  <a:pt x="10533916" y="256379"/>
                </a:cubicBezTo>
                <a:cubicBezTo>
                  <a:pt x="10518878" y="387523"/>
                  <a:pt x="10530032" y="601570"/>
                  <a:pt x="10533916" y="752114"/>
                </a:cubicBezTo>
                <a:cubicBezTo>
                  <a:pt x="10537800" y="902659"/>
                  <a:pt x="10516783" y="1059200"/>
                  <a:pt x="10533916" y="1293846"/>
                </a:cubicBezTo>
                <a:cubicBezTo>
                  <a:pt x="10551049" y="1528492"/>
                  <a:pt x="10556003" y="1590625"/>
                  <a:pt x="10533916" y="1789581"/>
                </a:cubicBezTo>
                <a:cubicBezTo>
                  <a:pt x="10522936" y="1909612"/>
                  <a:pt x="10446715" y="2058248"/>
                  <a:pt x="10277537" y="2045960"/>
                </a:cubicBezTo>
                <a:cubicBezTo>
                  <a:pt x="9922461" y="2028713"/>
                  <a:pt x="9733533" y="2051648"/>
                  <a:pt x="9509248" y="2045960"/>
                </a:cubicBezTo>
                <a:cubicBezTo>
                  <a:pt x="9284963" y="2040272"/>
                  <a:pt x="8944902" y="2062469"/>
                  <a:pt x="8740959" y="2045960"/>
                </a:cubicBezTo>
                <a:cubicBezTo>
                  <a:pt x="8537016" y="2029451"/>
                  <a:pt x="8426959" y="2045020"/>
                  <a:pt x="8273305" y="2045960"/>
                </a:cubicBezTo>
                <a:cubicBezTo>
                  <a:pt x="8119651" y="2046900"/>
                  <a:pt x="8038087" y="2040695"/>
                  <a:pt x="7905863" y="2045960"/>
                </a:cubicBezTo>
                <a:cubicBezTo>
                  <a:pt x="7773639" y="2051225"/>
                  <a:pt x="7416502" y="2025596"/>
                  <a:pt x="7037363" y="2045960"/>
                </a:cubicBezTo>
                <a:cubicBezTo>
                  <a:pt x="6658224" y="2066324"/>
                  <a:pt x="6652786" y="2021977"/>
                  <a:pt x="6469497" y="2045960"/>
                </a:cubicBezTo>
                <a:cubicBezTo>
                  <a:pt x="6286208" y="2069943"/>
                  <a:pt x="6127693" y="2073218"/>
                  <a:pt x="5901631" y="2045960"/>
                </a:cubicBezTo>
                <a:cubicBezTo>
                  <a:pt x="5675569" y="2018702"/>
                  <a:pt x="5510425" y="2022344"/>
                  <a:pt x="5233554" y="2045960"/>
                </a:cubicBezTo>
                <a:cubicBezTo>
                  <a:pt x="4956683" y="2069576"/>
                  <a:pt x="4749246" y="2048930"/>
                  <a:pt x="4365054" y="2045960"/>
                </a:cubicBezTo>
                <a:cubicBezTo>
                  <a:pt x="3980862" y="2042990"/>
                  <a:pt x="4059650" y="2046481"/>
                  <a:pt x="3797188" y="2045960"/>
                </a:cubicBezTo>
                <a:cubicBezTo>
                  <a:pt x="3534726" y="2045439"/>
                  <a:pt x="3302337" y="2057199"/>
                  <a:pt x="3129111" y="2045960"/>
                </a:cubicBezTo>
                <a:cubicBezTo>
                  <a:pt x="2955885" y="2034721"/>
                  <a:pt x="2810736" y="2071616"/>
                  <a:pt x="2561245" y="2045960"/>
                </a:cubicBezTo>
                <a:cubicBezTo>
                  <a:pt x="2311754" y="2020304"/>
                  <a:pt x="2114805" y="2039541"/>
                  <a:pt x="1893168" y="2045960"/>
                </a:cubicBezTo>
                <a:cubicBezTo>
                  <a:pt x="1671531" y="2052379"/>
                  <a:pt x="1366558" y="2084162"/>
                  <a:pt x="1124879" y="2045960"/>
                </a:cubicBezTo>
                <a:cubicBezTo>
                  <a:pt x="883200" y="2007758"/>
                  <a:pt x="653343" y="2014462"/>
                  <a:pt x="256379" y="2045960"/>
                </a:cubicBezTo>
                <a:cubicBezTo>
                  <a:pt x="118508" y="2057877"/>
                  <a:pt x="-21335" y="1937271"/>
                  <a:pt x="0" y="1789581"/>
                </a:cubicBezTo>
                <a:cubicBezTo>
                  <a:pt x="5468" y="1626256"/>
                  <a:pt x="-15266" y="1466057"/>
                  <a:pt x="0" y="1263182"/>
                </a:cubicBezTo>
                <a:cubicBezTo>
                  <a:pt x="15266" y="1060307"/>
                  <a:pt x="-11182" y="866198"/>
                  <a:pt x="0" y="721450"/>
                </a:cubicBezTo>
                <a:cubicBezTo>
                  <a:pt x="11182" y="576702"/>
                  <a:pt x="6628" y="356086"/>
                  <a:pt x="0" y="256379"/>
                </a:cubicBezTo>
                <a:close/>
              </a:path>
              <a:path w="10533916" h="2045960" stroke="0" extrusionOk="0">
                <a:moveTo>
                  <a:pt x="0" y="256379"/>
                </a:moveTo>
                <a:cubicBezTo>
                  <a:pt x="798" y="139191"/>
                  <a:pt x="129162" y="25690"/>
                  <a:pt x="256379" y="0"/>
                </a:cubicBezTo>
                <a:cubicBezTo>
                  <a:pt x="566968" y="-1177"/>
                  <a:pt x="835502" y="20269"/>
                  <a:pt x="1024668" y="0"/>
                </a:cubicBezTo>
                <a:cubicBezTo>
                  <a:pt x="1213834" y="-20269"/>
                  <a:pt x="1330159" y="-608"/>
                  <a:pt x="1492322" y="0"/>
                </a:cubicBezTo>
                <a:cubicBezTo>
                  <a:pt x="1654485" y="608"/>
                  <a:pt x="1746557" y="21097"/>
                  <a:pt x="1959976" y="0"/>
                </a:cubicBezTo>
                <a:cubicBezTo>
                  <a:pt x="2173395" y="-21097"/>
                  <a:pt x="2456946" y="-33562"/>
                  <a:pt x="2728265" y="0"/>
                </a:cubicBezTo>
                <a:cubicBezTo>
                  <a:pt x="2999584" y="33562"/>
                  <a:pt x="3129498" y="-24327"/>
                  <a:pt x="3296130" y="0"/>
                </a:cubicBezTo>
                <a:cubicBezTo>
                  <a:pt x="3462763" y="24327"/>
                  <a:pt x="3854857" y="-29175"/>
                  <a:pt x="4164631" y="0"/>
                </a:cubicBezTo>
                <a:cubicBezTo>
                  <a:pt x="4474405" y="29175"/>
                  <a:pt x="4754303" y="-31778"/>
                  <a:pt x="5033131" y="0"/>
                </a:cubicBezTo>
                <a:cubicBezTo>
                  <a:pt x="5311959" y="31778"/>
                  <a:pt x="5582407" y="-31913"/>
                  <a:pt x="5801420" y="0"/>
                </a:cubicBezTo>
                <a:cubicBezTo>
                  <a:pt x="6020433" y="31913"/>
                  <a:pt x="6046723" y="-7757"/>
                  <a:pt x="6269074" y="0"/>
                </a:cubicBezTo>
                <a:cubicBezTo>
                  <a:pt x="6491425" y="7757"/>
                  <a:pt x="6465252" y="-8106"/>
                  <a:pt x="6636516" y="0"/>
                </a:cubicBezTo>
                <a:cubicBezTo>
                  <a:pt x="6807780" y="8106"/>
                  <a:pt x="7330553" y="41201"/>
                  <a:pt x="7505017" y="0"/>
                </a:cubicBezTo>
                <a:cubicBezTo>
                  <a:pt x="7679481" y="-41201"/>
                  <a:pt x="7966533" y="-24702"/>
                  <a:pt x="8173094" y="0"/>
                </a:cubicBezTo>
                <a:cubicBezTo>
                  <a:pt x="8379655" y="24702"/>
                  <a:pt x="8704218" y="14312"/>
                  <a:pt x="8841171" y="0"/>
                </a:cubicBezTo>
                <a:cubicBezTo>
                  <a:pt x="8978124" y="-14312"/>
                  <a:pt x="9206252" y="-14847"/>
                  <a:pt x="9308825" y="0"/>
                </a:cubicBezTo>
                <a:cubicBezTo>
                  <a:pt x="9411398" y="14847"/>
                  <a:pt x="10027700" y="5668"/>
                  <a:pt x="10277537" y="0"/>
                </a:cubicBezTo>
                <a:cubicBezTo>
                  <a:pt x="10432269" y="2981"/>
                  <a:pt x="10500636" y="103770"/>
                  <a:pt x="10533916" y="256379"/>
                </a:cubicBezTo>
                <a:cubicBezTo>
                  <a:pt x="10548081" y="437963"/>
                  <a:pt x="10517042" y="518003"/>
                  <a:pt x="10533916" y="736782"/>
                </a:cubicBezTo>
                <a:cubicBezTo>
                  <a:pt x="10550790" y="955561"/>
                  <a:pt x="10507349" y="1105805"/>
                  <a:pt x="10533916" y="1278514"/>
                </a:cubicBezTo>
                <a:cubicBezTo>
                  <a:pt x="10560483" y="1451223"/>
                  <a:pt x="10549173" y="1607304"/>
                  <a:pt x="10533916" y="1789581"/>
                </a:cubicBezTo>
                <a:cubicBezTo>
                  <a:pt x="10560876" y="1923843"/>
                  <a:pt x="10448459" y="2060890"/>
                  <a:pt x="10277537" y="2045960"/>
                </a:cubicBezTo>
                <a:cubicBezTo>
                  <a:pt x="10154103" y="2041005"/>
                  <a:pt x="9914815" y="2030797"/>
                  <a:pt x="9809883" y="2045960"/>
                </a:cubicBezTo>
                <a:cubicBezTo>
                  <a:pt x="9704951" y="2061123"/>
                  <a:pt x="9226912" y="2055757"/>
                  <a:pt x="8941383" y="2045960"/>
                </a:cubicBezTo>
                <a:cubicBezTo>
                  <a:pt x="8655854" y="2036163"/>
                  <a:pt x="8654360" y="2069653"/>
                  <a:pt x="8373517" y="2045960"/>
                </a:cubicBezTo>
                <a:cubicBezTo>
                  <a:pt x="8092674" y="2022267"/>
                  <a:pt x="7900595" y="2023793"/>
                  <a:pt x="7505017" y="2045960"/>
                </a:cubicBezTo>
                <a:cubicBezTo>
                  <a:pt x="7109439" y="2068127"/>
                  <a:pt x="6876483" y="2076573"/>
                  <a:pt x="6636516" y="2045960"/>
                </a:cubicBezTo>
                <a:cubicBezTo>
                  <a:pt x="6396549" y="2015347"/>
                  <a:pt x="6265741" y="2029760"/>
                  <a:pt x="6068651" y="2045960"/>
                </a:cubicBezTo>
                <a:cubicBezTo>
                  <a:pt x="5871561" y="2062160"/>
                  <a:pt x="5791702" y="2031277"/>
                  <a:pt x="5701208" y="2045960"/>
                </a:cubicBezTo>
                <a:cubicBezTo>
                  <a:pt x="5610714" y="2060643"/>
                  <a:pt x="5328820" y="2043625"/>
                  <a:pt x="5233554" y="2045960"/>
                </a:cubicBezTo>
                <a:cubicBezTo>
                  <a:pt x="5138288" y="2048295"/>
                  <a:pt x="4980255" y="2027249"/>
                  <a:pt x="4765900" y="2045960"/>
                </a:cubicBezTo>
                <a:cubicBezTo>
                  <a:pt x="4551545" y="2064671"/>
                  <a:pt x="4196282" y="2063092"/>
                  <a:pt x="3997611" y="2045960"/>
                </a:cubicBezTo>
                <a:cubicBezTo>
                  <a:pt x="3798940" y="2028828"/>
                  <a:pt x="3796767" y="2050749"/>
                  <a:pt x="3630169" y="2045960"/>
                </a:cubicBezTo>
                <a:cubicBezTo>
                  <a:pt x="3463571" y="2041171"/>
                  <a:pt x="3352412" y="2052405"/>
                  <a:pt x="3162515" y="2045960"/>
                </a:cubicBezTo>
                <a:cubicBezTo>
                  <a:pt x="2972618" y="2039515"/>
                  <a:pt x="2473835" y="2071602"/>
                  <a:pt x="2294014" y="2045960"/>
                </a:cubicBezTo>
                <a:cubicBezTo>
                  <a:pt x="2114193" y="2020318"/>
                  <a:pt x="2094746" y="2029097"/>
                  <a:pt x="1926572" y="2045960"/>
                </a:cubicBezTo>
                <a:cubicBezTo>
                  <a:pt x="1758398" y="2062823"/>
                  <a:pt x="1665516" y="2037230"/>
                  <a:pt x="1559130" y="2045960"/>
                </a:cubicBezTo>
                <a:cubicBezTo>
                  <a:pt x="1452744" y="2054690"/>
                  <a:pt x="1313564" y="2035320"/>
                  <a:pt x="1191687" y="2045960"/>
                </a:cubicBezTo>
                <a:cubicBezTo>
                  <a:pt x="1069810" y="2056600"/>
                  <a:pt x="516211" y="2043803"/>
                  <a:pt x="256379" y="2045960"/>
                </a:cubicBezTo>
                <a:cubicBezTo>
                  <a:pt x="126852" y="2038620"/>
                  <a:pt x="25213" y="1940676"/>
                  <a:pt x="0" y="1789581"/>
                </a:cubicBezTo>
                <a:cubicBezTo>
                  <a:pt x="24173" y="1599558"/>
                  <a:pt x="-15230" y="1499085"/>
                  <a:pt x="0" y="1278514"/>
                </a:cubicBezTo>
                <a:cubicBezTo>
                  <a:pt x="15230" y="1057943"/>
                  <a:pt x="-4362" y="1001294"/>
                  <a:pt x="0" y="767446"/>
                </a:cubicBezTo>
                <a:cubicBezTo>
                  <a:pt x="4362" y="533598"/>
                  <a:pt x="-9260" y="444261"/>
                  <a:pt x="0" y="256379"/>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nhìn lại, cây gạo sừng sững như một tháp đèn khổng lồ</a:t>
            </a:r>
            <a:r>
              <a:rPr kumimoji="0" lang="en-US"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45" name="Picture 44">
            <a:extLst>
              <a:ext uri="{FF2B5EF4-FFF2-40B4-BE49-F238E27FC236}">
                <a16:creationId xmlns:a16="http://schemas.microsoft.com/office/drawing/2014/main" id="{BCB1BE1F-3552-44F8-9463-CE2C752816CC}"/>
              </a:ext>
            </a:extLst>
          </p:cNvPr>
          <p:cNvPicPr>
            <a:picLocks noChangeAspect="1"/>
          </p:cNvPicPr>
          <p:nvPr/>
        </p:nvPicPr>
        <p:blipFill>
          <a:blip r:embed="rId3"/>
          <a:stretch>
            <a:fillRect/>
          </a:stretch>
        </p:blipFill>
        <p:spPr>
          <a:xfrm>
            <a:off x="1320130" y="806543"/>
            <a:ext cx="9589839" cy="768163"/>
          </a:xfrm>
          <a:prstGeom prst="rect">
            <a:avLst/>
          </a:prstGeom>
        </p:spPr>
      </p:pic>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grpSp>
        <p:nvGrpSpPr>
          <p:cNvPr id="7" name="Group 6">
            <a:extLst>
              <a:ext uri="{FF2B5EF4-FFF2-40B4-BE49-F238E27FC236}">
                <a16:creationId xmlns:a16="http://schemas.microsoft.com/office/drawing/2014/main" id="{0B562A82-8EE1-4915-8D29-8B43B08CCC7D}"/>
              </a:ext>
            </a:extLst>
          </p:cNvPr>
          <p:cNvGrpSpPr/>
          <p:nvPr/>
        </p:nvGrpSpPr>
        <p:grpSpPr>
          <a:xfrm>
            <a:off x="133350" y="101883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D3A9E645-207E-4D08-B295-FDE5BA4A5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3F75AFFD-C4E0-4B4C-9E62-5FF6A78B474F}"/>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0" name="Group 9">
            <a:extLst>
              <a:ext uri="{FF2B5EF4-FFF2-40B4-BE49-F238E27FC236}">
                <a16:creationId xmlns:a16="http://schemas.microsoft.com/office/drawing/2014/main" id="{479EA459-7E8C-4C66-93AB-1C48574BC3CB}"/>
              </a:ext>
            </a:extLst>
          </p:cNvPr>
          <p:cNvGrpSpPr/>
          <p:nvPr/>
        </p:nvGrpSpPr>
        <p:grpSpPr>
          <a:xfrm>
            <a:off x="0" y="0"/>
            <a:ext cx="3175632" cy="629994"/>
            <a:chOff x="2834082" y="693066"/>
            <a:chExt cx="5745016" cy="629994"/>
          </a:xfrm>
        </p:grpSpPr>
        <p:sp>
          <p:nvSpPr>
            <p:cNvPr id="11" name="Rounded Rectangle 8">
              <a:extLst>
                <a:ext uri="{FF2B5EF4-FFF2-40B4-BE49-F238E27FC236}">
                  <a16:creationId xmlns:a16="http://schemas.microsoft.com/office/drawing/2014/main" id="{7C470B30-59A0-4994-A546-7FC445CADE70}"/>
                </a:ext>
              </a:extLst>
            </p:cNvPr>
            <p:cNvSpPr/>
            <p:nvPr/>
          </p:nvSpPr>
          <p:spPr>
            <a:xfrm>
              <a:off x="3435635" y="693066"/>
              <a:ext cx="5143463"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Cùng</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chia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đoạn</a:t>
              </a:r>
              <a:endPar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a:extLst>
                <a:ext uri="{FF2B5EF4-FFF2-40B4-BE49-F238E27FC236}">
                  <a16:creationId xmlns:a16="http://schemas.microsoft.com/office/drawing/2014/main" id="{8EDA9C6B-022F-47D9-B1E5-E05C4AC50939}"/>
                </a:ext>
              </a:extLst>
            </p:cNvPr>
            <p:cNvPicPr>
              <a:picLocks noChangeAspect="1"/>
            </p:cNvPicPr>
            <p:nvPr/>
          </p:nvPicPr>
          <p:blipFill>
            <a:blip r:embed="rId5"/>
            <a:stretch>
              <a:fillRect/>
            </a:stretch>
          </p:blipFill>
          <p:spPr>
            <a:xfrm rot="16200000">
              <a:off x="3125635" y="401514"/>
              <a:ext cx="629993" cy="1213099"/>
            </a:xfrm>
            <a:prstGeom prst="rect">
              <a:avLst/>
            </a:prstGeom>
          </p:spPr>
        </p:pic>
      </p:grpSp>
      <p:grpSp>
        <p:nvGrpSpPr>
          <p:cNvPr id="13" name="Group 12">
            <a:extLst>
              <a:ext uri="{FF2B5EF4-FFF2-40B4-BE49-F238E27FC236}">
                <a16:creationId xmlns:a16="http://schemas.microsoft.com/office/drawing/2014/main" id="{B95F0A50-07E1-44F5-8C3A-EC4A2FC62352}"/>
              </a:ext>
            </a:extLst>
          </p:cNvPr>
          <p:cNvGrpSpPr/>
          <p:nvPr/>
        </p:nvGrpSpPr>
        <p:grpSpPr>
          <a:xfrm>
            <a:off x="104775" y="3190539"/>
            <a:ext cx="809625" cy="800436"/>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id="{A5249BBF-AD3C-4323-B5ED-84742B6BA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D37F81E8-FAEC-452B-BB5A-B2C557617A5A}"/>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6" name="Group 15">
            <a:extLst>
              <a:ext uri="{FF2B5EF4-FFF2-40B4-BE49-F238E27FC236}">
                <a16:creationId xmlns:a16="http://schemas.microsoft.com/office/drawing/2014/main" id="{DBDCEEFF-9392-43BA-8828-981F0E9E230B}"/>
              </a:ext>
            </a:extLst>
          </p:cNvPr>
          <p:cNvGrpSpPr/>
          <p:nvPr/>
        </p:nvGrpSpPr>
        <p:grpSpPr>
          <a:xfrm>
            <a:off x="104775" y="3943014"/>
            <a:ext cx="790575" cy="771861"/>
            <a:chOff x="-93175" y="1999914"/>
            <a:chExt cx="931530" cy="931530"/>
          </a:xfrm>
        </p:grpSpPr>
        <p:pic>
          <p:nvPicPr>
            <p:cNvPr id="17" name="Picture 16" descr="A picture containing vector graphics&#10;&#10;Description automatically generated">
              <a:extLst>
                <a:ext uri="{FF2B5EF4-FFF2-40B4-BE49-F238E27FC236}">
                  <a16:creationId xmlns:a16="http://schemas.microsoft.com/office/drawing/2014/main" id="{9E26DADD-202B-4B4E-8A3A-BF153B6BB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8" name="TextBox 17">
              <a:extLst>
                <a:ext uri="{FF2B5EF4-FFF2-40B4-BE49-F238E27FC236}">
                  <a16:creationId xmlns:a16="http://schemas.microsoft.com/office/drawing/2014/main" id="{9212F927-72E2-4102-82DD-A2F5CC8BDA1C}"/>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376669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3679407"/>
          </a:xfrm>
          <a:custGeom>
            <a:avLst/>
            <a:gdLst>
              <a:gd name="connsiteX0" fmla="*/ 0 w 11371382"/>
              <a:gd name="connsiteY0" fmla="*/ 461066 h 3679407"/>
              <a:gd name="connsiteX1" fmla="*/ 461066 w 11371382"/>
              <a:gd name="connsiteY1" fmla="*/ 0 h 3679407"/>
              <a:gd name="connsiteX2" fmla="*/ 1262175 w 11371382"/>
              <a:gd name="connsiteY2" fmla="*/ 0 h 3679407"/>
              <a:gd name="connsiteX3" fmla="*/ 1854299 w 11371382"/>
              <a:gd name="connsiteY3" fmla="*/ 0 h 3679407"/>
              <a:gd name="connsiteX4" fmla="*/ 2341931 w 11371382"/>
              <a:gd name="connsiteY4" fmla="*/ 0 h 3679407"/>
              <a:gd name="connsiteX5" fmla="*/ 2725070 w 11371382"/>
              <a:gd name="connsiteY5" fmla="*/ 0 h 3679407"/>
              <a:gd name="connsiteX6" fmla="*/ 3630672 w 11371382"/>
              <a:gd name="connsiteY6" fmla="*/ 0 h 3679407"/>
              <a:gd name="connsiteX7" fmla="*/ 4327289 w 11371382"/>
              <a:gd name="connsiteY7" fmla="*/ 0 h 3679407"/>
              <a:gd name="connsiteX8" fmla="*/ 4919413 w 11371382"/>
              <a:gd name="connsiteY8" fmla="*/ 0 h 3679407"/>
              <a:gd name="connsiteX9" fmla="*/ 5720522 w 11371382"/>
              <a:gd name="connsiteY9" fmla="*/ 0 h 3679407"/>
              <a:gd name="connsiteX10" fmla="*/ 6417138 w 11371382"/>
              <a:gd name="connsiteY10" fmla="*/ 0 h 3679407"/>
              <a:gd name="connsiteX11" fmla="*/ 7009263 w 11371382"/>
              <a:gd name="connsiteY11" fmla="*/ 0 h 3679407"/>
              <a:gd name="connsiteX12" fmla="*/ 7392402 w 11371382"/>
              <a:gd name="connsiteY12" fmla="*/ 0 h 3679407"/>
              <a:gd name="connsiteX13" fmla="*/ 7984526 w 11371382"/>
              <a:gd name="connsiteY13" fmla="*/ 0 h 3679407"/>
              <a:gd name="connsiteX14" fmla="*/ 8576650 w 11371382"/>
              <a:gd name="connsiteY14" fmla="*/ 0 h 3679407"/>
              <a:gd name="connsiteX15" fmla="*/ 8959789 w 11371382"/>
              <a:gd name="connsiteY15" fmla="*/ 0 h 3679407"/>
              <a:gd name="connsiteX16" fmla="*/ 9447421 w 11371382"/>
              <a:gd name="connsiteY16" fmla="*/ 0 h 3679407"/>
              <a:gd name="connsiteX17" fmla="*/ 9830560 w 11371382"/>
              <a:gd name="connsiteY17" fmla="*/ 0 h 3679407"/>
              <a:gd name="connsiteX18" fmla="*/ 10910316 w 11371382"/>
              <a:gd name="connsiteY18" fmla="*/ 0 h 3679407"/>
              <a:gd name="connsiteX19" fmla="*/ 11371382 w 11371382"/>
              <a:gd name="connsiteY19" fmla="*/ 461066 h 3679407"/>
              <a:gd name="connsiteX20" fmla="*/ 11371382 w 11371382"/>
              <a:gd name="connsiteY20" fmla="*/ 1205530 h 3679407"/>
              <a:gd name="connsiteX21" fmla="*/ 11371382 w 11371382"/>
              <a:gd name="connsiteY21" fmla="*/ 1812131 h 3679407"/>
              <a:gd name="connsiteX22" fmla="*/ 11371382 w 11371382"/>
              <a:gd name="connsiteY22" fmla="*/ 2529022 h 3679407"/>
              <a:gd name="connsiteX23" fmla="*/ 11371382 w 11371382"/>
              <a:gd name="connsiteY23" fmla="*/ 3218341 h 3679407"/>
              <a:gd name="connsiteX24" fmla="*/ 10910316 w 11371382"/>
              <a:gd name="connsiteY24" fmla="*/ 3679407 h 3679407"/>
              <a:gd name="connsiteX25" fmla="*/ 10109207 w 11371382"/>
              <a:gd name="connsiteY25" fmla="*/ 3679407 h 3679407"/>
              <a:gd name="connsiteX26" fmla="*/ 9726068 w 11371382"/>
              <a:gd name="connsiteY26" fmla="*/ 3679407 h 3679407"/>
              <a:gd name="connsiteX27" fmla="*/ 8820466 w 11371382"/>
              <a:gd name="connsiteY27" fmla="*/ 3679407 h 3679407"/>
              <a:gd name="connsiteX28" fmla="*/ 8228342 w 11371382"/>
              <a:gd name="connsiteY28" fmla="*/ 3679407 h 3679407"/>
              <a:gd name="connsiteX29" fmla="*/ 7636218 w 11371382"/>
              <a:gd name="connsiteY29" fmla="*/ 3679407 h 3679407"/>
              <a:gd name="connsiteX30" fmla="*/ 6939601 w 11371382"/>
              <a:gd name="connsiteY30" fmla="*/ 3679407 h 3679407"/>
              <a:gd name="connsiteX31" fmla="*/ 6033999 w 11371382"/>
              <a:gd name="connsiteY31" fmla="*/ 3679407 h 3679407"/>
              <a:gd name="connsiteX32" fmla="*/ 5441875 w 11371382"/>
              <a:gd name="connsiteY32" fmla="*/ 3679407 h 3679407"/>
              <a:gd name="connsiteX33" fmla="*/ 4745259 w 11371382"/>
              <a:gd name="connsiteY33" fmla="*/ 3679407 h 3679407"/>
              <a:gd name="connsiteX34" fmla="*/ 4153134 w 11371382"/>
              <a:gd name="connsiteY34" fmla="*/ 3679407 h 3679407"/>
              <a:gd name="connsiteX35" fmla="*/ 3456518 w 11371382"/>
              <a:gd name="connsiteY35" fmla="*/ 3679407 h 3679407"/>
              <a:gd name="connsiteX36" fmla="*/ 2655409 w 11371382"/>
              <a:gd name="connsiteY36" fmla="*/ 3679407 h 3679407"/>
              <a:gd name="connsiteX37" fmla="*/ 2063284 w 11371382"/>
              <a:gd name="connsiteY37" fmla="*/ 3679407 h 3679407"/>
              <a:gd name="connsiteX38" fmla="*/ 1157683 w 11371382"/>
              <a:gd name="connsiteY38" fmla="*/ 3679407 h 3679407"/>
              <a:gd name="connsiteX39" fmla="*/ 461066 w 11371382"/>
              <a:gd name="connsiteY39" fmla="*/ 3679407 h 3679407"/>
              <a:gd name="connsiteX40" fmla="*/ 0 w 11371382"/>
              <a:gd name="connsiteY40" fmla="*/ 3218341 h 3679407"/>
              <a:gd name="connsiteX41" fmla="*/ 0 w 11371382"/>
              <a:gd name="connsiteY41" fmla="*/ 2473877 h 3679407"/>
              <a:gd name="connsiteX42" fmla="*/ 0 w 11371382"/>
              <a:gd name="connsiteY42" fmla="*/ 1839704 h 3679407"/>
              <a:gd name="connsiteX43" fmla="*/ 0 w 11371382"/>
              <a:gd name="connsiteY43" fmla="*/ 1177958 h 3679407"/>
              <a:gd name="connsiteX44" fmla="*/ 0 w 11371382"/>
              <a:gd name="connsiteY44" fmla="*/ 461066 h 3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679407" fill="none" extrusionOk="0">
                <a:moveTo>
                  <a:pt x="0" y="461066"/>
                </a:moveTo>
                <a:cubicBezTo>
                  <a:pt x="-13451" y="208587"/>
                  <a:pt x="213975" y="-484"/>
                  <a:pt x="461066" y="0"/>
                </a:cubicBezTo>
                <a:cubicBezTo>
                  <a:pt x="827668" y="-6596"/>
                  <a:pt x="943777" y="-10650"/>
                  <a:pt x="1262175" y="0"/>
                </a:cubicBezTo>
                <a:cubicBezTo>
                  <a:pt x="1580573" y="10650"/>
                  <a:pt x="1718255" y="-910"/>
                  <a:pt x="1854299" y="0"/>
                </a:cubicBezTo>
                <a:cubicBezTo>
                  <a:pt x="1990343" y="910"/>
                  <a:pt x="2136977" y="20735"/>
                  <a:pt x="2341931" y="0"/>
                </a:cubicBezTo>
                <a:cubicBezTo>
                  <a:pt x="2546885" y="-20735"/>
                  <a:pt x="2599443" y="17102"/>
                  <a:pt x="2725070" y="0"/>
                </a:cubicBezTo>
                <a:cubicBezTo>
                  <a:pt x="2850697" y="-17102"/>
                  <a:pt x="3444981" y="-14001"/>
                  <a:pt x="3630672" y="0"/>
                </a:cubicBezTo>
                <a:cubicBezTo>
                  <a:pt x="3816363" y="14001"/>
                  <a:pt x="4142499" y="-12996"/>
                  <a:pt x="4327289" y="0"/>
                </a:cubicBezTo>
                <a:cubicBezTo>
                  <a:pt x="4512079" y="12996"/>
                  <a:pt x="4707217" y="19247"/>
                  <a:pt x="4919413" y="0"/>
                </a:cubicBezTo>
                <a:cubicBezTo>
                  <a:pt x="5131609" y="-19247"/>
                  <a:pt x="5405622" y="-7419"/>
                  <a:pt x="5720522" y="0"/>
                </a:cubicBezTo>
                <a:cubicBezTo>
                  <a:pt x="6035422" y="7419"/>
                  <a:pt x="6152601" y="22637"/>
                  <a:pt x="6417138" y="0"/>
                </a:cubicBezTo>
                <a:cubicBezTo>
                  <a:pt x="6681675" y="-22637"/>
                  <a:pt x="6849190" y="-27782"/>
                  <a:pt x="7009263" y="0"/>
                </a:cubicBezTo>
                <a:cubicBezTo>
                  <a:pt x="7169337" y="27782"/>
                  <a:pt x="7302543" y="6543"/>
                  <a:pt x="7392402" y="0"/>
                </a:cubicBezTo>
                <a:cubicBezTo>
                  <a:pt x="7482261" y="-6543"/>
                  <a:pt x="7790271" y="8825"/>
                  <a:pt x="7984526" y="0"/>
                </a:cubicBezTo>
                <a:cubicBezTo>
                  <a:pt x="8178781" y="-8825"/>
                  <a:pt x="8449348" y="26446"/>
                  <a:pt x="8576650" y="0"/>
                </a:cubicBezTo>
                <a:cubicBezTo>
                  <a:pt x="8703952" y="-26446"/>
                  <a:pt x="8804130" y="-1185"/>
                  <a:pt x="8959789" y="0"/>
                </a:cubicBezTo>
                <a:cubicBezTo>
                  <a:pt x="9115448" y="1185"/>
                  <a:pt x="9304216" y="6249"/>
                  <a:pt x="9447421" y="0"/>
                </a:cubicBezTo>
                <a:cubicBezTo>
                  <a:pt x="9590626" y="-6249"/>
                  <a:pt x="9680819" y="-17893"/>
                  <a:pt x="9830560" y="0"/>
                </a:cubicBezTo>
                <a:cubicBezTo>
                  <a:pt x="9980301" y="17893"/>
                  <a:pt x="10501890" y="-25520"/>
                  <a:pt x="10910316" y="0"/>
                </a:cubicBezTo>
                <a:cubicBezTo>
                  <a:pt x="11176900" y="20334"/>
                  <a:pt x="11324427" y="231322"/>
                  <a:pt x="11371382" y="461066"/>
                </a:cubicBezTo>
                <a:cubicBezTo>
                  <a:pt x="11365341" y="650176"/>
                  <a:pt x="11385180" y="949075"/>
                  <a:pt x="11371382" y="1205530"/>
                </a:cubicBezTo>
                <a:cubicBezTo>
                  <a:pt x="11357584" y="1461985"/>
                  <a:pt x="11347390" y="1670646"/>
                  <a:pt x="11371382" y="1812131"/>
                </a:cubicBezTo>
                <a:cubicBezTo>
                  <a:pt x="11395374" y="1953616"/>
                  <a:pt x="11406447" y="2246214"/>
                  <a:pt x="11371382" y="2529022"/>
                </a:cubicBezTo>
                <a:cubicBezTo>
                  <a:pt x="11336317" y="2811830"/>
                  <a:pt x="11380430" y="3014525"/>
                  <a:pt x="11371382" y="3218341"/>
                </a:cubicBezTo>
                <a:cubicBezTo>
                  <a:pt x="11424752" y="3448049"/>
                  <a:pt x="11165011" y="3707992"/>
                  <a:pt x="10910316" y="3679407"/>
                </a:cubicBezTo>
                <a:cubicBezTo>
                  <a:pt x="10644148" y="3681306"/>
                  <a:pt x="10280240" y="3662466"/>
                  <a:pt x="10109207" y="3679407"/>
                </a:cubicBezTo>
                <a:cubicBezTo>
                  <a:pt x="9938174" y="3696348"/>
                  <a:pt x="9874997" y="3668770"/>
                  <a:pt x="9726068" y="3679407"/>
                </a:cubicBezTo>
                <a:cubicBezTo>
                  <a:pt x="9577139" y="3690044"/>
                  <a:pt x="9098861" y="3709037"/>
                  <a:pt x="8820466" y="3679407"/>
                </a:cubicBezTo>
                <a:cubicBezTo>
                  <a:pt x="8542071" y="3649777"/>
                  <a:pt x="8432402" y="3697654"/>
                  <a:pt x="8228342" y="3679407"/>
                </a:cubicBezTo>
                <a:cubicBezTo>
                  <a:pt x="8024282" y="3661160"/>
                  <a:pt x="7824393" y="3683685"/>
                  <a:pt x="7636218" y="3679407"/>
                </a:cubicBezTo>
                <a:cubicBezTo>
                  <a:pt x="7448043" y="3675129"/>
                  <a:pt x="7090147" y="3652087"/>
                  <a:pt x="6939601" y="3679407"/>
                </a:cubicBezTo>
                <a:cubicBezTo>
                  <a:pt x="6789055" y="3706727"/>
                  <a:pt x="6366727" y="3692650"/>
                  <a:pt x="6033999" y="3679407"/>
                </a:cubicBezTo>
                <a:cubicBezTo>
                  <a:pt x="5701271" y="3666164"/>
                  <a:pt x="5664076" y="3692599"/>
                  <a:pt x="5441875" y="3679407"/>
                </a:cubicBezTo>
                <a:cubicBezTo>
                  <a:pt x="5219674" y="3666215"/>
                  <a:pt x="4968463" y="3709315"/>
                  <a:pt x="4745259" y="3679407"/>
                </a:cubicBezTo>
                <a:cubicBezTo>
                  <a:pt x="4522055" y="3649499"/>
                  <a:pt x="4439013" y="3660278"/>
                  <a:pt x="4153134" y="3679407"/>
                </a:cubicBezTo>
                <a:cubicBezTo>
                  <a:pt x="3867255" y="3698536"/>
                  <a:pt x="3648741" y="3673745"/>
                  <a:pt x="3456518" y="3679407"/>
                </a:cubicBezTo>
                <a:cubicBezTo>
                  <a:pt x="3264295" y="3685069"/>
                  <a:pt x="3005173" y="3674499"/>
                  <a:pt x="2655409" y="3679407"/>
                </a:cubicBezTo>
                <a:cubicBezTo>
                  <a:pt x="2305645" y="3684315"/>
                  <a:pt x="2237487" y="3666640"/>
                  <a:pt x="2063284" y="3679407"/>
                </a:cubicBezTo>
                <a:cubicBezTo>
                  <a:pt x="1889081" y="3692174"/>
                  <a:pt x="1442908" y="3722647"/>
                  <a:pt x="1157683" y="3679407"/>
                </a:cubicBezTo>
                <a:cubicBezTo>
                  <a:pt x="872458" y="3636167"/>
                  <a:pt x="672169" y="3686593"/>
                  <a:pt x="461066" y="3679407"/>
                </a:cubicBezTo>
                <a:cubicBezTo>
                  <a:pt x="228830" y="3725019"/>
                  <a:pt x="12040" y="3463454"/>
                  <a:pt x="0" y="3218341"/>
                </a:cubicBezTo>
                <a:cubicBezTo>
                  <a:pt x="29018" y="2897052"/>
                  <a:pt x="11114" y="2806066"/>
                  <a:pt x="0" y="2473877"/>
                </a:cubicBezTo>
                <a:cubicBezTo>
                  <a:pt x="-11114" y="2141688"/>
                  <a:pt x="30644" y="2035742"/>
                  <a:pt x="0" y="1839704"/>
                </a:cubicBezTo>
                <a:cubicBezTo>
                  <a:pt x="-30644" y="1643666"/>
                  <a:pt x="-9010" y="1427574"/>
                  <a:pt x="0" y="1177958"/>
                </a:cubicBezTo>
                <a:cubicBezTo>
                  <a:pt x="9010" y="928342"/>
                  <a:pt x="-3314" y="772661"/>
                  <a:pt x="0" y="461066"/>
                </a:cubicBezTo>
                <a:close/>
              </a:path>
              <a:path w="11371382" h="3679407" stroke="0" extrusionOk="0">
                <a:moveTo>
                  <a:pt x="0" y="461066"/>
                </a:moveTo>
                <a:cubicBezTo>
                  <a:pt x="1387" y="248849"/>
                  <a:pt x="221732" y="27350"/>
                  <a:pt x="461066" y="0"/>
                </a:cubicBezTo>
                <a:cubicBezTo>
                  <a:pt x="732122" y="38894"/>
                  <a:pt x="996863" y="-3275"/>
                  <a:pt x="1262175" y="0"/>
                </a:cubicBezTo>
                <a:cubicBezTo>
                  <a:pt x="1527487" y="3275"/>
                  <a:pt x="1559182" y="11667"/>
                  <a:pt x="1749807" y="0"/>
                </a:cubicBezTo>
                <a:cubicBezTo>
                  <a:pt x="1940432" y="-11667"/>
                  <a:pt x="2099300" y="-1542"/>
                  <a:pt x="2237439" y="0"/>
                </a:cubicBezTo>
                <a:cubicBezTo>
                  <a:pt x="2375578" y="1542"/>
                  <a:pt x="2732765" y="-4026"/>
                  <a:pt x="3038548" y="0"/>
                </a:cubicBezTo>
                <a:cubicBezTo>
                  <a:pt x="3344331" y="4026"/>
                  <a:pt x="3463851" y="-13205"/>
                  <a:pt x="3630672" y="0"/>
                </a:cubicBezTo>
                <a:cubicBezTo>
                  <a:pt x="3797493" y="13205"/>
                  <a:pt x="4296379" y="20238"/>
                  <a:pt x="4536273" y="0"/>
                </a:cubicBezTo>
                <a:cubicBezTo>
                  <a:pt x="4776167" y="-20238"/>
                  <a:pt x="5165378" y="42662"/>
                  <a:pt x="5441875" y="0"/>
                </a:cubicBezTo>
                <a:cubicBezTo>
                  <a:pt x="5718372" y="-42662"/>
                  <a:pt x="5920034" y="14357"/>
                  <a:pt x="6242984" y="0"/>
                </a:cubicBezTo>
                <a:cubicBezTo>
                  <a:pt x="6565934" y="-14357"/>
                  <a:pt x="6515294" y="15911"/>
                  <a:pt x="6730616" y="0"/>
                </a:cubicBezTo>
                <a:cubicBezTo>
                  <a:pt x="6945938" y="-15911"/>
                  <a:pt x="7025482" y="4941"/>
                  <a:pt x="7113755" y="0"/>
                </a:cubicBezTo>
                <a:cubicBezTo>
                  <a:pt x="7202028" y="-4941"/>
                  <a:pt x="7655466" y="42250"/>
                  <a:pt x="8019357" y="0"/>
                </a:cubicBezTo>
                <a:cubicBezTo>
                  <a:pt x="8383248" y="-42250"/>
                  <a:pt x="8533277" y="-20896"/>
                  <a:pt x="8715973" y="0"/>
                </a:cubicBezTo>
                <a:cubicBezTo>
                  <a:pt x="8898669" y="20896"/>
                  <a:pt x="9166987" y="-31122"/>
                  <a:pt x="9412590" y="0"/>
                </a:cubicBezTo>
                <a:cubicBezTo>
                  <a:pt x="9658193" y="31122"/>
                  <a:pt x="9746168" y="-23587"/>
                  <a:pt x="9900222" y="0"/>
                </a:cubicBezTo>
                <a:cubicBezTo>
                  <a:pt x="10054276" y="23587"/>
                  <a:pt x="10600905" y="-7824"/>
                  <a:pt x="10910316" y="0"/>
                </a:cubicBezTo>
                <a:cubicBezTo>
                  <a:pt x="11170815" y="1330"/>
                  <a:pt x="11360748" y="202906"/>
                  <a:pt x="11371382" y="461066"/>
                </a:cubicBezTo>
                <a:cubicBezTo>
                  <a:pt x="11402733" y="730180"/>
                  <a:pt x="11381645" y="906423"/>
                  <a:pt x="11371382" y="1095239"/>
                </a:cubicBezTo>
                <a:cubicBezTo>
                  <a:pt x="11361119" y="1284055"/>
                  <a:pt x="11402393" y="1670061"/>
                  <a:pt x="11371382" y="1839704"/>
                </a:cubicBezTo>
                <a:cubicBezTo>
                  <a:pt x="11340371" y="2009348"/>
                  <a:pt x="11362160" y="2254612"/>
                  <a:pt x="11371382" y="2556595"/>
                </a:cubicBezTo>
                <a:cubicBezTo>
                  <a:pt x="11380604" y="2858578"/>
                  <a:pt x="11389367" y="3055625"/>
                  <a:pt x="11371382" y="3218341"/>
                </a:cubicBezTo>
                <a:cubicBezTo>
                  <a:pt x="11366887" y="3464504"/>
                  <a:pt x="11171469" y="3697548"/>
                  <a:pt x="10910316" y="3679407"/>
                </a:cubicBezTo>
                <a:cubicBezTo>
                  <a:pt x="10575347" y="3679918"/>
                  <a:pt x="10377539" y="3674575"/>
                  <a:pt x="10213699" y="3679407"/>
                </a:cubicBezTo>
                <a:cubicBezTo>
                  <a:pt x="10049859" y="3684239"/>
                  <a:pt x="9810094" y="3686359"/>
                  <a:pt x="9621575" y="3679407"/>
                </a:cubicBezTo>
                <a:cubicBezTo>
                  <a:pt x="9433056" y="3672455"/>
                  <a:pt x="9064710" y="3717313"/>
                  <a:pt x="8715974" y="3679407"/>
                </a:cubicBezTo>
                <a:cubicBezTo>
                  <a:pt x="8367238" y="3641501"/>
                  <a:pt x="8079538" y="3637659"/>
                  <a:pt x="7810372" y="3679407"/>
                </a:cubicBezTo>
                <a:cubicBezTo>
                  <a:pt x="7541206" y="3721155"/>
                  <a:pt x="7429760" y="3704677"/>
                  <a:pt x="7218248" y="3679407"/>
                </a:cubicBezTo>
                <a:cubicBezTo>
                  <a:pt x="7006736" y="3654137"/>
                  <a:pt x="6932341" y="3663600"/>
                  <a:pt x="6835109" y="3679407"/>
                </a:cubicBezTo>
                <a:cubicBezTo>
                  <a:pt x="6737877" y="3695214"/>
                  <a:pt x="6585596" y="3656438"/>
                  <a:pt x="6347477" y="3679407"/>
                </a:cubicBezTo>
                <a:cubicBezTo>
                  <a:pt x="6109358" y="3702376"/>
                  <a:pt x="6095136" y="3675237"/>
                  <a:pt x="5859845" y="3679407"/>
                </a:cubicBezTo>
                <a:cubicBezTo>
                  <a:pt x="5624554" y="3683577"/>
                  <a:pt x="5347107" y="3692727"/>
                  <a:pt x="5058736" y="3679407"/>
                </a:cubicBezTo>
                <a:cubicBezTo>
                  <a:pt x="4770365" y="3666087"/>
                  <a:pt x="4787327" y="3666895"/>
                  <a:pt x="4675597" y="3679407"/>
                </a:cubicBezTo>
                <a:cubicBezTo>
                  <a:pt x="4563867" y="3691919"/>
                  <a:pt x="4391060" y="3674218"/>
                  <a:pt x="4187965" y="3679407"/>
                </a:cubicBezTo>
                <a:cubicBezTo>
                  <a:pt x="3984870" y="3684596"/>
                  <a:pt x="3628221" y="3681753"/>
                  <a:pt x="3282364" y="3679407"/>
                </a:cubicBezTo>
                <a:cubicBezTo>
                  <a:pt x="2936507" y="3677061"/>
                  <a:pt x="3061487" y="3695023"/>
                  <a:pt x="2899224" y="3679407"/>
                </a:cubicBezTo>
                <a:cubicBezTo>
                  <a:pt x="2736961" y="3663791"/>
                  <a:pt x="2635446" y="3677293"/>
                  <a:pt x="2516085" y="3679407"/>
                </a:cubicBezTo>
                <a:cubicBezTo>
                  <a:pt x="2396724" y="3681521"/>
                  <a:pt x="2236229" y="3684508"/>
                  <a:pt x="2132946" y="3679407"/>
                </a:cubicBezTo>
                <a:cubicBezTo>
                  <a:pt x="2029663" y="3674306"/>
                  <a:pt x="1584500" y="3681924"/>
                  <a:pt x="1436329" y="3679407"/>
                </a:cubicBezTo>
                <a:cubicBezTo>
                  <a:pt x="1288158" y="3676890"/>
                  <a:pt x="860126" y="3664915"/>
                  <a:pt x="461066" y="3679407"/>
                </a:cubicBezTo>
                <a:cubicBezTo>
                  <a:pt x="217442" y="3677454"/>
                  <a:pt x="-17198" y="3454929"/>
                  <a:pt x="0" y="3218341"/>
                </a:cubicBezTo>
                <a:cubicBezTo>
                  <a:pt x="1001" y="2927789"/>
                  <a:pt x="17694" y="2735642"/>
                  <a:pt x="0" y="2529022"/>
                </a:cubicBezTo>
                <a:cubicBezTo>
                  <a:pt x="-17694" y="2322402"/>
                  <a:pt x="-10397" y="2179164"/>
                  <a:pt x="0" y="1839704"/>
                </a:cubicBezTo>
                <a:cubicBezTo>
                  <a:pt x="10397" y="1500244"/>
                  <a:pt x="12594" y="1385092"/>
                  <a:pt x="0" y="1122812"/>
                </a:cubicBezTo>
                <a:cubicBezTo>
                  <a:pt x="-12594" y="860532"/>
                  <a:pt x="-13971" y="596327"/>
                  <a:pt x="0" y="461066"/>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92150" algn="just">
              <a:lnSpc>
                <a:spcPct val="120000"/>
              </a:lnSpc>
            </a:pPr>
            <a:r>
              <a:rPr lang="vi-VN"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ĐOẠN 1</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1774</Words>
  <Application>Microsoft Office PowerPoint</Application>
  <PresentationFormat>Widescreen</PresentationFormat>
  <Paragraphs>111</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等线</vt:lpstr>
      <vt:lpstr>Arial</vt:lpstr>
      <vt:lpstr>Arial-Rounded</vt:lpstr>
      <vt:lpstr>Calibri</vt:lpstr>
      <vt:lpstr>Times New Roman</vt:lpstr>
      <vt:lpstr>UTM Duepuntozero</vt:lpstr>
      <vt:lpstr>庞门正道标题体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61</cp:revision>
  <dcterms:created xsi:type="dcterms:W3CDTF">2022-11-01T06:58:25Z</dcterms:created>
  <dcterms:modified xsi:type="dcterms:W3CDTF">2025-02-07T16:16:43Z</dcterms:modified>
</cp:coreProperties>
</file>