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281" r:id="rId12"/>
    <p:sldId id="286" r:id="rId13"/>
    <p:sldId id="342" r:id="rId14"/>
    <p:sldId id="277" r:id="rId15"/>
    <p:sldId id="3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0923" y="1882110"/>
            <a:ext cx="5773412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898" y="2848271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5232" y="4311352"/>
            <a:ext cx="2645893" cy="1072989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8F85020-DAB2-4F0D-6158-61ADB87D54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" y="164437"/>
            <a:ext cx="1393457" cy="1314718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5013450-F63A-F12A-1843-D6B2300DC240}"/>
              </a:ext>
            </a:extLst>
          </p:cNvPr>
          <p:cNvSpPr txBox="1"/>
          <p:nvPr/>
        </p:nvSpPr>
        <p:spPr>
          <a:xfrm>
            <a:off x="2373010" y="1150493"/>
            <a:ext cx="779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619625" y="2610943"/>
            <a:ext cx="6629400" cy="1957550"/>
            <a:chOff x="903320" y="1985270"/>
            <a:chExt cx="4290531" cy="3568905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7"/>
              <a:ext cx="4137285" cy="322645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</a:t>
              </a:r>
              <a:r>
                <a:rPr lang="vi-VN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CB6F3-F12C-4B6C-81EE-39DDE86D330E}"/>
              </a:ext>
            </a:extLst>
          </p:cNvPr>
          <p:cNvSpPr txBox="1"/>
          <p:nvPr/>
        </p:nvSpPr>
        <p:spPr>
          <a:xfrm>
            <a:off x="4543747" y="108147"/>
            <a:ext cx="732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296</Words>
  <Application>Microsoft Office PowerPoint</Application>
  <PresentationFormat>Widescreen</PresentationFormat>
  <Paragraphs>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Times New Roman</vt:lpstr>
      <vt:lpstr>字魂105号-简雅黑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28</cp:revision>
  <dcterms:created xsi:type="dcterms:W3CDTF">2022-10-16T10:31:04Z</dcterms:created>
  <dcterms:modified xsi:type="dcterms:W3CDTF">2025-02-07T16:21:51Z</dcterms:modified>
</cp:coreProperties>
</file>