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41" r:id="rId3"/>
    <p:sldMasterId id="2147483747" r:id="rId4"/>
  </p:sldMasterIdLst>
  <p:notesMasterIdLst>
    <p:notesMasterId r:id="rId27"/>
  </p:notesMasterIdLst>
  <p:sldIdLst>
    <p:sldId id="3186" r:id="rId5"/>
    <p:sldId id="3188" r:id="rId6"/>
    <p:sldId id="260" r:id="rId7"/>
    <p:sldId id="3204" r:id="rId8"/>
    <p:sldId id="275" r:id="rId9"/>
    <p:sldId id="3194" r:id="rId10"/>
    <p:sldId id="3200" r:id="rId11"/>
    <p:sldId id="3201" r:id="rId12"/>
    <p:sldId id="3202" r:id="rId13"/>
    <p:sldId id="4360" r:id="rId14"/>
    <p:sldId id="3205" r:id="rId15"/>
    <p:sldId id="3206" r:id="rId16"/>
    <p:sldId id="4361" r:id="rId17"/>
    <p:sldId id="4364" r:id="rId18"/>
    <p:sldId id="4365" r:id="rId19"/>
    <p:sldId id="4366" r:id="rId20"/>
    <p:sldId id="4367" r:id="rId21"/>
    <p:sldId id="4369" r:id="rId22"/>
    <p:sldId id="4368" r:id="rId23"/>
    <p:sldId id="4370" r:id="rId24"/>
    <p:sldId id="3208" r:id="rId25"/>
    <p:sldId id="32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E88A6150-AD7A-430B-9B44-A8ABB19C8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6328-82C2-4696-94A6-EAC7209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032D-1058-4DCE-BBB2-B83E8B547660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B79C-1556-4016-ABA6-BCD9C8F4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80EE-CA87-40C2-BAB6-66AE113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584D-D9DA-407D-9BC9-3E24E613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06F4-BAB4-4DC6-BBFB-D95F9905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022F-10D2-4394-8FCC-66070E4EAA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60F3-9D26-45C6-B42D-4275034F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71A3-8549-4AB6-9ECC-447F5D31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05FA-0662-4263-BB92-E8651D7B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5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0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43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96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172A9-48B6-403F-9170-091326D08C45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5F111-E204-44FE-9D84-C5901898C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62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534A4-4410-410E-A83E-E90317AAD7AB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E134E-0BA5-48AE-8264-1D505F305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4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0DE6D-663F-4B78-82AB-82FCAAD79FE7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9675B-7CC9-4361-8118-19EDAC236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23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25F02-33FF-44C5-AC0B-2F71BCB6F6C4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46F6-D413-41F5-87FE-CEB35EAA6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5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AC64D-FF9F-44E5-A0D5-4A6A1DAB35DB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B4CCB-B823-48DE-AB5D-CACF6E48D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2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67A0D0-FF28-4CBF-9612-BEDAF28F7367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3B472-3240-4CDD-B714-16A12AA94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1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1628-09A5-40F0-92FE-9C1D793B6AEA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6D992-FC34-4B65-83D9-C3DB0CCE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1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2118-AEAC-4BE5-B6F6-0A174F1AEA3A}" type="datetimeFigureOut">
              <a:rPr lang="en-US" smtClean="0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8868-987B-4D31-B62F-25DF1ACC3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7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57CA6E8-FA88-41B9-BB7A-FF850AE1C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1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866FA-27A2-4E71-A212-02EE7F3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08E9-9287-426A-9580-B790F9AA864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5413C-54C4-4C7C-B88B-9240C3DB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4F65E3-F432-4973-A7B4-DC4E74C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AC46-4FC8-4AEB-AA17-27BA4CDC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7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9A17DC-C974-452E-9293-7B1B1A22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CD67-7F53-4F28-A85D-F46320BFAF8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6DFB3-3002-4423-B525-7A877EA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D17D0C-019D-420A-B35F-11E501E9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9C48-7A84-41E6-96CC-676E3151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E5019-AA56-4EEC-84D8-4636CF71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1256-D9FE-4767-AC8D-6A686DBF16C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1D63DC-A155-419D-ACCE-9B25C437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F2D8C-4EB0-4FD2-A909-AF1E0CA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A0CF-2AAD-4CB6-B69C-2684D789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E0F2AF-BDA7-44A6-A955-1FD018CE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DB3A-095E-46B1-9286-689675BAFAC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25F4C-ECB8-4F87-8BAF-7CCCC7B0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FABF1-1B13-4C7D-85B7-438D1300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8EB5-871F-4870-A030-92E128AE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DD6C9F-B0C5-495B-AFEB-12E4577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AC9-4FCE-4613-84F4-E3F142E9AC9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016E9-94E7-4A33-B6DC-4AAE777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4AB787-689A-4CD4-923B-F9CD884E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050B-07D8-443D-8A21-90EAC36B3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093F8-75F9-46E1-A85F-99E6B6CD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25E7-F7B9-4C0F-A064-D510FA418CB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17F24-D9E6-4C58-9FE7-8310A6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4C44A4-40D9-4A23-A520-492F89F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7FA0-C6C8-4B89-9F09-2E4CBF236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9Slide.vn - 2019">
            <a:extLst>
              <a:ext uri="{FF2B5EF4-FFF2-40B4-BE49-F238E27FC236}">
                <a16:creationId xmlns:a16="http://schemas.microsoft.com/office/drawing/2014/main" id="{934742E8-E8D4-4067-961D-F15C7A1B41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34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9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226EB891-AFBC-4A79-832A-5FF380BFEB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2040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DFE69AA-DD72-4C19-A032-E918D46C2CFD}"/>
              </a:ext>
            </a:extLst>
          </p:cNvPr>
          <p:cNvSpPr/>
          <p:nvPr/>
        </p:nvSpPr>
        <p:spPr>
          <a:xfrm>
            <a:off x="304800" y="117475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D0DF9-A25B-4214-8D3E-315E69DC2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93" y="1657228"/>
            <a:ext cx="2213040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6F2FA-E96B-4AE6-96AB-BCB6777A9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81" y="2675738"/>
            <a:ext cx="8650974" cy="1444877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4442350-D368-F5D4-5BDD-D7D142544A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" y="194339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398B5E-AA74-0352-5B20-F7D482FC2415}"/>
              </a:ext>
            </a:extLst>
          </p:cNvPr>
          <p:cNvSpPr txBox="1"/>
          <p:nvPr/>
        </p:nvSpPr>
        <p:spPr>
          <a:xfrm>
            <a:off x="2201000" y="683431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Chúng ta có nhiều cách tạo hình với vật liệu thủ công khác nhau.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5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7DFB6135-2AD1-4E59-9014-4A99FE0A2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10" y="238749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B0011-972B-46AD-80D1-87F5D62E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57" y="2156394"/>
            <a:ext cx="7340220" cy="1908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502976" y="0"/>
            <a:ext cx="13654354" cy="1885772"/>
            <a:chOff x="1100691" y="-392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00691" y="-392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hãy quan sát Hình 5 và cho biết vật liệu nào có tính chất mềm, cứng, thấm nước, không thấm nước?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210C85-BBF2-4C75-97B4-524A14FA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3" y="1917682"/>
            <a:ext cx="7013878" cy="449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DA65-DCCC-4A58-96D8-593FEF25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3" y="1731035"/>
            <a:ext cx="3362725" cy="3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992F-297D-490A-8443-4F28303F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27" y="1805951"/>
            <a:ext cx="3400311" cy="32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74FC4-6DB7-4EC7-92B1-11F27C2B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92" y="1933253"/>
            <a:ext cx="2927035" cy="29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CEDF-0E8E-4027-92F0-2459B21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1EE2-DB06-4B9D-A219-257E4EED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70" y="2085600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nhiều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 Khi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lựa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cần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tính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chất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phù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hợp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an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toàn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độc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tận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chế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7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6BEC06-48EB-4CAF-8EF8-578896C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Kể tên một số sản phẩm thủ công đã được tạo nên từ các vật liệu tái chế.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+ Ý Tưởng Cách Tái Chế Chai Nhựa Thành Đồ Chơi Cho Bé Độc Đáo | Cleanipedia">
            <a:extLst>
              <a:ext uri="{FF2B5EF4-FFF2-40B4-BE49-F238E27FC236}">
                <a16:creationId xmlns:a16="http://schemas.microsoft.com/office/drawing/2014/main" id="{C818B4AD-32C5-4312-8DF7-67D1209F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6479" b="1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oi Academy">
            <a:extLst>
              <a:ext uri="{FF2B5EF4-FFF2-40B4-BE49-F238E27FC236}">
                <a16:creationId xmlns:a16="http://schemas.microsoft.com/office/drawing/2014/main" id="{BCDF2FA9-E700-4ACA-B171-36C8C9AA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18284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5097-4958-448D-B802-17FAA7A4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069" y="3534260"/>
            <a:ext cx="583437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1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quan sát các sản phẩm thủ công và cho biết chúng được làm từ những vật liệu nào.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DCADE7-CAE9-4717-879C-552FF5C1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51" y="1938658"/>
            <a:ext cx="9709079" cy="38333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56536A-57E4-4552-89B6-0364B9E05B9A}"/>
              </a:ext>
            </a:extLst>
          </p:cNvPr>
          <p:cNvSpPr/>
          <p:nvPr/>
        </p:nvSpPr>
        <p:spPr>
          <a:xfrm>
            <a:off x="1323887" y="5257513"/>
            <a:ext cx="2672760" cy="41382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C11A89-C805-45D7-82AA-6E20CFA8A2FE}"/>
              </a:ext>
            </a:extLst>
          </p:cNvPr>
          <p:cNvSpPr/>
          <p:nvPr/>
        </p:nvSpPr>
        <p:spPr>
          <a:xfrm>
            <a:off x="3739794" y="3901323"/>
            <a:ext cx="2054831" cy="6295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BCF3F9-B269-4DBC-AF1A-EEED321E51F4}"/>
              </a:ext>
            </a:extLst>
          </p:cNvPr>
          <p:cNvSpPr/>
          <p:nvPr/>
        </p:nvSpPr>
        <p:spPr>
          <a:xfrm>
            <a:off x="5743255" y="4856821"/>
            <a:ext cx="2609636" cy="7323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94DBD5-56F9-4075-90D3-8B5C87EEB6E4}"/>
              </a:ext>
            </a:extLst>
          </p:cNvPr>
          <p:cNvSpPr/>
          <p:nvPr/>
        </p:nvSpPr>
        <p:spPr>
          <a:xfrm>
            <a:off x="8486455" y="4928741"/>
            <a:ext cx="2630183" cy="78369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0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8EAEE-9734-4517-8E0D-FE1FDAECA6C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6" y="103240"/>
            <a:chExt cx="11813459" cy="6797978"/>
          </a:xfrm>
        </p:grpSpPr>
        <p:grpSp>
          <p:nvGrpSpPr>
            <p:cNvPr id="70662" name="Group 7">
              <a:extLst>
                <a:ext uri="{FF2B5EF4-FFF2-40B4-BE49-F238E27FC236}">
                  <a16:creationId xmlns:a16="http://schemas.microsoft.com/office/drawing/2014/main" id="{2483F4F8-0D18-48C5-976C-3C1DF0A00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26" y="103240"/>
              <a:ext cx="11813459" cy="6797978"/>
              <a:chOff x="191727" y="339213"/>
              <a:chExt cx="11813459" cy="6797978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0230CC4E-D6C2-44B1-9FF4-C85F1BA095A7}"/>
                  </a:ext>
                </a:extLst>
              </p:cNvPr>
              <p:cNvSpPr/>
              <p:nvPr/>
            </p:nvSpPr>
            <p:spPr>
              <a:xfrm>
                <a:off x="191727" y="501145"/>
                <a:ext cx="11813459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EE60CC0A-794C-40D7-ABE3-3583072F2ADA}"/>
                  </a:ext>
                </a:extLst>
              </p:cNvPr>
              <p:cNvSpPr/>
              <p:nvPr/>
            </p:nvSpPr>
            <p:spPr>
              <a:xfrm>
                <a:off x="191727" y="780558"/>
                <a:ext cx="11389991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E448E4A-EB1B-4194-8F77-C470CE0E5CBB}"/>
                  </a:ext>
                </a:extLst>
              </p:cNvPr>
              <p:cNvSpPr/>
              <p:nvPr/>
            </p:nvSpPr>
            <p:spPr>
              <a:xfrm>
                <a:off x="191727" y="339213"/>
                <a:ext cx="11695469" cy="6755114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no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663" name="Rectangle 8">
              <a:extLst>
                <a:ext uri="{FF2B5EF4-FFF2-40B4-BE49-F238E27FC236}">
                  <a16:creationId xmlns:a16="http://schemas.microsoft.com/office/drawing/2014/main" id="{D1A9B83B-417B-4C86-AC37-493A4F07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9" y="1942581"/>
              <a:ext cx="10454907" cy="270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Kể được tên một số vật liệu, dụng cụ đơn giản để làm thủ công</a:t>
              </a:r>
            </a:p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Lựa chọn được vật liệu làm thủ công phù hợp, đúng yêu cầu.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A16CFF-DAD8-4105-9F0F-C576D839CEA1}"/>
              </a:ext>
            </a:extLst>
          </p:cNvPr>
          <p:cNvGrpSpPr>
            <a:grpSpLocks/>
          </p:cNvGrpSpPr>
          <p:nvPr/>
        </p:nvGrpSpPr>
        <p:grpSpPr bwMode="auto">
          <a:xfrm>
            <a:off x="2748462" y="608976"/>
            <a:ext cx="7418387" cy="944562"/>
            <a:chOff x="2271251" y="17518"/>
            <a:chExt cx="7418438" cy="9438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546-020E-417A-BC6D-8E0567EEE4C4}"/>
                </a:ext>
              </a:extLst>
            </p:cNvPr>
            <p:cNvGrpSpPr/>
            <p:nvPr/>
          </p:nvGrpSpPr>
          <p:grpSpPr>
            <a:xfrm>
              <a:off x="2271251" y="17518"/>
              <a:ext cx="7418438" cy="943898"/>
              <a:chOff x="806" y="464576"/>
              <a:chExt cx="12004380" cy="6754760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261EF7F3-5C9C-46E1-84C1-8984DF340BC5}"/>
                  </a:ext>
                </a:extLst>
              </p:cNvPr>
              <p:cNvSpPr/>
              <p:nvPr/>
            </p:nvSpPr>
            <p:spPr>
              <a:xfrm>
                <a:off x="191729" y="501444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1622A040-87E4-4238-91D8-26C810445341}"/>
                  </a:ext>
                </a:extLst>
              </p:cNvPr>
              <p:cNvSpPr/>
              <p:nvPr/>
            </p:nvSpPr>
            <p:spPr>
              <a:xfrm>
                <a:off x="191728" y="663676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FA1F3C9F-394B-4A4F-BE83-D22E8F54199E}"/>
                  </a:ext>
                </a:extLst>
              </p:cNvPr>
              <p:cNvSpPr/>
              <p:nvPr/>
            </p:nvSpPr>
            <p:spPr>
              <a:xfrm>
                <a:off x="806" y="464576"/>
                <a:ext cx="11695473" cy="6754760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0661" name="Picture 14">
              <a:extLst>
                <a:ext uri="{FF2B5EF4-FFF2-40B4-BE49-F238E27FC236}">
                  <a16:creationId xmlns:a16="http://schemas.microsoft.com/office/drawing/2014/main" id="{730F897A-0F26-4A8F-ACCC-EA53442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435" y="58337"/>
              <a:ext cx="4187172" cy="81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5CA1B01A-8C0E-4D2E-887C-6264561994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2DEC834-F0EF-49C5-80FA-D89F09BEE762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D95C93C-0957-426B-AED8-3E72F98C053F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1BDA373-3923-4480-92A7-BE99AC80EFA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CD58EE-6EC1-4B07-9288-E5587878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3" y="1721081"/>
            <a:ext cx="10201335" cy="18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>
            <a:extLst>
              <a:ext uri="{FF2B5EF4-FFF2-40B4-BE49-F238E27FC236}">
                <a16:creationId xmlns:a16="http://schemas.microsoft.com/office/drawing/2014/main" id="{B9D99E53-4D03-4559-B5B7-F7F4440C3D5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33C338A-8B20-4CB2-A149-EA255018C7C3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F2C3EC-B9BE-4E29-AD5E-94FD618F09EB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AB171F84-4B64-4A4D-A424-3438BFBA043E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187" name="Freeform 10">
            <a:extLst>
              <a:ext uri="{FF2B5EF4-FFF2-40B4-BE49-F238E27FC236}">
                <a16:creationId xmlns:a16="http://schemas.microsoft.com/office/drawing/2014/main" id="{3E1AB5A1-0D8C-406F-9BA4-EE1EDC6C1EB2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5118100"/>
            <a:ext cx="3848100" cy="1193800"/>
            <a:chOff x="616" y="3224"/>
            <a:chExt cx="2424" cy="752"/>
          </a:xfrm>
        </p:grpSpPr>
        <p:pic>
          <p:nvPicPr>
            <p:cNvPr id="93223" name="Freeform 10">
              <a:extLst>
                <a:ext uri="{FF2B5EF4-FFF2-40B4-BE49-F238E27FC236}">
                  <a16:creationId xmlns:a16="http://schemas.microsoft.com/office/drawing/2014/main" id="{97ADE422-21DF-4FEC-9BFB-94F3D67442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24"/>
              <a:ext cx="242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4" name="Text Box 3">
              <a:extLst>
                <a:ext uri="{FF2B5EF4-FFF2-40B4-BE49-F238E27FC236}">
                  <a16:creationId xmlns:a16="http://schemas.microsoft.com/office/drawing/2014/main" id="{5B0751B7-54F7-4B59-BB8E-43232EA67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225"/>
              <a:ext cx="241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93188" name="Group 4">
            <a:extLst>
              <a:ext uri="{FF2B5EF4-FFF2-40B4-BE49-F238E27FC236}">
                <a16:creationId xmlns:a16="http://schemas.microsoft.com/office/drawing/2014/main" id="{B22FDC62-34AF-4D68-A206-8F8A5E7A005C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3321050"/>
            <a:ext cx="2581275" cy="3354388"/>
            <a:chOff x="3491880" y="3356992"/>
            <a:chExt cx="2160240" cy="2808312"/>
          </a:xfrm>
        </p:grpSpPr>
        <p:pic>
          <p:nvPicPr>
            <p:cNvPr id="93221" name="Rounded Rectangle 2">
              <a:extLst>
                <a:ext uri="{FF2B5EF4-FFF2-40B4-BE49-F238E27FC236}">
                  <a16:creationId xmlns:a16="http://schemas.microsoft.com/office/drawing/2014/main" id="{CF857892-96E5-47B6-B5EE-4202C94393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43" y="4361764"/>
              <a:ext cx="3571172" cy="128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FC21E-B9E3-42C9-A5FE-3EFD66305878}"/>
                </a:ext>
              </a:extLst>
            </p:cNvPr>
            <p:cNvSpPr/>
            <p:nvPr/>
          </p:nvSpPr>
          <p:spPr>
            <a:xfrm>
              <a:off x="4392644" y="5415712"/>
              <a:ext cx="360040" cy="717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3189" name="Freeform 7">
            <a:extLst>
              <a:ext uri="{FF2B5EF4-FFF2-40B4-BE49-F238E27FC236}">
                <a16:creationId xmlns:a16="http://schemas.microsoft.com/office/drawing/2014/main" id="{1F8EB99F-5E4C-49C7-9BC3-3C1C73D71DA1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527300"/>
            <a:ext cx="5207000" cy="3238500"/>
            <a:chOff x="280" y="1592"/>
            <a:chExt cx="3280" cy="2040"/>
          </a:xfrm>
        </p:grpSpPr>
        <p:pic>
          <p:nvPicPr>
            <p:cNvPr id="93219" name="Freeform 7">
              <a:extLst>
                <a:ext uri="{FF2B5EF4-FFF2-40B4-BE49-F238E27FC236}">
                  <a16:creationId xmlns:a16="http://schemas.microsoft.com/office/drawing/2014/main" id="{A1D1FC27-86AD-4762-B222-91CA9AECF5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592"/>
              <a:ext cx="32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Text Box 7">
              <a:extLst>
                <a:ext uri="{FF2B5EF4-FFF2-40B4-BE49-F238E27FC236}">
                  <a16:creationId xmlns:a16="http://schemas.microsoft.com/office/drawing/2014/main" id="{4C9D3DAC-F0CE-4DAB-9714-AEF6841CC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592"/>
              <a:ext cx="3278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6CC296-697D-4FB5-96E2-DD0433FA3168}"/>
              </a:ext>
            </a:extLst>
          </p:cNvPr>
          <p:cNvGrpSpPr/>
          <p:nvPr/>
        </p:nvGrpSpPr>
        <p:grpSpPr>
          <a:xfrm rot="490439" flipH="1">
            <a:off x="5153605" y="124826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CCC858-A987-40C9-BDE7-D699764C960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72F7E5-6119-49B6-BE88-D6AB669A9AA0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BDECF6-73F3-40C1-9C33-A17C3D7041FF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6F6ED7-1460-48CE-8ED4-80C7B8081F6F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4522A5-4C50-4367-BE95-E047D2C6812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114C60-A493-4897-A6E8-731EC79800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14EB89-F0A7-42C8-8F4D-F8DB3C58E820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3191" name="Group 14">
            <a:extLst>
              <a:ext uri="{FF2B5EF4-FFF2-40B4-BE49-F238E27FC236}">
                <a16:creationId xmlns:a16="http://schemas.microsoft.com/office/drawing/2014/main" id="{91F01164-DF0A-49DA-B4B8-AE7CBEDACF0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81300"/>
            <a:ext cx="381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7427E9DE-B368-4AB0-97F0-B3CC99DF7E63}"/>
              </a:ext>
            </a:extLst>
          </p:cNvPr>
          <p:cNvSpPr/>
          <p:nvPr/>
        </p:nvSpPr>
        <p:spPr>
          <a:xfrm>
            <a:off x="3576638" y="3978275"/>
            <a:ext cx="219075" cy="13970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DF1A8B7-94BA-4131-8453-C44C5AC50E22}"/>
              </a:ext>
            </a:extLst>
          </p:cNvPr>
          <p:cNvSpPr>
            <a:spLocks noChangeAspect="1"/>
          </p:cNvSpPr>
          <p:nvPr/>
        </p:nvSpPr>
        <p:spPr>
          <a:xfrm>
            <a:off x="2528888" y="3756025"/>
            <a:ext cx="230187" cy="2333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18013E41-58AD-4DB0-9BDC-9F15F5A3DA1F}"/>
              </a:ext>
            </a:extLst>
          </p:cNvPr>
          <p:cNvSpPr/>
          <p:nvPr/>
        </p:nvSpPr>
        <p:spPr>
          <a:xfrm>
            <a:off x="3633788" y="3051175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09FA1610-37AD-454D-9E59-449DF4427A46}"/>
              </a:ext>
            </a:extLst>
          </p:cNvPr>
          <p:cNvSpPr/>
          <p:nvPr/>
        </p:nvSpPr>
        <p:spPr>
          <a:xfrm rot="8100000">
            <a:off x="2146300" y="5000625"/>
            <a:ext cx="227013" cy="2190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E5CE374-A968-4069-9546-F3D30E4E4F0C}"/>
              </a:ext>
            </a:extLst>
          </p:cNvPr>
          <p:cNvSpPr/>
          <p:nvPr/>
        </p:nvSpPr>
        <p:spPr>
          <a:xfrm>
            <a:off x="2881313" y="4559300"/>
            <a:ext cx="263525" cy="220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3BE12-84ED-4FA7-A90A-B52D9030695B}"/>
              </a:ext>
            </a:extLst>
          </p:cNvPr>
          <p:cNvSpPr/>
          <p:nvPr/>
        </p:nvSpPr>
        <p:spPr>
          <a:xfrm rot="2700000">
            <a:off x="2991644" y="3521869"/>
            <a:ext cx="155575" cy="28733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6639996-BB06-4F1D-95CE-0B248939AB22}"/>
              </a:ext>
            </a:extLst>
          </p:cNvPr>
          <p:cNvSpPr/>
          <p:nvPr/>
        </p:nvSpPr>
        <p:spPr>
          <a:xfrm>
            <a:off x="3932238" y="4868863"/>
            <a:ext cx="261937" cy="238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8" name="Freeform 19">
            <a:extLst>
              <a:ext uri="{FF2B5EF4-FFF2-40B4-BE49-F238E27FC236}">
                <a16:creationId xmlns:a16="http://schemas.microsoft.com/office/drawing/2014/main" id="{9D34BB6E-B784-4CBE-A121-CD6DF549CCA5}"/>
              </a:ext>
            </a:extLst>
          </p:cNvPr>
          <p:cNvSpPr/>
          <p:nvPr/>
        </p:nvSpPr>
        <p:spPr>
          <a:xfrm>
            <a:off x="2157413" y="4225925"/>
            <a:ext cx="203200" cy="2000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9" name="Donut 39">
            <a:extLst>
              <a:ext uri="{FF2B5EF4-FFF2-40B4-BE49-F238E27FC236}">
                <a16:creationId xmlns:a16="http://schemas.microsoft.com/office/drawing/2014/main" id="{E98232B4-53A7-4023-AC88-A8E875CFCE82}"/>
              </a:ext>
            </a:extLst>
          </p:cNvPr>
          <p:cNvSpPr/>
          <p:nvPr/>
        </p:nvSpPr>
        <p:spPr>
          <a:xfrm>
            <a:off x="4003675" y="3840163"/>
            <a:ext cx="250825" cy="249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1" name="Oval 68610">
            <a:extLst>
              <a:ext uri="{FF2B5EF4-FFF2-40B4-BE49-F238E27FC236}">
                <a16:creationId xmlns:a16="http://schemas.microsoft.com/office/drawing/2014/main" id="{43E1410A-3F36-4139-BC8B-A2683BB2415F}"/>
              </a:ext>
            </a:extLst>
          </p:cNvPr>
          <p:cNvSpPr/>
          <p:nvPr/>
        </p:nvSpPr>
        <p:spPr>
          <a:xfrm>
            <a:off x="6451600" y="2581275"/>
            <a:ext cx="1076325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2" name="TextBox 68611">
            <a:extLst>
              <a:ext uri="{FF2B5EF4-FFF2-40B4-BE49-F238E27FC236}">
                <a16:creationId xmlns:a16="http://schemas.microsoft.com/office/drawing/2014/main" id="{3E82C757-2B81-4F8A-9051-F1F3FAFC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2808288"/>
            <a:ext cx="4651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1</a:t>
            </a:r>
          </a:p>
        </p:txBody>
      </p:sp>
      <p:sp>
        <p:nvSpPr>
          <p:cNvPr id="68613" name="Oval 68612">
            <a:extLst>
              <a:ext uri="{FF2B5EF4-FFF2-40B4-BE49-F238E27FC236}">
                <a16:creationId xmlns:a16="http://schemas.microsoft.com/office/drawing/2014/main" id="{4F118788-2BE7-442E-B6F1-EC77382ABA14}"/>
              </a:ext>
            </a:extLst>
          </p:cNvPr>
          <p:cNvSpPr/>
          <p:nvPr/>
        </p:nvSpPr>
        <p:spPr>
          <a:xfrm>
            <a:off x="6410325" y="3911600"/>
            <a:ext cx="1098550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4" name="TextBox 68613">
            <a:extLst>
              <a:ext uri="{FF2B5EF4-FFF2-40B4-BE49-F238E27FC236}">
                <a16:creationId xmlns:a16="http://schemas.microsoft.com/office/drawing/2014/main" id="{E9EDFCEC-EC45-41DC-8875-EEAAAEDA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095750"/>
            <a:ext cx="393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2</a:t>
            </a:r>
          </a:p>
        </p:txBody>
      </p:sp>
      <p:pic>
        <p:nvPicPr>
          <p:cNvPr id="93205" name="Ink 29">
            <a:extLst>
              <a:ext uri="{FF2B5EF4-FFF2-40B4-BE49-F238E27FC236}">
                <a16:creationId xmlns:a16="http://schemas.microsoft.com/office/drawing/2014/main" id="{4E59951D-04A5-4CF0-8F6D-000AADF5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796925"/>
            <a:ext cx="1677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Ink 30">
            <a:extLst>
              <a:ext uri="{FF2B5EF4-FFF2-40B4-BE49-F238E27FC236}">
                <a16:creationId xmlns:a16="http://schemas.microsoft.com/office/drawing/2014/main" id="{6D358DAF-6C47-4287-8611-82F6D221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762125"/>
            <a:ext cx="873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Ink 31">
            <a:extLst>
              <a:ext uri="{FF2B5EF4-FFF2-40B4-BE49-F238E27FC236}">
                <a16:creationId xmlns:a16="http://schemas.microsoft.com/office/drawing/2014/main" id="{EF862517-D7CB-44DE-AF57-902F13E2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249488"/>
            <a:ext cx="11493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Ink 35">
            <a:extLst>
              <a:ext uri="{FF2B5EF4-FFF2-40B4-BE49-F238E27FC236}">
                <a16:creationId xmlns:a16="http://schemas.microsoft.com/office/drawing/2014/main" id="{08A6F5FF-68CF-4FF2-A297-79538E7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20900"/>
            <a:ext cx="1536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Ink 36">
            <a:extLst>
              <a:ext uri="{FF2B5EF4-FFF2-40B4-BE49-F238E27FC236}">
                <a16:creationId xmlns:a16="http://schemas.microsoft.com/office/drawing/2014/main" id="{000E83A6-DA8A-4AB6-8E4E-2D348C7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58908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Ink 40">
            <a:extLst>
              <a:ext uri="{FF2B5EF4-FFF2-40B4-BE49-F238E27FC236}">
                <a16:creationId xmlns:a16="http://schemas.microsoft.com/office/drawing/2014/main" id="{D7D28AF6-D9FF-47B6-A614-7C3FCF2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1319213"/>
            <a:ext cx="615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Ink 43">
            <a:extLst>
              <a:ext uri="{FF2B5EF4-FFF2-40B4-BE49-F238E27FC236}">
                <a16:creationId xmlns:a16="http://schemas.microsoft.com/office/drawing/2014/main" id="{C487B295-1502-48C2-9A0F-80881A2E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928688"/>
            <a:ext cx="457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2" name="Group 47">
            <a:extLst>
              <a:ext uri="{FF2B5EF4-FFF2-40B4-BE49-F238E27FC236}">
                <a16:creationId xmlns:a16="http://schemas.microsoft.com/office/drawing/2014/main" id="{577C5713-655E-4705-A065-FCBD6525D536}"/>
              </a:ext>
            </a:extLst>
          </p:cNvPr>
          <p:cNvGrpSpPr>
            <a:grpSpLocks/>
          </p:cNvGrpSpPr>
          <p:nvPr/>
        </p:nvGrpSpPr>
        <p:grpSpPr bwMode="auto">
          <a:xfrm>
            <a:off x="7985125" y="669925"/>
            <a:ext cx="2425700" cy="285750"/>
            <a:chOff x="7985080" y="669480"/>
            <a:chExt cx="2425320" cy="285480"/>
          </a:xfrm>
        </p:grpSpPr>
        <p:pic>
          <p:nvPicPr>
            <p:cNvPr id="93216" name="Ink 44">
              <a:extLst>
                <a:ext uri="{FF2B5EF4-FFF2-40B4-BE49-F238E27FC236}">
                  <a16:creationId xmlns:a16="http://schemas.microsoft.com/office/drawing/2014/main" id="{91C44E80-3B16-4667-AAA3-D393B85BC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080" y="674520"/>
              <a:ext cx="1110960" cy="31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Ink 45">
              <a:extLst>
                <a:ext uri="{FF2B5EF4-FFF2-40B4-BE49-F238E27FC236}">
                  <a16:creationId xmlns:a16="http://schemas.microsoft.com/office/drawing/2014/main" id="{E094000B-2142-4245-8F58-9E7C7E8D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60" y="633840"/>
              <a:ext cx="810720" cy="24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Ink 46">
              <a:extLst>
                <a:ext uri="{FF2B5EF4-FFF2-40B4-BE49-F238E27FC236}">
                  <a16:creationId xmlns:a16="http://schemas.microsoft.com/office/drawing/2014/main" id="{E1E0F5F4-7490-42F9-826C-4E8401FB1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440" y="705120"/>
              <a:ext cx="793800" cy="21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6" name="TextBox 15">
            <a:extLst>
              <a:ext uri="{FF2B5EF4-FFF2-40B4-BE49-F238E27FC236}">
                <a16:creationId xmlns:a16="http://schemas.microsoft.com/office/drawing/2014/main" id="{63508129-2D94-4753-B38F-4692B86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1169988"/>
            <a:ext cx="295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8627" name="Cloud 68626">
            <a:extLst>
              <a:ext uri="{FF2B5EF4-FFF2-40B4-BE49-F238E27FC236}">
                <a16:creationId xmlns:a16="http://schemas.microsoft.com/office/drawing/2014/main" id="{00B9A12E-4999-4298-9D29-F65B81229E77}"/>
              </a:ext>
            </a:extLst>
          </p:cNvPr>
          <p:cNvSpPr/>
          <p:nvPr/>
        </p:nvSpPr>
        <p:spPr>
          <a:xfrm>
            <a:off x="6688138" y="2228850"/>
            <a:ext cx="5705475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28" name="Cloud 68627">
            <a:extLst>
              <a:ext uri="{FF2B5EF4-FFF2-40B4-BE49-F238E27FC236}">
                <a16:creationId xmlns:a16="http://schemas.microsoft.com/office/drawing/2014/main" id="{E74D4B53-0D5B-4C00-8225-0F3564FA05AD}"/>
              </a:ext>
            </a:extLst>
          </p:cNvPr>
          <p:cNvSpPr/>
          <p:nvPr/>
        </p:nvSpPr>
        <p:spPr>
          <a:xfrm>
            <a:off x="6773863" y="3649663"/>
            <a:ext cx="5586412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  <p:bldP spid="68613" grpId="0" animBg="1"/>
      <p:bldP spid="68614" grpId="0"/>
      <p:bldP spid="68627" grpId="0"/>
      <p:bldP spid="68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895D5-243A-4D10-8BA9-7E6FA504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" y="1366520"/>
            <a:ext cx="8975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0513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BB9B8-9231-4040-9DCF-F0C15A99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69" y="3376201"/>
            <a:ext cx="6169687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9CBE2-EAD4-4501-9C17-E9195277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35" y="2266701"/>
            <a:ext cx="7340220" cy="1975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vi-VN" sz="2800" noProof="0" dirty="0">
                <a:solidFill>
                  <a:prstClr val="black"/>
                </a:solidFill>
                <a:latin typeface="Arial"/>
              </a:rPr>
              <a:t>thời 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36842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Ngoài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những vật liệu và dụng cụ làm thủ công trong Hình 1, em hãy kể thêm các vật liệu và dụng cụ </a:t>
            </a:r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khác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mà em biết</a:t>
            </a:r>
            <a:r>
              <a:rPr lang="es-E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  <a:endParaRPr lang="en-US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cụ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những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yếu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tố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chính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tạo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ra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các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sản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phẩm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4C0A772-3F56-4A7B-BCB6-6084091B97EC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C76B7852-F288-4E1F-BA8A-071ABE15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66" y="129207"/>
            <a:ext cx="14024225" cy="7345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47968-5317-4B92-8514-5EAA387D085E}"/>
              </a:ext>
            </a:extLst>
          </p:cNvPr>
          <p:cNvSpPr txBox="1"/>
          <p:nvPr/>
        </p:nvSpPr>
        <p:spPr>
          <a:xfrm>
            <a:off x="2404153" y="2062877"/>
            <a:ext cx="794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599CE-90F5-46BD-869D-FAD58B0E895E}"/>
              </a:ext>
            </a:extLst>
          </p:cNvPr>
          <p:cNvSpPr txBox="1"/>
          <p:nvPr/>
        </p:nvSpPr>
        <p:spPr>
          <a:xfrm>
            <a:off x="2106202" y="2696199"/>
            <a:ext cx="852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chuẩn bị sẵn tranh và thẻ chữ phù hợp với tranh để HS thực hiện chơi ghép đôi theo nhóm 6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20DB00-439C-4A9C-AB29-41344F0D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53" y="129207"/>
            <a:ext cx="6041660" cy="969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3C654-F426-4D4A-AE0A-99D56AE72070}"/>
              </a:ext>
            </a:extLst>
          </p:cNvPr>
          <p:cNvSpPr txBox="1"/>
          <p:nvPr/>
        </p:nvSpPr>
        <p:spPr>
          <a:xfrm>
            <a:off x="2343552" y="3970195"/>
            <a:ext cx="809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chữ: Xé, nặn, gấp, cắt đường thẳng, cắt đường cong, cắt các đoạn khác nhau, dán bằng hồ dán, dán bằng keo sữa, dán bằng băng dán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8B04235-48D8-40C3-8A10-FC78D94AEC25}"/>
              </a:ext>
            </a:extLst>
          </p:cNvPr>
          <p:cNvSpPr/>
          <p:nvPr/>
        </p:nvSpPr>
        <p:spPr>
          <a:xfrm>
            <a:off x="277813" y="457200"/>
            <a:ext cx="11636375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17764-CEE4-444A-92E0-82734AEAEE2F}"/>
              </a:ext>
            </a:extLst>
          </p:cNvPr>
          <p:cNvGrpSpPr/>
          <p:nvPr/>
        </p:nvGrpSpPr>
        <p:grpSpPr>
          <a:xfrm>
            <a:off x="1094696" y="198927"/>
            <a:ext cx="3642219" cy="3240000"/>
            <a:chOff x="1189829" y="291094"/>
            <a:chExt cx="3642219" cy="324000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6E1B4A-D7EF-4B11-804F-24A0C11F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21001197">
              <a:off x="1189829" y="291094"/>
              <a:ext cx="3642219" cy="32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E027E4-B913-4F5E-9532-BA0DD1457410}"/>
                </a:ext>
              </a:extLst>
            </p:cNvPr>
            <p:cNvSpPr txBox="1"/>
            <p:nvPr/>
          </p:nvSpPr>
          <p:spPr>
            <a:xfrm rot="20088135" flipH="1">
              <a:off x="1896516" y="1430134"/>
              <a:ext cx="2259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00CC"/>
                  </a:solidFill>
                </a:rPr>
                <a:t>Chia </a:t>
              </a:r>
              <a:r>
                <a:rPr lang="en-US" sz="4000" b="1" dirty="0" err="1">
                  <a:solidFill>
                    <a:srgbClr val="CC00CC"/>
                  </a:solidFill>
                </a:rPr>
                <a:t>sẻ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62DB9-545B-4FB7-956F-275AD0837052}"/>
              </a:ext>
            </a:extLst>
          </p:cNvPr>
          <p:cNvGrpSpPr/>
          <p:nvPr/>
        </p:nvGrpSpPr>
        <p:grpSpPr>
          <a:xfrm>
            <a:off x="7297304" y="71910"/>
            <a:ext cx="3642219" cy="3240000"/>
            <a:chOff x="7359952" y="291095"/>
            <a:chExt cx="3642219" cy="324000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E2CDDF-57B2-4FE6-B489-0711516D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598803" flipH="1">
              <a:off x="7359952" y="291095"/>
              <a:ext cx="3642219" cy="32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291CF-264E-4067-94E3-6B5480FFDCBE}"/>
                </a:ext>
              </a:extLst>
            </p:cNvPr>
            <p:cNvSpPr txBox="1"/>
            <p:nvPr/>
          </p:nvSpPr>
          <p:spPr>
            <a:xfrm rot="1511865">
              <a:off x="8079777" y="1431845"/>
              <a:ext cx="2221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3399"/>
                  </a:solidFill>
                </a:rPr>
                <a:t>Nhận xét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404</Words>
  <Application>Microsoft Office PowerPoint</Application>
  <PresentationFormat>Widescreen</PresentationFormat>
  <Paragraphs>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DengXian</vt:lpstr>
      <vt:lpstr>Algerian</vt:lpstr>
      <vt:lpstr>Arial</vt:lpstr>
      <vt:lpstr>Calibri</vt:lpstr>
      <vt:lpstr>Calibri Light</vt:lpstr>
      <vt:lpstr>Gill Sans MT</vt:lpstr>
      <vt:lpstr>inpin heiti</vt:lpstr>
      <vt:lpstr>Times New Roman</vt:lpstr>
      <vt:lpstr>3_Office Theme</vt:lpstr>
      <vt:lpstr>3_Office 主题</vt:lpstr>
      <vt:lpstr>Office 主题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65</cp:revision>
  <dcterms:created xsi:type="dcterms:W3CDTF">2022-10-30T01:35:51Z</dcterms:created>
  <dcterms:modified xsi:type="dcterms:W3CDTF">2025-02-06T11:06:53Z</dcterms:modified>
</cp:coreProperties>
</file>