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.xml" ContentType="application/vnd.openxmlformats-officedocument.presentationml.notesSlide+xml"/>
  <Override PartName="/ppt/tags/tag7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7"/>
  </p:notesMasterIdLst>
  <p:sldIdLst>
    <p:sldId id="257" r:id="rId4"/>
    <p:sldId id="315" r:id="rId5"/>
    <p:sldId id="292" r:id="rId6"/>
    <p:sldId id="316" r:id="rId7"/>
    <p:sldId id="317" r:id="rId8"/>
    <p:sldId id="296" r:id="rId9"/>
    <p:sldId id="380" r:id="rId10"/>
    <p:sldId id="381" r:id="rId11"/>
    <p:sldId id="387" r:id="rId12"/>
    <p:sldId id="382" r:id="rId13"/>
    <p:sldId id="294" r:id="rId14"/>
    <p:sldId id="383" r:id="rId15"/>
    <p:sldId id="3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0C4F5-AB3F-4D91-847B-6D5F5E3C45F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D8C89-A34E-40FE-9994-CC4BC09C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69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126984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762102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4839462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4BAEE1-B06B-45E9-BC8E-52C51658A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71F831E-052F-46BF-85E8-A6FAF4A93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6419E0-6DEC-453E-B6E9-E26FA1A6E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165C97-8A3D-45FF-A039-E784DEA5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1C6705-96CC-4B04-805F-B3B3837BE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22" descr="2019070300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4455" y="-2668905"/>
            <a:ext cx="6934835" cy="12197715"/>
          </a:xfrm>
          <a:prstGeom prst="rect">
            <a:avLst/>
          </a:prstGeom>
        </p:spPr>
      </p:pic>
      <p:sp>
        <p:nvSpPr>
          <p:cNvPr id="8" name="矩形 26"/>
          <p:cNvSpPr/>
          <p:nvPr userDrawn="1"/>
        </p:nvSpPr>
        <p:spPr>
          <a:xfrm>
            <a:off x="292651" y="205013"/>
            <a:ext cx="11598442" cy="6449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3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0FB115-9D65-4924-A969-FA8E87292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9E4A5D-07F3-4297-B8BE-307EB827F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798605-AE04-4656-9A0E-F9DBBEBB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E79A17-4396-4D5B-A19B-0710AAA29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7FDEE4-0D1B-402C-8A1F-02355814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17" descr="2019070300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 flipH="1">
            <a:off x="2658427" y="-2664142"/>
            <a:ext cx="6869430" cy="12197715"/>
          </a:xfrm>
          <a:prstGeom prst="rect">
            <a:avLst/>
          </a:prstGeom>
        </p:spPr>
      </p:pic>
      <p:sp>
        <p:nvSpPr>
          <p:cNvPr id="9" name="矩形 18"/>
          <p:cNvSpPr/>
          <p:nvPr userDrawn="1"/>
        </p:nvSpPr>
        <p:spPr>
          <a:xfrm>
            <a:off x="1191410" y="5327332"/>
            <a:ext cx="557530" cy="547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816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9E1160-AB3D-4C62-B6E0-C75E08F29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D925B0-CD51-4ED6-A7DF-C175A6D51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050218-5877-4A1F-91CC-6000200CE5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56D961-912E-4540-8FAD-AB87C0DFF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BC42D8-DFD0-4270-886C-64D8AFAD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3" descr="2019070300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4455" y="-2668905"/>
            <a:ext cx="6934835" cy="12197715"/>
          </a:xfrm>
          <a:prstGeom prst="rect">
            <a:avLst/>
          </a:prstGeom>
        </p:spPr>
      </p:pic>
      <p:grpSp>
        <p:nvGrpSpPr>
          <p:cNvPr id="8" name="组合 2"/>
          <p:cNvGrpSpPr/>
          <p:nvPr userDrawn="1"/>
        </p:nvGrpSpPr>
        <p:grpSpPr>
          <a:xfrm>
            <a:off x="5232768" y="392330"/>
            <a:ext cx="7613015" cy="6073340"/>
            <a:chOff x="5232768" y="392330"/>
            <a:chExt cx="7613015" cy="6073340"/>
          </a:xfrm>
        </p:grpSpPr>
        <p:pic>
          <p:nvPicPr>
            <p:cNvPr id="9" name="图片 8" descr="201907030051"/>
            <p:cNvPicPr>
              <a:picLocks noChangeAspect="1"/>
            </p:cNvPicPr>
            <p:nvPr/>
          </p:nvPicPr>
          <p:blipFill>
            <a:blip r:embed="rId3"/>
            <a:srcRect l="49150" t="19861" r="2925" b="32973"/>
            <a:stretch>
              <a:fillRect/>
            </a:stretch>
          </p:blipFill>
          <p:spPr>
            <a:xfrm>
              <a:off x="5232768" y="392330"/>
              <a:ext cx="7613015" cy="607334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 flipH="1">
              <a:off x="5857625" y="1040683"/>
              <a:ext cx="5965825" cy="4535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19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248178-C038-4A33-A978-5A125A90A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FC757F-B6AE-4A4B-9462-80D18C6C8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AF20230-243F-46B4-A3C3-8043E0B0F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D1D3AB-3D94-480F-9EA7-4A99DDDF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75C0DC-952D-4C94-B877-A02C5A81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21F496-C1DC-4F61-B233-EFCE89313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3" descr="2019070300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4455" y="-2668905"/>
            <a:ext cx="6934835" cy="12197715"/>
          </a:xfrm>
          <a:prstGeom prst="rect">
            <a:avLst/>
          </a:prstGeom>
        </p:spPr>
      </p:pic>
      <p:grpSp>
        <p:nvGrpSpPr>
          <p:cNvPr id="9" name="组合 2"/>
          <p:cNvGrpSpPr/>
          <p:nvPr userDrawn="1"/>
        </p:nvGrpSpPr>
        <p:grpSpPr>
          <a:xfrm flipH="1">
            <a:off x="-737992" y="418588"/>
            <a:ext cx="7613015" cy="6073340"/>
            <a:chOff x="5232768" y="392330"/>
            <a:chExt cx="7613015" cy="6073340"/>
          </a:xfrm>
        </p:grpSpPr>
        <p:pic>
          <p:nvPicPr>
            <p:cNvPr id="10" name="图片 8" descr="201907030051"/>
            <p:cNvPicPr>
              <a:picLocks noChangeAspect="1"/>
            </p:cNvPicPr>
            <p:nvPr/>
          </p:nvPicPr>
          <p:blipFill>
            <a:blip r:embed="rId3"/>
            <a:srcRect l="49150" t="19861" r="2925" b="32973"/>
            <a:stretch>
              <a:fillRect/>
            </a:stretch>
          </p:blipFill>
          <p:spPr>
            <a:xfrm>
              <a:off x="5232768" y="392330"/>
              <a:ext cx="7613015" cy="6073340"/>
            </a:xfrm>
            <a:prstGeom prst="rect">
              <a:avLst/>
            </a:prstGeom>
          </p:spPr>
        </p:pic>
        <p:sp>
          <p:nvSpPr>
            <p:cNvPr id="11" name="矩形 9"/>
            <p:cNvSpPr/>
            <p:nvPr/>
          </p:nvSpPr>
          <p:spPr>
            <a:xfrm flipH="1">
              <a:off x="5857625" y="1040683"/>
              <a:ext cx="5965825" cy="4535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837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4BE938-EB80-4B09-BD24-973CCCD8C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D86C8E-C4AE-45F3-960B-E1294DBB6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E812F43-05B4-49E3-9A93-210348977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9C0017A-0B07-4D9C-87AE-976A95DC11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9EFA4F9-6CAF-4579-9CBC-7EB5E124D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76A1EE2-768F-4616-A9A5-D4ACAFF5BA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79A563C-4FCC-4649-92D7-1BC4F3AE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9EBE343-29A4-40C1-87DB-B2A30BCD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3" descr="2019070300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4455" y="-2668905"/>
            <a:ext cx="6934835" cy="1219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7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68B817-99AB-447C-8211-0EDE7DED9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4257803-EA22-4637-AA4E-F3C0CC20CD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1F053E4-AEB1-4C46-8607-4052739E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8DCABC-8860-414D-A5CE-8D58C1B4C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85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CAFFED3-BD0D-4400-853A-1CD05387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9BCDAED-9934-45A5-864A-9ED15754E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819413-8A29-4AE4-84EB-B8CBB1038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61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3304E4-4B76-4527-A88F-4163DF6F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218044-50AF-4EAF-9179-093D51F3E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842300E-EA70-488A-8CBB-E90BDA9E1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20105E-9066-402F-BA3D-550E7C3549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08CFE9-A67E-4643-B5DA-DFF2DCC81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517345-E26D-4251-8BAA-02DC71F40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43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07421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F0B8BD-F12E-4217-A47A-F461FF3D4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179EC62-F3C6-4302-8975-CEAF068171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70B4FD7-4F61-4983-AE02-7719792B2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F74E1B-EA49-4523-A3FC-2C5789900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8A6955-D0C3-45A6-9390-CFA421BE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97E4E6-D39B-40D7-88DB-15A785A2E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25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F43D8C-ED02-4FBB-AB43-3A02DA539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24914B-20B7-4A59-9312-65427C531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370DD9-7729-44B0-9A09-DCBFA3F21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21B049-E910-4585-B8D8-32A939ED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C9CCDD-8802-4245-881A-23DF7884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57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5CB900C-E37C-4390-AE76-3A1596E8B0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3D475D0-43CB-4671-8CD6-678FC1BE6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B61FB9-E6C2-42A0-954D-BB5B933733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15F2A1-F53E-4EDE-860B-1ACA7078C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EA8FEE-9E7D-4C60-90F7-E7DBFECDB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22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 rot="3808118">
            <a:off x="2174769" y="1035517"/>
            <a:ext cx="7842467" cy="7394371"/>
          </a:xfrm>
          <a:custGeom>
            <a:avLst/>
            <a:gdLst/>
            <a:ahLst/>
            <a:cxnLst/>
            <a:rect l="l" t="t" r="r" b="b"/>
            <a:pathLst>
              <a:path w="11988" h="10924" extrusionOk="0">
                <a:moveTo>
                  <a:pt x="6905" y="1"/>
                </a:moveTo>
                <a:cubicBezTo>
                  <a:pt x="4889" y="1"/>
                  <a:pt x="3101" y="1782"/>
                  <a:pt x="4571" y="4403"/>
                </a:cubicBezTo>
                <a:cubicBezTo>
                  <a:pt x="4571" y="4403"/>
                  <a:pt x="4441" y="4391"/>
                  <a:pt x="4230" y="4391"/>
                </a:cubicBezTo>
                <a:cubicBezTo>
                  <a:pt x="3394" y="4391"/>
                  <a:pt x="1269" y="4581"/>
                  <a:pt x="721" y="6458"/>
                </a:cubicBezTo>
                <a:cubicBezTo>
                  <a:pt x="1" y="8928"/>
                  <a:pt x="2363" y="10923"/>
                  <a:pt x="6152" y="10923"/>
                </a:cubicBezTo>
                <a:cubicBezTo>
                  <a:pt x="7813" y="10923"/>
                  <a:pt x="9747" y="10540"/>
                  <a:pt x="11815" y="9646"/>
                </a:cubicBezTo>
                <a:cubicBezTo>
                  <a:pt x="11988" y="9573"/>
                  <a:pt x="11404" y="2483"/>
                  <a:pt x="8941" y="670"/>
                </a:cubicBezTo>
                <a:cubicBezTo>
                  <a:pt x="8317" y="211"/>
                  <a:pt x="7598" y="1"/>
                  <a:pt x="6905" y="1"/>
                </a:cubicBezTo>
                <a:close/>
              </a:path>
            </a:pathLst>
          </a:custGeom>
          <a:solidFill>
            <a:srgbClr val="FBB486">
              <a:alpha val="214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31600" y="1529907"/>
            <a:ext cx="492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4576400" y="1086247"/>
            <a:ext cx="3039200" cy="10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631600" y="2652300"/>
            <a:ext cx="492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166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546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463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826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053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72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24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27901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7802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637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811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6345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1421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57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7741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2991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3547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11682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630841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62338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417792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67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7817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emf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B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矩形 148"/>
          <p:cNvSpPr/>
          <p:nvPr/>
        </p:nvSpPr>
        <p:spPr>
          <a:xfrm>
            <a:off x="-13970" y="7620"/>
            <a:ext cx="6245225" cy="6866255"/>
          </a:xfrm>
          <a:prstGeom prst="rect">
            <a:avLst/>
          </a:prstGeom>
          <a:solidFill>
            <a:srgbClr val="55B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45" name="组合 144"/>
          <p:cNvGrpSpPr/>
          <p:nvPr/>
        </p:nvGrpSpPr>
        <p:grpSpPr>
          <a:xfrm>
            <a:off x="635" y="-24765"/>
            <a:ext cx="12191365" cy="2275840"/>
            <a:chOff x="1" y="0"/>
            <a:chExt cx="19199" cy="358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46" name="图片 145" descr="组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" y="0"/>
              <a:ext cx="9192" cy="3585"/>
            </a:xfrm>
            <a:prstGeom prst="rect">
              <a:avLst/>
            </a:prstGeom>
          </p:spPr>
        </p:pic>
        <p:pic>
          <p:nvPicPr>
            <p:cNvPr id="147" name="图片 146" descr="组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8" y="0"/>
              <a:ext cx="9192" cy="3585"/>
            </a:xfrm>
            <a:prstGeom prst="rect">
              <a:avLst/>
            </a:prstGeom>
          </p:spPr>
        </p:pic>
      </p:grpSp>
      <p:sp>
        <p:nvSpPr>
          <p:cNvPr id="6" name="圆角矩形 5"/>
          <p:cNvSpPr/>
          <p:nvPr/>
        </p:nvSpPr>
        <p:spPr>
          <a:xfrm>
            <a:off x="720725" y="860425"/>
            <a:ext cx="10751185" cy="5645785"/>
          </a:xfrm>
          <a:prstGeom prst="round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20725" y="733425"/>
            <a:ext cx="10751185" cy="5645785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20725" y="606425"/>
            <a:ext cx="10751185" cy="56457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168C1D-4D6C-48B0-93D4-28C588C53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450" y="1639494"/>
            <a:ext cx="4578493" cy="8535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3647DA-9EB7-41DF-8652-FE00412C4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7379" y="2339381"/>
            <a:ext cx="3011685" cy="10729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971526-D8A0-4C60-831A-ED62D5255D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111" y="3429000"/>
            <a:ext cx="6724471" cy="2017951"/>
          </a:xfrm>
          <a:prstGeom prst="rect">
            <a:avLst/>
          </a:prstGeom>
        </p:spPr>
      </p:pic>
      <p:pic>
        <p:nvPicPr>
          <p:cNvPr id="3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283FFAAB-F305-29C1-3C18-6A18150FC9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" y="91296"/>
            <a:ext cx="1393457" cy="1314718"/>
          </a:xfrm>
          <a:prstGeom prst="ellipse">
            <a:avLst/>
          </a:prstGeom>
        </p:spPr>
      </p:pic>
      <p:sp>
        <p:nvSpPr>
          <p:cNvPr id="7" name="Hộp Văn bản 5">
            <a:extLst>
              <a:ext uri="{FF2B5EF4-FFF2-40B4-BE49-F238E27FC236}">
                <a16:creationId xmlns:a16="http://schemas.microsoft.com/office/drawing/2014/main" id="{AE26D77B-2FE8-535B-300C-F4D4D31BC686}"/>
              </a:ext>
            </a:extLst>
          </p:cNvPr>
          <p:cNvSpPr txBox="1"/>
          <p:nvPr/>
        </p:nvSpPr>
        <p:spPr>
          <a:xfrm>
            <a:off x="2201318" y="759529"/>
            <a:ext cx="779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4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B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3970" y="-24765"/>
            <a:ext cx="12205970" cy="6898640"/>
            <a:chOff x="-22" y="-39"/>
            <a:chExt cx="19222" cy="10864"/>
          </a:xfrm>
        </p:grpSpPr>
        <p:sp>
          <p:nvSpPr>
            <p:cNvPr id="149" name="矩形 148"/>
            <p:cNvSpPr/>
            <p:nvPr/>
          </p:nvSpPr>
          <p:spPr>
            <a:xfrm>
              <a:off x="-22" y="4631"/>
              <a:ext cx="19217" cy="6194"/>
            </a:xfrm>
            <a:prstGeom prst="rect">
              <a:avLst/>
            </a:prstGeom>
            <a:solidFill>
              <a:srgbClr val="55B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45" name="组合 144"/>
            <p:cNvGrpSpPr/>
            <p:nvPr/>
          </p:nvGrpSpPr>
          <p:grpSpPr>
            <a:xfrm>
              <a:off x="1" y="-39"/>
              <a:ext cx="19199" cy="3584"/>
              <a:chOff x="1" y="0"/>
              <a:chExt cx="19199" cy="358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146" name="图片 145" descr="组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" y="0"/>
                <a:ext cx="9192" cy="3585"/>
              </a:xfrm>
              <a:prstGeom prst="rect">
                <a:avLst/>
              </a:prstGeom>
            </p:spPr>
          </p:pic>
          <p:pic>
            <p:nvPicPr>
              <p:cNvPr id="147" name="图片 146" descr="组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08" y="0"/>
                <a:ext cx="9192" cy="3585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>
              <a:off x="1135" y="1355"/>
              <a:ext cx="16931" cy="8891"/>
            </a:xfrm>
            <a:prstGeom prst="round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135" y="1155"/>
              <a:ext cx="16931" cy="8891"/>
            </a:xfrm>
            <a:prstGeom prst="round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630" y="420"/>
              <a:ext cx="17895" cy="100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52" name="组合 151"/>
            <p:cNvGrpSpPr/>
            <p:nvPr/>
          </p:nvGrpSpPr>
          <p:grpSpPr>
            <a:xfrm>
              <a:off x="-5" y="0"/>
              <a:ext cx="19200" cy="10221"/>
              <a:chOff x="-5" y="0"/>
              <a:chExt cx="19200" cy="10221"/>
            </a:xfrm>
          </p:grpSpPr>
          <p:pic>
            <p:nvPicPr>
              <p:cNvPr id="150" name="图片 149" descr="矢量智能对象"/>
              <p:cNvPicPr>
                <a:picLocks noChangeAspect="1"/>
              </p:cNvPicPr>
              <p:nvPr/>
            </p:nvPicPr>
            <p:blipFill>
              <a:blip r:embed="rId4"/>
              <a:srcRect l="1252" r="50009" b="52806"/>
              <a:stretch>
                <a:fillRect/>
              </a:stretch>
            </p:blipFill>
            <p:spPr>
              <a:xfrm flipH="1">
                <a:off x="15015" y="0"/>
                <a:ext cx="4180" cy="7604"/>
              </a:xfrm>
              <a:prstGeom prst="rect">
                <a:avLst/>
              </a:prstGeom>
            </p:spPr>
          </p:pic>
          <p:pic>
            <p:nvPicPr>
              <p:cNvPr id="151" name="图片 150" descr="矢量智能对象"/>
              <p:cNvPicPr>
                <a:picLocks noChangeAspect="1"/>
              </p:cNvPicPr>
              <p:nvPr/>
            </p:nvPicPr>
            <p:blipFill>
              <a:blip r:embed="rId4"/>
              <a:srcRect l="1252" t="4482" r="50009" b="52806"/>
              <a:stretch>
                <a:fillRect/>
              </a:stretch>
            </p:blipFill>
            <p:spPr>
              <a:xfrm>
                <a:off x="-5" y="5"/>
                <a:ext cx="6206" cy="10217"/>
              </a:xfrm>
              <a:prstGeom prst="rect">
                <a:avLst/>
              </a:prstGeom>
            </p:spPr>
          </p:pic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43A224-45F2-4BBE-90B7-E16813FBFBEF}"/>
              </a:ext>
            </a:extLst>
          </p:cNvPr>
          <p:cNvGrpSpPr/>
          <p:nvPr/>
        </p:nvGrpSpPr>
        <p:grpSpPr>
          <a:xfrm>
            <a:off x="334934" y="3862385"/>
            <a:ext cx="4278451" cy="2175001"/>
            <a:chOff x="892354" y="3758439"/>
            <a:chExt cx="4278451" cy="2175001"/>
          </a:xfrm>
        </p:grpSpPr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id="{8462C45E-9D1B-48AD-B6F1-25852715A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56E3846-FE75-4823-84A4-0DE94A91CFA4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Thảo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luận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nhóm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4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435DED8-10C1-4A10-AF0B-6D74E9EE2B97}"/>
              </a:ext>
            </a:extLst>
          </p:cNvPr>
          <p:cNvGrpSpPr/>
          <p:nvPr/>
        </p:nvGrpSpPr>
        <p:grpSpPr>
          <a:xfrm>
            <a:off x="1905000" y="283947"/>
            <a:ext cx="9305926" cy="849845"/>
            <a:chOff x="4133006" y="1184831"/>
            <a:chExt cx="7585809" cy="513976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C4118E3-0812-440C-8467-42C024F6BCD2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43" name="Rectangle: Diagonal Corners Rounded 4">
                <a:extLst>
                  <a:ext uri="{FF2B5EF4-FFF2-40B4-BE49-F238E27FC236}">
                    <a16:creationId xmlns:a16="http://schemas.microsoft.com/office/drawing/2014/main" id="{47F9A057-5165-4A68-9620-AAD385A7E785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wedgeRoundRectCallo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44" name="Rectangle: Diagonal Corners Rounded 30">
                <a:extLst>
                  <a:ext uri="{FF2B5EF4-FFF2-40B4-BE49-F238E27FC236}">
                    <a16:creationId xmlns:a16="http://schemas.microsoft.com/office/drawing/2014/main" id="{70A5455D-5A31-45B1-8636-E9DF4980A9B5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wedgeRoundRectCallout">
                <a:avLst>
                  <a:gd name="adj1" fmla="val 37475"/>
                  <a:gd name="adj2" fmla="val 84938"/>
                  <a:gd name="adj3" fmla="val 16667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E5ACE3E-EB36-417C-B4F8-0BA490EB7C40}"/>
                </a:ext>
              </a:extLst>
            </p:cNvPr>
            <p:cNvSpPr txBox="1"/>
            <p:nvPr/>
          </p:nvSpPr>
          <p:spPr>
            <a:xfrm>
              <a:off x="4133006" y="1184831"/>
              <a:ext cx="7224104" cy="3846829"/>
            </a:xfrm>
            <a:prstGeom prst="wedgeRoundRect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Ban ngày, có ánh nắng mặt trời, có nên mở nhiều đèn?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3D37FDF-D995-49A1-A9E6-C4ABC5222D20}"/>
              </a:ext>
            </a:extLst>
          </p:cNvPr>
          <p:cNvGrpSpPr/>
          <p:nvPr/>
        </p:nvGrpSpPr>
        <p:grpSpPr>
          <a:xfrm>
            <a:off x="1628775" y="1407897"/>
            <a:ext cx="9820275" cy="849845"/>
            <a:chOff x="4133006" y="1184831"/>
            <a:chExt cx="7407665" cy="513976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C2E655D-6323-4B74-A69F-35D5DA31C11A}"/>
                </a:ext>
              </a:extLst>
            </p:cNvPr>
            <p:cNvGrpSpPr/>
            <p:nvPr/>
          </p:nvGrpSpPr>
          <p:grpSpPr>
            <a:xfrm>
              <a:off x="4144021" y="1484380"/>
              <a:ext cx="7396650" cy="4840220"/>
              <a:chOff x="4436414" y="1551563"/>
              <a:chExt cx="7155053" cy="4327762"/>
            </a:xfrm>
          </p:grpSpPr>
          <p:sp>
            <p:nvSpPr>
              <p:cNvPr id="35" name="Rectangle: Diagonal Corners Rounded 4">
                <a:extLst>
                  <a:ext uri="{FF2B5EF4-FFF2-40B4-BE49-F238E27FC236}">
                    <a16:creationId xmlns:a16="http://schemas.microsoft.com/office/drawing/2014/main" id="{BC60ADDB-3190-4D47-A645-E539C6FD129C}"/>
                  </a:ext>
                </a:extLst>
              </p:cNvPr>
              <p:cNvSpPr/>
              <p:nvPr/>
            </p:nvSpPr>
            <p:spPr>
              <a:xfrm flipH="1">
                <a:off x="4572001" y="1676402"/>
                <a:ext cx="6714409" cy="4202923"/>
              </a:xfrm>
              <a:prstGeom prst="wedgeRoundRectCallo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36" name="Rectangle: Diagonal Corners Rounded 30">
                <a:extLst>
                  <a:ext uri="{FF2B5EF4-FFF2-40B4-BE49-F238E27FC236}">
                    <a16:creationId xmlns:a16="http://schemas.microsoft.com/office/drawing/2014/main" id="{770D3AF8-DB92-4938-A446-4D585A620B6E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wedgeRoundRectCallout">
                <a:avLst>
                  <a:gd name="adj1" fmla="val 37475"/>
                  <a:gd name="adj2" fmla="val 84938"/>
                  <a:gd name="adj3" fmla="val 16667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EEB3D43-78B3-4C44-A034-468370A40784}"/>
                </a:ext>
              </a:extLst>
            </p:cNvPr>
            <p:cNvSpPr txBox="1"/>
            <p:nvPr/>
          </p:nvSpPr>
          <p:spPr>
            <a:xfrm>
              <a:off x="4133006" y="1184831"/>
              <a:ext cx="7224104" cy="3846829"/>
            </a:xfrm>
            <a:prstGeom prst="wedgeRoundRect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Khi cả nhà đi ra ngoài, có để ti vi mở, bật đèn sáng hay không?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83C32BE-7AE3-4DBB-A36B-2D494F5B4361}"/>
              </a:ext>
            </a:extLst>
          </p:cNvPr>
          <p:cNvGrpSpPr/>
          <p:nvPr/>
        </p:nvGrpSpPr>
        <p:grpSpPr>
          <a:xfrm>
            <a:off x="3067049" y="2598522"/>
            <a:ext cx="8162926" cy="849845"/>
            <a:chOff x="4133005" y="1184831"/>
            <a:chExt cx="7585810" cy="513976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6DBC6CF-3BF2-4EAC-9F3F-62CBC681EDE6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55" name="Rectangle: Diagonal Corners Rounded 4">
                <a:extLst>
                  <a:ext uri="{FF2B5EF4-FFF2-40B4-BE49-F238E27FC236}">
                    <a16:creationId xmlns:a16="http://schemas.microsoft.com/office/drawing/2014/main" id="{85BD4DB6-825F-4BD3-B57F-D263B9B41128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wedgeRoundRectCallo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56" name="Rectangle: Diagonal Corners Rounded 30">
                <a:extLst>
                  <a:ext uri="{FF2B5EF4-FFF2-40B4-BE49-F238E27FC236}">
                    <a16:creationId xmlns:a16="http://schemas.microsoft.com/office/drawing/2014/main" id="{C2F24921-2F0C-498F-BFE1-54B6B9D9700F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wedgeRoundRectCallout">
                <a:avLst>
                  <a:gd name="adj1" fmla="val 37475"/>
                  <a:gd name="adj2" fmla="val 84938"/>
                  <a:gd name="adj3" fmla="val 16667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740DA90-C9FC-49E4-88A0-00AB13959B48}"/>
                </a:ext>
              </a:extLst>
            </p:cNvPr>
            <p:cNvSpPr txBox="1"/>
            <p:nvPr/>
          </p:nvSpPr>
          <p:spPr>
            <a:xfrm>
              <a:off x="4133005" y="1184831"/>
              <a:ext cx="7426480" cy="3615997"/>
            </a:xfrm>
            <a:prstGeom prst="wedgeRoundRect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Nước sau khi rửa rau có thể dùng vào việc gì khác nữa? 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03A5DC5-A4EF-44CF-AD7F-71E0031A8D67}"/>
              </a:ext>
            </a:extLst>
          </p:cNvPr>
          <p:cNvGrpSpPr/>
          <p:nvPr/>
        </p:nvGrpSpPr>
        <p:grpSpPr>
          <a:xfrm>
            <a:off x="4362449" y="3846297"/>
            <a:ext cx="6934201" cy="849845"/>
            <a:chOff x="4133005" y="1184831"/>
            <a:chExt cx="7585810" cy="5139769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59E6935-E1D6-4A7C-B79E-1345594C65DA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60" name="Rectangle: Diagonal Corners Rounded 4">
                <a:extLst>
                  <a:ext uri="{FF2B5EF4-FFF2-40B4-BE49-F238E27FC236}">
                    <a16:creationId xmlns:a16="http://schemas.microsoft.com/office/drawing/2014/main" id="{1DB4DD6B-0109-453C-883D-E8AFD6582708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wedgeRoundRectCallo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61" name="Rectangle: Diagonal Corners Rounded 30">
                <a:extLst>
                  <a:ext uri="{FF2B5EF4-FFF2-40B4-BE49-F238E27FC236}">
                    <a16:creationId xmlns:a16="http://schemas.microsoft.com/office/drawing/2014/main" id="{A313AEED-935C-4DC2-B598-126234827F87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wedgeRoundRectCallout">
                <a:avLst>
                  <a:gd name="adj1" fmla="val 37475"/>
                  <a:gd name="adj2" fmla="val 84938"/>
                  <a:gd name="adj3" fmla="val 16667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FCB1DDD-E552-47A9-A037-F6A519E297CD}"/>
                </a:ext>
              </a:extLst>
            </p:cNvPr>
            <p:cNvSpPr txBox="1"/>
            <p:nvPr/>
          </p:nvSpPr>
          <p:spPr>
            <a:xfrm>
              <a:off x="4133005" y="1184831"/>
              <a:ext cx="7426480" cy="3615997"/>
            </a:xfrm>
            <a:prstGeom prst="wedgeRoundRect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Kiểm tra lại vòi nước đã vặn chặt chưa? 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642CECF-E6F0-460A-90AC-FBEC361468D5}"/>
              </a:ext>
            </a:extLst>
          </p:cNvPr>
          <p:cNvGrpSpPr/>
          <p:nvPr/>
        </p:nvGrpSpPr>
        <p:grpSpPr>
          <a:xfrm>
            <a:off x="4733924" y="5094072"/>
            <a:ext cx="6934201" cy="1449603"/>
            <a:chOff x="4133005" y="1184831"/>
            <a:chExt cx="7585810" cy="682869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7E7730BE-50A3-4AA4-9735-49CCECF63ACD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65" name="Rectangle: Diagonal Corners Rounded 4">
                <a:extLst>
                  <a:ext uri="{FF2B5EF4-FFF2-40B4-BE49-F238E27FC236}">
                    <a16:creationId xmlns:a16="http://schemas.microsoft.com/office/drawing/2014/main" id="{421FBB36-AE33-4C7A-81FC-98ED1B9AD54E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wedgeRoundRectCallo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66" name="Rectangle: Diagonal Corners Rounded 30">
                <a:extLst>
                  <a:ext uri="{FF2B5EF4-FFF2-40B4-BE49-F238E27FC236}">
                    <a16:creationId xmlns:a16="http://schemas.microsoft.com/office/drawing/2014/main" id="{6E7516F6-9892-4C14-91C9-1F4CF7E515A9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wedgeRoundRectCallout">
                <a:avLst>
                  <a:gd name="adj1" fmla="val 37475"/>
                  <a:gd name="adj2" fmla="val 84938"/>
                  <a:gd name="adj3" fmla="val 16667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3B65998-A0E2-47DD-A10D-2A363854F519}"/>
                </a:ext>
              </a:extLst>
            </p:cNvPr>
            <p:cNvSpPr txBox="1"/>
            <p:nvPr/>
          </p:nvSpPr>
          <p:spPr>
            <a:xfrm>
              <a:off x="4133005" y="1184831"/>
              <a:ext cx="7426480" cy="6828691"/>
            </a:xfrm>
            <a:prstGeom prst="wedgeRoundRect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Mở nhỏ nước hay cứ để nước chảy thật mạnh khi rửa tay, rửa bát?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1942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7410" y="1929256"/>
            <a:ext cx="6191963" cy="83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5400000">
            <a:off x="7993574" y="2764083"/>
            <a:ext cx="59365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Ghi</a:t>
            </a: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0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nhớ</a:t>
            </a:r>
            <a:endParaRPr kumimoji="0" lang="en-US" sz="10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1046480" y="1923803"/>
            <a:ext cx="81240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0" indent="-457200" algn="just">
              <a:spcBef>
                <a:spcPct val="50000"/>
              </a:spcBef>
              <a:defRPr/>
            </a:pPr>
            <a:r>
              <a:rPr lang="vi-VN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chúng ta đều có thể giúp tiết kiệm điện, nước trong gia đình bằng những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mở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tủ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lạnh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xuyên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bụi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bóng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đèn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vòi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thay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bồn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tắm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4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B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3970" y="-24765"/>
            <a:ext cx="12205970" cy="6898640"/>
            <a:chOff x="-22" y="-39"/>
            <a:chExt cx="19222" cy="10864"/>
          </a:xfrm>
        </p:grpSpPr>
        <p:grpSp>
          <p:nvGrpSpPr>
            <p:cNvPr id="2" name="组合 1"/>
            <p:cNvGrpSpPr/>
            <p:nvPr/>
          </p:nvGrpSpPr>
          <p:grpSpPr>
            <a:xfrm>
              <a:off x="-22" y="-39"/>
              <a:ext cx="19222" cy="10864"/>
              <a:chOff x="-22" y="-39"/>
              <a:chExt cx="19222" cy="10864"/>
            </a:xfrm>
          </p:grpSpPr>
          <p:sp>
            <p:nvSpPr>
              <p:cNvPr id="149" name="矩形 148"/>
              <p:cNvSpPr/>
              <p:nvPr/>
            </p:nvSpPr>
            <p:spPr>
              <a:xfrm>
                <a:off x="-22" y="4631"/>
                <a:ext cx="19217" cy="6194"/>
              </a:xfrm>
              <a:prstGeom prst="rect">
                <a:avLst/>
              </a:prstGeom>
              <a:solidFill>
                <a:srgbClr val="55B2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grpSp>
            <p:nvGrpSpPr>
              <p:cNvPr id="145" name="组合 144"/>
              <p:cNvGrpSpPr/>
              <p:nvPr/>
            </p:nvGrpSpPr>
            <p:grpSpPr>
              <a:xfrm>
                <a:off x="1" y="-39"/>
                <a:ext cx="19199" cy="3584"/>
                <a:chOff x="1" y="0"/>
                <a:chExt cx="19199" cy="358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146" name="图片 145" descr="组 1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" y="0"/>
                  <a:ext cx="9192" cy="3585"/>
                </a:xfrm>
                <a:prstGeom prst="rect">
                  <a:avLst/>
                </a:prstGeom>
              </p:spPr>
            </p:pic>
            <p:pic>
              <p:nvPicPr>
                <p:cNvPr id="147" name="图片 146" descr="组 1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008" y="0"/>
                  <a:ext cx="9192" cy="3585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>
                <a:off x="1135" y="1355"/>
                <a:ext cx="16931" cy="8891"/>
              </a:xfrm>
              <a:prstGeom prst="roundRect">
                <a:avLst/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" name="圆角矩形 4"/>
              <p:cNvSpPr/>
              <p:nvPr/>
            </p:nvSpPr>
            <p:spPr>
              <a:xfrm>
                <a:off x="1135" y="1155"/>
                <a:ext cx="16931" cy="8891"/>
              </a:xfrm>
              <a:prstGeom prst="roundRect">
                <a:avLst/>
              </a:prstGeom>
              <a:solidFill>
                <a:schemeClr val="bg1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" name="圆角矩形 3"/>
              <p:cNvSpPr/>
              <p:nvPr/>
            </p:nvSpPr>
            <p:spPr>
              <a:xfrm>
                <a:off x="1135" y="955"/>
                <a:ext cx="16931" cy="88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pic>
            <p:nvPicPr>
              <p:cNvPr id="150" name="图片 149" descr="矢量智能对象"/>
              <p:cNvPicPr>
                <a:picLocks noChangeAspect="1"/>
              </p:cNvPicPr>
              <p:nvPr/>
            </p:nvPicPr>
            <p:blipFill>
              <a:blip r:embed="rId4"/>
              <a:srcRect l="1252" r="50009" b="52806"/>
              <a:stretch>
                <a:fillRect/>
              </a:stretch>
            </p:blipFill>
            <p:spPr>
              <a:xfrm flipH="1">
                <a:off x="15015" y="0"/>
                <a:ext cx="4180" cy="7604"/>
              </a:xfrm>
              <a:prstGeom prst="rect">
                <a:avLst/>
              </a:prstGeom>
            </p:spPr>
          </p:pic>
        </p:grpSp>
        <p:cxnSp>
          <p:nvCxnSpPr>
            <p:cNvPr id="22" name="直接连接符 21"/>
            <p:cNvCxnSpPr/>
            <p:nvPr/>
          </p:nvCxnSpPr>
          <p:spPr>
            <a:xfrm>
              <a:off x="16400" y="4109"/>
              <a:ext cx="0" cy="3017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44E1B30-FFBC-4FA2-A4F4-3A4C4FC06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5455" y="2010056"/>
            <a:ext cx="6078239" cy="23044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9309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B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3970" y="83127"/>
            <a:ext cx="12205970" cy="6898640"/>
            <a:chOff x="-22" y="-39"/>
            <a:chExt cx="19222" cy="10864"/>
          </a:xfrm>
        </p:grpSpPr>
        <p:grpSp>
          <p:nvGrpSpPr>
            <p:cNvPr id="2" name="组合 1"/>
            <p:cNvGrpSpPr/>
            <p:nvPr/>
          </p:nvGrpSpPr>
          <p:grpSpPr>
            <a:xfrm>
              <a:off x="-22" y="-39"/>
              <a:ext cx="19222" cy="10864"/>
              <a:chOff x="-22" y="-39"/>
              <a:chExt cx="19222" cy="10864"/>
            </a:xfrm>
          </p:grpSpPr>
          <p:sp>
            <p:nvSpPr>
              <p:cNvPr id="149" name="矩形 148"/>
              <p:cNvSpPr/>
              <p:nvPr/>
            </p:nvSpPr>
            <p:spPr>
              <a:xfrm>
                <a:off x="-22" y="4631"/>
                <a:ext cx="19217" cy="6194"/>
              </a:xfrm>
              <a:prstGeom prst="rect">
                <a:avLst/>
              </a:prstGeom>
              <a:solidFill>
                <a:srgbClr val="55B2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grpSp>
            <p:nvGrpSpPr>
              <p:cNvPr id="145" name="组合 144"/>
              <p:cNvGrpSpPr/>
              <p:nvPr/>
            </p:nvGrpSpPr>
            <p:grpSpPr>
              <a:xfrm>
                <a:off x="1" y="-39"/>
                <a:ext cx="19199" cy="3584"/>
                <a:chOff x="1" y="0"/>
                <a:chExt cx="19199" cy="358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146" name="图片 145" descr="组 1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" y="0"/>
                  <a:ext cx="9192" cy="3585"/>
                </a:xfrm>
                <a:prstGeom prst="rect">
                  <a:avLst/>
                </a:prstGeom>
              </p:spPr>
            </p:pic>
            <p:pic>
              <p:nvPicPr>
                <p:cNvPr id="147" name="图片 146" descr="组 1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008" y="0"/>
                  <a:ext cx="9192" cy="3585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>
                <a:off x="1135" y="1355"/>
                <a:ext cx="16931" cy="8891"/>
              </a:xfrm>
              <a:prstGeom prst="roundRect">
                <a:avLst/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" name="圆角矩形 4"/>
              <p:cNvSpPr/>
              <p:nvPr/>
            </p:nvSpPr>
            <p:spPr>
              <a:xfrm>
                <a:off x="1135" y="1155"/>
                <a:ext cx="16931" cy="8891"/>
              </a:xfrm>
              <a:prstGeom prst="roundRect">
                <a:avLst/>
              </a:prstGeom>
              <a:solidFill>
                <a:schemeClr val="bg1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" name="圆角矩形 3"/>
              <p:cNvSpPr/>
              <p:nvPr/>
            </p:nvSpPr>
            <p:spPr>
              <a:xfrm>
                <a:off x="1135" y="955"/>
                <a:ext cx="16931" cy="88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cxnSp>
          <p:nvCxnSpPr>
            <p:cNvPr id="22" name="直接连接符 21"/>
            <p:cNvCxnSpPr/>
            <p:nvPr/>
          </p:nvCxnSpPr>
          <p:spPr>
            <a:xfrm>
              <a:off x="16400" y="4109"/>
              <a:ext cx="0" cy="3017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7C13557-66C9-42A3-917D-74D7C8652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586" y="2006588"/>
            <a:ext cx="6712278" cy="32067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6463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B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矩形 148"/>
          <p:cNvSpPr/>
          <p:nvPr/>
        </p:nvSpPr>
        <p:spPr>
          <a:xfrm>
            <a:off x="-13970" y="7620"/>
            <a:ext cx="6245225" cy="6866255"/>
          </a:xfrm>
          <a:prstGeom prst="rect">
            <a:avLst/>
          </a:prstGeom>
          <a:solidFill>
            <a:srgbClr val="55B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20725" y="606425"/>
            <a:ext cx="10751185" cy="56457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96FDF7-05FF-4D91-9CBF-1A5539AB72AF}"/>
              </a:ext>
            </a:extLst>
          </p:cNvPr>
          <p:cNvSpPr txBox="1"/>
          <p:nvPr/>
        </p:nvSpPr>
        <p:spPr>
          <a:xfrm>
            <a:off x="2619375" y="2333625"/>
            <a:ext cx="70199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Tìm</a:t>
            </a:r>
            <a:r>
              <a:rPr lang="en-US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hiểu</a:t>
            </a:r>
            <a:r>
              <a:rPr lang="en-US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việc</a:t>
            </a:r>
            <a:r>
              <a:rPr lang="en-US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sử</a:t>
            </a:r>
            <a:r>
              <a:rPr lang="en-US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dụng</a:t>
            </a:r>
            <a:r>
              <a:rPr lang="en-US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điện</a:t>
            </a:r>
            <a:r>
              <a:rPr lang="en-US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nước</a:t>
            </a:r>
            <a:r>
              <a:rPr lang="en-US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gia</a:t>
            </a:r>
            <a:r>
              <a:rPr lang="en-US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đình</a:t>
            </a:r>
            <a:r>
              <a:rPr lang="en-US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B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3970" y="-24765"/>
            <a:ext cx="12205970" cy="6898640"/>
            <a:chOff x="-22" y="-39"/>
            <a:chExt cx="19222" cy="10864"/>
          </a:xfrm>
        </p:grpSpPr>
        <p:sp>
          <p:nvSpPr>
            <p:cNvPr id="149" name="矩形 148"/>
            <p:cNvSpPr/>
            <p:nvPr/>
          </p:nvSpPr>
          <p:spPr>
            <a:xfrm>
              <a:off x="-22" y="4631"/>
              <a:ext cx="19217" cy="6194"/>
            </a:xfrm>
            <a:prstGeom prst="rect">
              <a:avLst/>
            </a:prstGeom>
            <a:solidFill>
              <a:srgbClr val="55B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45" name="组合 144"/>
            <p:cNvGrpSpPr/>
            <p:nvPr/>
          </p:nvGrpSpPr>
          <p:grpSpPr>
            <a:xfrm>
              <a:off x="1" y="-39"/>
              <a:ext cx="19199" cy="3584"/>
              <a:chOff x="1" y="0"/>
              <a:chExt cx="19199" cy="358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146" name="图片 145" descr="组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" y="0"/>
                <a:ext cx="9192" cy="3585"/>
              </a:xfrm>
              <a:prstGeom prst="rect">
                <a:avLst/>
              </a:prstGeom>
            </p:spPr>
          </p:pic>
          <p:pic>
            <p:nvPicPr>
              <p:cNvPr id="147" name="图片 146" descr="组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08" y="0"/>
                <a:ext cx="9192" cy="3585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>
              <a:off x="1135" y="1355"/>
              <a:ext cx="16931" cy="8891"/>
            </a:xfrm>
            <a:prstGeom prst="round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135" y="1155"/>
              <a:ext cx="16931" cy="8891"/>
            </a:xfrm>
            <a:prstGeom prst="round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630" y="420"/>
              <a:ext cx="17895" cy="100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52" name="组合 151"/>
            <p:cNvGrpSpPr/>
            <p:nvPr/>
          </p:nvGrpSpPr>
          <p:grpSpPr>
            <a:xfrm>
              <a:off x="-5" y="0"/>
              <a:ext cx="19200" cy="10221"/>
              <a:chOff x="-5" y="0"/>
              <a:chExt cx="19200" cy="10221"/>
            </a:xfrm>
          </p:grpSpPr>
          <p:pic>
            <p:nvPicPr>
              <p:cNvPr id="150" name="图片 149" descr="矢量智能对象"/>
              <p:cNvPicPr>
                <a:picLocks noChangeAspect="1"/>
              </p:cNvPicPr>
              <p:nvPr/>
            </p:nvPicPr>
            <p:blipFill>
              <a:blip r:embed="rId4"/>
              <a:srcRect l="1252" r="50009" b="52806"/>
              <a:stretch>
                <a:fillRect/>
              </a:stretch>
            </p:blipFill>
            <p:spPr>
              <a:xfrm flipH="1">
                <a:off x="15015" y="0"/>
                <a:ext cx="4180" cy="7604"/>
              </a:xfrm>
              <a:prstGeom prst="rect">
                <a:avLst/>
              </a:prstGeom>
            </p:spPr>
          </p:pic>
          <p:pic>
            <p:nvPicPr>
              <p:cNvPr id="151" name="图片 150" descr="矢量智能对象"/>
              <p:cNvPicPr>
                <a:picLocks noChangeAspect="1"/>
              </p:cNvPicPr>
              <p:nvPr/>
            </p:nvPicPr>
            <p:blipFill>
              <a:blip r:embed="rId4"/>
              <a:srcRect l="1252" t="4482" r="50009" b="52806"/>
              <a:stretch>
                <a:fillRect/>
              </a:stretch>
            </p:blipFill>
            <p:spPr>
              <a:xfrm>
                <a:off x="-5" y="5"/>
                <a:ext cx="6206" cy="10217"/>
              </a:xfrm>
              <a:prstGeom prst="rect">
                <a:avLst/>
              </a:prstGeom>
            </p:spPr>
          </p:pic>
        </p:grp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C5F4A1-139E-450B-83A3-8BA5E624561A}"/>
              </a:ext>
            </a:extLst>
          </p:cNvPr>
          <p:cNvSpPr/>
          <p:nvPr/>
        </p:nvSpPr>
        <p:spPr>
          <a:xfrm>
            <a:off x="952500" y="504825"/>
            <a:ext cx="10172700" cy="771525"/>
          </a:xfrm>
          <a:prstGeom prst="roundRect">
            <a:avLst>
              <a:gd name="adj" fmla="val 4685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nl-NL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hia sẻ về tiền điện của gia đình em tháng vừa qua 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CC0026-4DC0-476C-B370-EDB60F443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700" y="1962150"/>
            <a:ext cx="9306900" cy="3086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8164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B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3970" y="-24765"/>
            <a:ext cx="12205970" cy="6898640"/>
            <a:chOff x="-22" y="-39"/>
            <a:chExt cx="19222" cy="10864"/>
          </a:xfrm>
        </p:grpSpPr>
        <p:sp>
          <p:nvSpPr>
            <p:cNvPr id="149" name="矩形 148"/>
            <p:cNvSpPr/>
            <p:nvPr/>
          </p:nvSpPr>
          <p:spPr>
            <a:xfrm>
              <a:off x="-22" y="4631"/>
              <a:ext cx="19217" cy="6194"/>
            </a:xfrm>
            <a:prstGeom prst="rect">
              <a:avLst/>
            </a:prstGeom>
            <a:solidFill>
              <a:srgbClr val="55B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45" name="组合 144"/>
            <p:cNvGrpSpPr/>
            <p:nvPr/>
          </p:nvGrpSpPr>
          <p:grpSpPr>
            <a:xfrm>
              <a:off x="1" y="-39"/>
              <a:ext cx="19199" cy="3584"/>
              <a:chOff x="1" y="0"/>
              <a:chExt cx="19199" cy="358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146" name="图片 145" descr="组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" y="0"/>
                <a:ext cx="9192" cy="3585"/>
              </a:xfrm>
              <a:prstGeom prst="rect">
                <a:avLst/>
              </a:prstGeom>
            </p:spPr>
          </p:pic>
          <p:pic>
            <p:nvPicPr>
              <p:cNvPr id="147" name="图片 146" descr="组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08" y="0"/>
                <a:ext cx="9192" cy="3585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>
              <a:off x="1135" y="1355"/>
              <a:ext cx="16931" cy="8891"/>
            </a:xfrm>
            <a:prstGeom prst="round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135" y="1155"/>
              <a:ext cx="16931" cy="8891"/>
            </a:xfrm>
            <a:prstGeom prst="round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630" y="420"/>
              <a:ext cx="17895" cy="100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52" name="组合 151"/>
            <p:cNvGrpSpPr/>
            <p:nvPr/>
          </p:nvGrpSpPr>
          <p:grpSpPr>
            <a:xfrm>
              <a:off x="-5" y="0"/>
              <a:ext cx="19200" cy="10221"/>
              <a:chOff x="-5" y="0"/>
              <a:chExt cx="19200" cy="10221"/>
            </a:xfrm>
          </p:grpSpPr>
          <p:pic>
            <p:nvPicPr>
              <p:cNvPr id="150" name="图片 149" descr="矢量智能对象"/>
              <p:cNvPicPr>
                <a:picLocks noChangeAspect="1"/>
              </p:cNvPicPr>
              <p:nvPr/>
            </p:nvPicPr>
            <p:blipFill>
              <a:blip r:embed="rId4"/>
              <a:srcRect l="1252" r="50009" b="52806"/>
              <a:stretch>
                <a:fillRect/>
              </a:stretch>
            </p:blipFill>
            <p:spPr>
              <a:xfrm flipH="1">
                <a:off x="15015" y="0"/>
                <a:ext cx="4180" cy="7604"/>
              </a:xfrm>
              <a:prstGeom prst="rect">
                <a:avLst/>
              </a:prstGeom>
            </p:spPr>
          </p:pic>
          <p:pic>
            <p:nvPicPr>
              <p:cNvPr id="151" name="图片 150" descr="矢量智能对象"/>
              <p:cNvPicPr>
                <a:picLocks noChangeAspect="1"/>
              </p:cNvPicPr>
              <p:nvPr/>
            </p:nvPicPr>
            <p:blipFill>
              <a:blip r:embed="rId4"/>
              <a:srcRect l="1252" t="4482" r="50009" b="52806"/>
              <a:stretch>
                <a:fillRect/>
              </a:stretch>
            </p:blipFill>
            <p:spPr>
              <a:xfrm>
                <a:off x="-5" y="5"/>
                <a:ext cx="6206" cy="10217"/>
              </a:xfrm>
              <a:prstGeom prst="rect">
                <a:avLst/>
              </a:prstGeom>
            </p:spPr>
          </p:pic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43A224-45F2-4BBE-90B7-E16813FBFBEF}"/>
              </a:ext>
            </a:extLst>
          </p:cNvPr>
          <p:cNvGrpSpPr/>
          <p:nvPr/>
        </p:nvGrpSpPr>
        <p:grpSpPr>
          <a:xfrm>
            <a:off x="506384" y="3729035"/>
            <a:ext cx="4278451" cy="2175001"/>
            <a:chOff x="892354" y="3758439"/>
            <a:chExt cx="4278451" cy="2175001"/>
          </a:xfrm>
        </p:grpSpPr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id="{8462C45E-9D1B-48AD-B6F1-25852715A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56E3846-FE75-4823-84A4-0DE94A91CFA4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435DED8-10C1-4A10-AF0B-6D74E9EE2B97}"/>
              </a:ext>
            </a:extLst>
          </p:cNvPr>
          <p:cNvGrpSpPr/>
          <p:nvPr/>
        </p:nvGrpSpPr>
        <p:grpSpPr>
          <a:xfrm>
            <a:off x="2808721" y="855447"/>
            <a:ext cx="8670974" cy="1208132"/>
            <a:chOff x="4133006" y="1184831"/>
            <a:chExt cx="7585809" cy="525306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C4118E3-0812-440C-8467-42C024F6BCD2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43" name="Rectangle: Diagonal Corners Rounded 4">
                <a:extLst>
                  <a:ext uri="{FF2B5EF4-FFF2-40B4-BE49-F238E27FC236}">
                    <a16:creationId xmlns:a16="http://schemas.microsoft.com/office/drawing/2014/main" id="{47F9A057-5165-4A68-9620-AAD385A7E785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wedgeRoundRectCallo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Rectangle: Diagonal Corners Rounded 30">
                <a:extLst>
                  <a:ext uri="{FF2B5EF4-FFF2-40B4-BE49-F238E27FC236}">
                    <a16:creationId xmlns:a16="http://schemas.microsoft.com/office/drawing/2014/main" id="{70A5455D-5A31-45B1-8636-E9DF4980A9B5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wedgeRoundRectCallout">
                <a:avLst>
                  <a:gd name="adj1" fmla="val 37475"/>
                  <a:gd name="adj2" fmla="val 84938"/>
                  <a:gd name="adj3" fmla="val 16667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E5ACE3E-EB36-417C-B4F8-0BA490EB7C40}"/>
                </a:ext>
              </a:extLst>
            </p:cNvPr>
            <p:cNvSpPr txBox="1"/>
            <p:nvPr/>
          </p:nvSpPr>
          <p:spPr>
            <a:xfrm>
              <a:off x="4133006" y="1184831"/>
              <a:ext cx="7224104" cy="5253067"/>
            </a:xfrm>
            <a:prstGeom prst="wedgeRoundRect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nl-NL" sz="28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Ghi vào tờ giấy A1 những hoạt động hoặc thiết bị cần dùng đến điện (nước).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844922F-B211-4AA5-9CFF-C4F8BAA64EAF}"/>
              </a:ext>
            </a:extLst>
          </p:cNvPr>
          <p:cNvGrpSpPr/>
          <p:nvPr/>
        </p:nvGrpSpPr>
        <p:grpSpPr>
          <a:xfrm>
            <a:off x="4279713" y="2535161"/>
            <a:ext cx="7468340" cy="1208132"/>
            <a:chOff x="4133006" y="1184831"/>
            <a:chExt cx="7585809" cy="5253067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8131A25-FD94-491A-A10A-6AFC401F04E2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48" name="Rectangle: Diagonal Corners Rounded 4">
                <a:extLst>
                  <a:ext uri="{FF2B5EF4-FFF2-40B4-BE49-F238E27FC236}">
                    <a16:creationId xmlns:a16="http://schemas.microsoft.com/office/drawing/2014/main" id="{847992E1-C869-403F-9FB2-816DAFFC97E6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wedgeRoundRectCallo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Rectangle: Diagonal Corners Rounded 30">
                <a:extLst>
                  <a:ext uri="{FF2B5EF4-FFF2-40B4-BE49-F238E27FC236}">
                    <a16:creationId xmlns:a16="http://schemas.microsoft.com/office/drawing/2014/main" id="{80283001-8084-40B8-B796-FB6386E7BD9E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wedgeRoundRectCallout">
                <a:avLst>
                  <a:gd name="adj1" fmla="val 37475"/>
                  <a:gd name="adj2" fmla="val 84938"/>
                  <a:gd name="adj3" fmla="val 16667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D68419D-3E57-4B8D-9AF8-9BFAE58E2A16}"/>
                </a:ext>
              </a:extLst>
            </p:cNvPr>
            <p:cNvSpPr txBox="1"/>
            <p:nvPr/>
          </p:nvSpPr>
          <p:spPr>
            <a:xfrm>
              <a:off x="4133006" y="1184831"/>
              <a:ext cx="7224104" cy="5253067"/>
            </a:xfrm>
            <a:prstGeom prst="wedgeRoundRect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vi-VN" sz="28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Đếm tổng số việc và thiết bị để thấy trong sinh hoạt, ta sử dụng rất nhiều điện, nước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5B0E5BD-A540-4326-8A61-6C03955609D1}"/>
              </a:ext>
            </a:extLst>
          </p:cNvPr>
          <p:cNvGrpSpPr/>
          <p:nvPr/>
        </p:nvGrpSpPr>
        <p:grpSpPr>
          <a:xfrm>
            <a:off x="5094722" y="4294387"/>
            <a:ext cx="7097278" cy="1780204"/>
            <a:chOff x="4133006" y="1184831"/>
            <a:chExt cx="7585809" cy="774048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028955E-B262-40DB-8796-68BB59C17394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53" name="Rectangle: Diagonal Corners Rounded 4">
                <a:extLst>
                  <a:ext uri="{FF2B5EF4-FFF2-40B4-BE49-F238E27FC236}">
                    <a16:creationId xmlns:a16="http://schemas.microsoft.com/office/drawing/2014/main" id="{19D86336-B44F-43E9-BB38-43C6F068DCF9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wedgeRoundRectCallo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Rectangle: Diagonal Corners Rounded 30">
                <a:extLst>
                  <a:ext uri="{FF2B5EF4-FFF2-40B4-BE49-F238E27FC236}">
                    <a16:creationId xmlns:a16="http://schemas.microsoft.com/office/drawing/2014/main" id="{6BB6B21C-9D61-4E8C-8556-947FF535A1F2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wedgeRoundRectCallout">
                <a:avLst>
                  <a:gd name="adj1" fmla="val 37475"/>
                  <a:gd name="adj2" fmla="val 84938"/>
                  <a:gd name="adj3" fmla="val 16667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D21B04B-EFC9-423A-AFC4-FF2C8237CB32}"/>
                </a:ext>
              </a:extLst>
            </p:cNvPr>
            <p:cNvSpPr txBox="1"/>
            <p:nvPr/>
          </p:nvSpPr>
          <p:spPr>
            <a:xfrm>
              <a:off x="4133006" y="1184831"/>
              <a:ext cx="7224104" cy="7740488"/>
            </a:xfrm>
            <a:prstGeom prst="wedgeRoundRect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vi-VN" sz="28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Ghi ra số tiền điện (nước) tháng trước của các gia đình thành viên nhóm bên cạnh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70358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B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3970" y="-24765"/>
            <a:ext cx="12205970" cy="6898640"/>
            <a:chOff x="-22" y="-39"/>
            <a:chExt cx="19222" cy="10864"/>
          </a:xfrm>
        </p:grpSpPr>
        <p:sp>
          <p:nvSpPr>
            <p:cNvPr id="149" name="矩形 148"/>
            <p:cNvSpPr/>
            <p:nvPr/>
          </p:nvSpPr>
          <p:spPr>
            <a:xfrm>
              <a:off x="-22" y="4631"/>
              <a:ext cx="19217" cy="6194"/>
            </a:xfrm>
            <a:prstGeom prst="rect">
              <a:avLst/>
            </a:prstGeom>
            <a:solidFill>
              <a:srgbClr val="55B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45" name="组合 144"/>
            <p:cNvGrpSpPr/>
            <p:nvPr/>
          </p:nvGrpSpPr>
          <p:grpSpPr>
            <a:xfrm>
              <a:off x="1" y="-39"/>
              <a:ext cx="19199" cy="3584"/>
              <a:chOff x="1" y="0"/>
              <a:chExt cx="19199" cy="358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146" name="图片 145" descr="组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" y="0"/>
                <a:ext cx="9192" cy="3585"/>
              </a:xfrm>
              <a:prstGeom prst="rect">
                <a:avLst/>
              </a:prstGeom>
            </p:spPr>
          </p:pic>
          <p:pic>
            <p:nvPicPr>
              <p:cNvPr id="147" name="图片 146" descr="组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08" y="0"/>
                <a:ext cx="9192" cy="3585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>
              <a:off x="1135" y="1355"/>
              <a:ext cx="16931" cy="8891"/>
            </a:xfrm>
            <a:prstGeom prst="round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135" y="1155"/>
              <a:ext cx="16931" cy="8891"/>
            </a:xfrm>
            <a:prstGeom prst="round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1135" y="955"/>
              <a:ext cx="16931" cy="88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52" name="组合 151"/>
            <p:cNvGrpSpPr/>
            <p:nvPr/>
          </p:nvGrpSpPr>
          <p:grpSpPr>
            <a:xfrm>
              <a:off x="-5" y="0"/>
              <a:ext cx="19200" cy="10221"/>
              <a:chOff x="-5" y="0"/>
              <a:chExt cx="19200" cy="10221"/>
            </a:xfrm>
          </p:grpSpPr>
          <p:pic>
            <p:nvPicPr>
              <p:cNvPr id="150" name="图片 149" descr="矢量智能对象"/>
              <p:cNvPicPr>
                <a:picLocks noChangeAspect="1"/>
              </p:cNvPicPr>
              <p:nvPr/>
            </p:nvPicPr>
            <p:blipFill>
              <a:blip r:embed="rId4"/>
              <a:srcRect l="1252" r="50009" b="52806"/>
              <a:stretch>
                <a:fillRect/>
              </a:stretch>
            </p:blipFill>
            <p:spPr>
              <a:xfrm flipH="1">
                <a:off x="15015" y="0"/>
                <a:ext cx="4180" cy="7604"/>
              </a:xfrm>
              <a:prstGeom prst="rect">
                <a:avLst/>
              </a:prstGeom>
            </p:spPr>
          </p:pic>
          <p:pic>
            <p:nvPicPr>
              <p:cNvPr id="151" name="图片 150" descr="矢量智能对象"/>
              <p:cNvPicPr>
                <a:picLocks noChangeAspect="1"/>
              </p:cNvPicPr>
              <p:nvPr/>
            </p:nvPicPr>
            <p:blipFill>
              <a:blip r:embed="rId4"/>
              <a:srcRect l="1252" t="4482" r="50009" b="52806"/>
              <a:stretch>
                <a:fillRect/>
              </a:stretch>
            </p:blipFill>
            <p:spPr>
              <a:xfrm>
                <a:off x="-5" y="5"/>
                <a:ext cx="6206" cy="10217"/>
              </a:xfrm>
              <a:prstGeom prst="rect">
                <a:avLst/>
              </a:prstGeom>
            </p:spPr>
          </p:pic>
        </p:grpSp>
      </p:grpSp>
      <p:grpSp>
        <p:nvGrpSpPr>
          <p:cNvPr id="29" name="组合 28"/>
          <p:cNvGrpSpPr/>
          <p:nvPr/>
        </p:nvGrpSpPr>
        <p:grpSpPr>
          <a:xfrm>
            <a:off x="4613275" y="2145762"/>
            <a:ext cx="3499485" cy="3596005"/>
            <a:chOff x="4120" y="2645"/>
            <a:chExt cx="5511" cy="5663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4120" y="2645"/>
              <a:ext cx="5511" cy="5511"/>
            </a:xfrm>
            <a:prstGeom prst="roundRect">
              <a:avLst/>
            </a:prstGeom>
            <a:solidFill>
              <a:srgbClr val="51BA78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charset="-122"/>
                <a:ea typeface="思源宋体 CN Heavy" panose="02020900000000000000" charset="-122"/>
                <a:cs typeface="+mn-cs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824" y="3510"/>
              <a:ext cx="4293" cy="4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Aft>
                  <a:spcPts val="500"/>
                </a:spcAft>
              </a:pPr>
              <a:r>
                <a:rPr lang="nl-NL" sz="3200" b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Liệu có thể làm cách nào để tiền điện, tiền nước giảm đi không? </a:t>
              </a:r>
              <a:endParaRPr lang="en-US" sz="3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0" name="图片 39" descr="图层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4000" y="2509299"/>
            <a:ext cx="1951355" cy="29095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5400000">
            <a:off x="7993574" y="2764083"/>
            <a:ext cx="59365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Ghi</a:t>
            </a: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0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nhớ</a:t>
            </a:r>
            <a:endParaRPr kumimoji="0" lang="en-US" sz="10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1046480" y="1923803"/>
            <a:ext cx="8124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0" indent="-457200" algn="just">
              <a:spcBef>
                <a:spcPct val="50000"/>
              </a:spcBef>
              <a:defRPr/>
            </a:pPr>
            <a:r>
              <a:rPr lang="vi-VN" altLang="en-US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 sử dụng điện, nước trong gia đình nếu không để ý tiết kiệm sẽ làm tốn một khoản tiền lớn.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2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B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矩形 148"/>
          <p:cNvSpPr/>
          <p:nvPr/>
        </p:nvSpPr>
        <p:spPr>
          <a:xfrm>
            <a:off x="-13970" y="7620"/>
            <a:ext cx="6245225" cy="6866255"/>
          </a:xfrm>
          <a:prstGeom prst="rect">
            <a:avLst/>
          </a:prstGeom>
          <a:solidFill>
            <a:srgbClr val="55B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20725" y="606425"/>
            <a:ext cx="10751185" cy="56457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52" name="组合 151"/>
          <p:cNvGrpSpPr/>
          <p:nvPr/>
        </p:nvGrpSpPr>
        <p:grpSpPr>
          <a:xfrm>
            <a:off x="-3175" y="0"/>
            <a:ext cx="12192000" cy="6490335"/>
            <a:chOff x="-5" y="0"/>
            <a:chExt cx="19200" cy="10221"/>
          </a:xfrm>
        </p:grpSpPr>
        <p:pic>
          <p:nvPicPr>
            <p:cNvPr id="150" name="图片 149" descr="矢量智能对象"/>
            <p:cNvPicPr>
              <a:picLocks noChangeAspect="1"/>
            </p:cNvPicPr>
            <p:nvPr/>
          </p:nvPicPr>
          <p:blipFill>
            <a:blip r:embed="rId3"/>
            <a:srcRect l="1252" r="50009" b="52806"/>
            <a:stretch>
              <a:fillRect/>
            </a:stretch>
          </p:blipFill>
          <p:spPr>
            <a:xfrm flipH="1">
              <a:off x="15015" y="0"/>
              <a:ext cx="4180" cy="7604"/>
            </a:xfrm>
            <a:prstGeom prst="rect">
              <a:avLst/>
            </a:prstGeom>
          </p:spPr>
        </p:pic>
        <p:pic>
          <p:nvPicPr>
            <p:cNvPr id="151" name="图片 150" descr="矢量智能对象"/>
            <p:cNvPicPr>
              <a:picLocks noChangeAspect="1"/>
            </p:cNvPicPr>
            <p:nvPr/>
          </p:nvPicPr>
          <p:blipFill>
            <a:blip r:embed="rId3"/>
            <a:srcRect l="1252" t="4482" r="50009" b="52806"/>
            <a:stretch>
              <a:fillRect/>
            </a:stretch>
          </p:blipFill>
          <p:spPr>
            <a:xfrm>
              <a:off x="-5" y="5"/>
              <a:ext cx="6206" cy="10217"/>
            </a:xfrm>
            <a:prstGeom prst="rect">
              <a:avLst/>
            </a:prstGeom>
          </p:spPr>
        </p:pic>
      </p:grpSp>
      <p:grpSp>
        <p:nvGrpSpPr>
          <p:cNvPr id="173" name="组合 172"/>
          <p:cNvGrpSpPr/>
          <p:nvPr/>
        </p:nvGrpSpPr>
        <p:grpSpPr>
          <a:xfrm>
            <a:off x="1035685" y="2644775"/>
            <a:ext cx="1424940" cy="2961640"/>
            <a:chOff x="8239" y="2524"/>
            <a:chExt cx="2244" cy="4664"/>
          </a:xfrm>
        </p:grpSpPr>
        <p:grpSp>
          <p:nvGrpSpPr>
            <p:cNvPr id="163" name="组合 162"/>
            <p:cNvGrpSpPr/>
            <p:nvPr/>
          </p:nvGrpSpPr>
          <p:grpSpPr>
            <a:xfrm>
              <a:off x="9193" y="3351"/>
              <a:ext cx="1290" cy="3543"/>
              <a:chOff x="8299" y="2524"/>
              <a:chExt cx="1590" cy="4365"/>
            </a:xfrm>
          </p:grpSpPr>
          <p:sp>
            <p:nvSpPr>
              <p:cNvPr id="164" name="矩形 163"/>
              <p:cNvSpPr/>
              <p:nvPr/>
            </p:nvSpPr>
            <p:spPr>
              <a:xfrm>
                <a:off x="8974" y="5749"/>
                <a:ext cx="240" cy="1140"/>
              </a:xfrm>
              <a:prstGeom prst="rect">
                <a:avLst/>
              </a:prstGeom>
              <a:solidFill>
                <a:srgbClr val="704F2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5" name="等腰三角形 164"/>
              <p:cNvSpPr/>
              <p:nvPr/>
            </p:nvSpPr>
            <p:spPr>
              <a:xfrm>
                <a:off x="8299" y="2524"/>
                <a:ext cx="1590" cy="3270"/>
              </a:xfrm>
              <a:prstGeom prst="triangle">
                <a:avLst/>
              </a:prstGeom>
              <a:solidFill>
                <a:srgbClr val="458D5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72" name="组合 171"/>
            <p:cNvGrpSpPr/>
            <p:nvPr/>
          </p:nvGrpSpPr>
          <p:grpSpPr>
            <a:xfrm>
              <a:off x="8239" y="2524"/>
              <a:ext cx="2024" cy="4664"/>
              <a:chOff x="8239" y="2524"/>
              <a:chExt cx="2024" cy="4664"/>
            </a:xfrm>
          </p:grpSpPr>
          <p:grpSp>
            <p:nvGrpSpPr>
              <p:cNvPr id="162" name="组合 161"/>
              <p:cNvGrpSpPr/>
              <p:nvPr/>
            </p:nvGrpSpPr>
            <p:grpSpPr>
              <a:xfrm>
                <a:off x="8299" y="2524"/>
                <a:ext cx="1590" cy="4365"/>
                <a:chOff x="8299" y="2524"/>
                <a:chExt cx="1590" cy="4365"/>
              </a:xfrm>
            </p:grpSpPr>
            <p:sp>
              <p:nvSpPr>
                <p:cNvPr id="161" name="矩形 160"/>
                <p:cNvSpPr/>
                <p:nvPr/>
              </p:nvSpPr>
              <p:spPr>
                <a:xfrm>
                  <a:off x="8974" y="5749"/>
                  <a:ext cx="240" cy="1140"/>
                </a:xfrm>
                <a:prstGeom prst="rect">
                  <a:avLst/>
                </a:prstGeom>
                <a:solidFill>
                  <a:srgbClr val="704F2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160" name="等腰三角形 159"/>
                <p:cNvSpPr/>
                <p:nvPr/>
              </p:nvSpPr>
              <p:spPr>
                <a:xfrm>
                  <a:off x="8299" y="2524"/>
                  <a:ext cx="1590" cy="3270"/>
                </a:xfrm>
                <a:prstGeom prst="triangle">
                  <a:avLst/>
                </a:prstGeom>
                <a:solidFill>
                  <a:srgbClr val="5C9F73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  <p:grpSp>
            <p:nvGrpSpPr>
              <p:cNvPr id="169" name="组合 168"/>
              <p:cNvGrpSpPr/>
              <p:nvPr/>
            </p:nvGrpSpPr>
            <p:grpSpPr>
              <a:xfrm>
                <a:off x="8239" y="6754"/>
                <a:ext cx="2024" cy="434"/>
                <a:chOff x="8239" y="6814"/>
                <a:chExt cx="2024" cy="434"/>
              </a:xfrm>
            </p:grpSpPr>
            <p:sp>
              <p:nvSpPr>
                <p:cNvPr id="170" name="矩形 169"/>
                <p:cNvSpPr/>
                <p:nvPr/>
              </p:nvSpPr>
              <p:spPr>
                <a:xfrm>
                  <a:off x="8239" y="6814"/>
                  <a:ext cx="1620" cy="210"/>
                </a:xfrm>
                <a:prstGeom prst="rect">
                  <a:avLst/>
                </a:prstGeom>
                <a:solidFill>
                  <a:srgbClr val="734E2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171" name="矩形 170"/>
                <p:cNvSpPr/>
                <p:nvPr/>
              </p:nvSpPr>
              <p:spPr>
                <a:xfrm>
                  <a:off x="8239" y="7024"/>
                  <a:ext cx="2025" cy="225"/>
                </a:xfrm>
                <a:prstGeom prst="rect">
                  <a:avLst/>
                </a:prstGeom>
                <a:solidFill>
                  <a:srgbClr val="704F2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</p:grpSp>
      </p:grpSp>
      <p:grpSp>
        <p:nvGrpSpPr>
          <p:cNvPr id="176" name="组合 175"/>
          <p:cNvGrpSpPr/>
          <p:nvPr/>
        </p:nvGrpSpPr>
        <p:grpSpPr>
          <a:xfrm>
            <a:off x="9063355" y="3371215"/>
            <a:ext cx="3308350" cy="1364615"/>
            <a:chOff x="1691" y="4165"/>
            <a:chExt cx="2184" cy="3270"/>
          </a:xfrm>
        </p:grpSpPr>
        <p:sp>
          <p:nvSpPr>
            <p:cNvPr id="174" name="等腰三角形 173"/>
            <p:cNvSpPr/>
            <p:nvPr/>
          </p:nvSpPr>
          <p:spPr>
            <a:xfrm>
              <a:off x="2585" y="4781"/>
              <a:ext cx="1290" cy="2654"/>
            </a:xfrm>
            <a:prstGeom prst="triangle">
              <a:avLst/>
            </a:prstGeom>
            <a:solidFill>
              <a:srgbClr val="7797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5" name="等腰三角形 174"/>
            <p:cNvSpPr/>
            <p:nvPr/>
          </p:nvSpPr>
          <p:spPr>
            <a:xfrm>
              <a:off x="1691" y="4165"/>
              <a:ext cx="1590" cy="3270"/>
            </a:xfrm>
            <a:prstGeom prst="triangle">
              <a:avLst/>
            </a:prstGeom>
            <a:solidFill>
              <a:srgbClr val="ACCC6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B96FDF7-05FF-4D91-9CBF-1A5539AB72AF}"/>
              </a:ext>
            </a:extLst>
          </p:cNvPr>
          <p:cNvSpPr txBox="1"/>
          <p:nvPr/>
        </p:nvSpPr>
        <p:spPr>
          <a:xfrm>
            <a:off x="2619375" y="2333625"/>
            <a:ext cx="72675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Thảo luận về cách tiết kiệm điện nước trong gia đình.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9872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B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3970" y="-24765"/>
            <a:ext cx="12205970" cy="6898640"/>
            <a:chOff x="-22" y="-39"/>
            <a:chExt cx="19222" cy="10864"/>
          </a:xfrm>
        </p:grpSpPr>
        <p:sp>
          <p:nvSpPr>
            <p:cNvPr id="149" name="矩形 148"/>
            <p:cNvSpPr/>
            <p:nvPr/>
          </p:nvSpPr>
          <p:spPr>
            <a:xfrm>
              <a:off x="-22" y="4631"/>
              <a:ext cx="19217" cy="6194"/>
            </a:xfrm>
            <a:prstGeom prst="rect">
              <a:avLst/>
            </a:prstGeom>
            <a:solidFill>
              <a:srgbClr val="55B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45" name="组合 144"/>
            <p:cNvGrpSpPr/>
            <p:nvPr/>
          </p:nvGrpSpPr>
          <p:grpSpPr>
            <a:xfrm>
              <a:off x="1" y="-39"/>
              <a:ext cx="19199" cy="3584"/>
              <a:chOff x="1" y="0"/>
              <a:chExt cx="19199" cy="358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146" name="图片 145" descr="组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" y="0"/>
                <a:ext cx="9192" cy="3585"/>
              </a:xfrm>
              <a:prstGeom prst="rect">
                <a:avLst/>
              </a:prstGeom>
            </p:spPr>
          </p:pic>
          <p:pic>
            <p:nvPicPr>
              <p:cNvPr id="147" name="图片 146" descr="组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08" y="0"/>
                <a:ext cx="9192" cy="3585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>
              <a:off x="1135" y="1355"/>
              <a:ext cx="16931" cy="8891"/>
            </a:xfrm>
            <a:prstGeom prst="round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135" y="1155"/>
              <a:ext cx="16931" cy="8891"/>
            </a:xfrm>
            <a:prstGeom prst="round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1135" y="955"/>
              <a:ext cx="16931" cy="88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52" name="组合 151"/>
            <p:cNvGrpSpPr/>
            <p:nvPr/>
          </p:nvGrpSpPr>
          <p:grpSpPr>
            <a:xfrm>
              <a:off x="-5" y="0"/>
              <a:ext cx="19200" cy="10221"/>
              <a:chOff x="-5" y="0"/>
              <a:chExt cx="19200" cy="10221"/>
            </a:xfrm>
          </p:grpSpPr>
          <p:pic>
            <p:nvPicPr>
              <p:cNvPr id="150" name="图片 149" descr="矢量智能对象"/>
              <p:cNvPicPr>
                <a:picLocks noChangeAspect="1"/>
              </p:cNvPicPr>
              <p:nvPr/>
            </p:nvPicPr>
            <p:blipFill>
              <a:blip r:embed="rId4"/>
              <a:srcRect l="1252" r="50009" b="52806"/>
              <a:stretch>
                <a:fillRect/>
              </a:stretch>
            </p:blipFill>
            <p:spPr>
              <a:xfrm flipH="1">
                <a:off x="15015" y="0"/>
                <a:ext cx="4180" cy="7604"/>
              </a:xfrm>
              <a:prstGeom prst="rect">
                <a:avLst/>
              </a:prstGeom>
            </p:spPr>
          </p:pic>
          <p:pic>
            <p:nvPicPr>
              <p:cNvPr id="151" name="图片 150" descr="矢量智能对象"/>
              <p:cNvPicPr>
                <a:picLocks noChangeAspect="1"/>
              </p:cNvPicPr>
              <p:nvPr/>
            </p:nvPicPr>
            <p:blipFill>
              <a:blip r:embed="rId4"/>
              <a:srcRect l="1252" t="4482" r="50009" b="52806"/>
              <a:stretch>
                <a:fillRect/>
              </a:stretch>
            </p:blipFill>
            <p:spPr>
              <a:xfrm>
                <a:off x="-5" y="5"/>
                <a:ext cx="6206" cy="10217"/>
              </a:xfrm>
              <a:prstGeom prst="rect">
                <a:avLst/>
              </a:prstGeom>
            </p:spPr>
          </p:pic>
        </p:grpSp>
      </p:grpSp>
      <p:grpSp>
        <p:nvGrpSpPr>
          <p:cNvPr id="17" name="Google Shape;862;p35">
            <a:extLst>
              <a:ext uri="{FF2B5EF4-FFF2-40B4-BE49-F238E27FC236}">
                <a16:creationId xmlns:a16="http://schemas.microsoft.com/office/drawing/2014/main" id="{AA20252E-D063-42C2-93E1-A61BF839B208}"/>
              </a:ext>
            </a:extLst>
          </p:cNvPr>
          <p:cNvGrpSpPr/>
          <p:nvPr/>
        </p:nvGrpSpPr>
        <p:grpSpPr>
          <a:xfrm>
            <a:off x="1372235" y="786130"/>
            <a:ext cx="9525635" cy="4827905"/>
            <a:chOff x="6530374" y="1560189"/>
            <a:chExt cx="1045566" cy="505315"/>
          </a:xfrm>
        </p:grpSpPr>
        <p:sp>
          <p:nvSpPr>
            <p:cNvPr id="18" name="Google Shape;863;p35">
              <a:extLst>
                <a:ext uri="{FF2B5EF4-FFF2-40B4-BE49-F238E27FC236}">
                  <a16:creationId xmlns:a16="http://schemas.microsoft.com/office/drawing/2014/main" id="{ECC07DF0-8C7A-4E97-B32E-DFA1A426A4A4}"/>
                </a:ext>
              </a:extLst>
            </p:cNvPr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19" name="Google Shape;864;p35">
              <a:extLst>
                <a:ext uri="{FF2B5EF4-FFF2-40B4-BE49-F238E27FC236}">
                  <a16:creationId xmlns:a16="http://schemas.microsoft.com/office/drawing/2014/main" id="{713A36FD-DCF3-46B0-8A40-ED878C5253F3}"/>
                </a:ext>
              </a:extLst>
            </p:cNvPr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20" name="Google Shape;865;p35">
              <a:extLst>
                <a:ext uri="{FF2B5EF4-FFF2-40B4-BE49-F238E27FC236}">
                  <a16:creationId xmlns:a16="http://schemas.microsoft.com/office/drawing/2014/main" id="{A2890DF8-7CC7-4BEE-A35F-D28DC07C90F6}"/>
                </a:ext>
              </a:extLst>
            </p:cNvPr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21" name="Google Shape;866;p35">
              <a:extLst>
                <a:ext uri="{FF2B5EF4-FFF2-40B4-BE49-F238E27FC236}">
                  <a16:creationId xmlns:a16="http://schemas.microsoft.com/office/drawing/2014/main" id="{B76D3D40-B576-4C9F-8C95-1E1B8DCAFB29}"/>
                </a:ext>
              </a:extLst>
            </p:cNvPr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22" name="Google Shape;867;p35">
              <a:extLst>
                <a:ext uri="{FF2B5EF4-FFF2-40B4-BE49-F238E27FC236}">
                  <a16:creationId xmlns:a16="http://schemas.microsoft.com/office/drawing/2014/main" id="{DC73423B-4F35-402D-8292-F46286EE8F4F}"/>
                </a:ext>
              </a:extLst>
            </p:cNvPr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23" name="Google Shape;868;p35">
              <a:extLst>
                <a:ext uri="{FF2B5EF4-FFF2-40B4-BE49-F238E27FC236}">
                  <a16:creationId xmlns:a16="http://schemas.microsoft.com/office/drawing/2014/main" id="{468212D9-BD33-4EA6-8555-307C328CCB07}"/>
                </a:ext>
              </a:extLst>
            </p:cNvPr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24" name="Google Shape;869;p35">
              <a:extLst>
                <a:ext uri="{FF2B5EF4-FFF2-40B4-BE49-F238E27FC236}">
                  <a16:creationId xmlns:a16="http://schemas.microsoft.com/office/drawing/2014/main" id="{126206A9-5435-46A0-9A85-976CB792128F}"/>
                </a:ext>
              </a:extLst>
            </p:cNvPr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25" name="Google Shape;870;p35">
              <a:extLst>
                <a:ext uri="{FF2B5EF4-FFF2-40B4-BE49-F238E27FC236}">
                  <a16:creationId xmlns:a16="http://schemas.microsoft.com/office/drawing/2014/main" id="{B2A93C02-E9E2-4258-8B2E-FC26B851E8DE}"/>
                </a:ext>
              </a:extLst>
            </p:cNvPr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26" name="Google Shape;871;p35">
              <a:extLst>
                <a:ext uri="{FF2B5EF4-FFF2-40B4-BE49-F238E27FC236}">
                  <a16:creationId xmlns:a16="http://schemas.microsoft.com/office/drawing/2014/main" id="{661D7A44-5BDC-48BF-9D60-53DFB1C3D6EA}"/>
                </a:ext>
              </a:extLst>
            </p:cNvPr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27" name="Google Shape;872;p35">
              <a:extLst>
                <a:ext uri="{FF2B5EF4-FFF2-40B4-BE49-F238E27FC236}">
                  <a16:creationId xmlns:a16="http://schemas.microsoft.com/office/drawing/2014/main" id="{2681AC7E-DD20-48B7-8946-C8E937D30177}"/>
                </a:ext>
              </a:extLst>
            </p:cNvPr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28" name="Google Shape;873;p35">
              <a:extLst>
                <a:ext uri="{FF2B5EF4-FFF2-40B4-BE49-F238E27FC236}">
                  <a16:creationId xmlns:a16="http://schemas.microsoft.com/office/drawing/2014/main" id="{2DCCF1C8-F80B-409F-B0DD-EFB56550F343}"/>
                </a:ext>
              </a:extLst>
            </p:cNvPr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0" name="Google Shape;874;p35">
              <a:extLst>
                <a:ext uri="{FF2B5EF4-FFF2-40B4-BE49-F238E27FC236}">
                  <a16:creationId xmlns:a16="http://schemas.microsoft.com/office/drawing/2014/main" id="{EB760F60-383C-4166-87BE-51C8F6FB61A6}"/>
                </a:ext>
              </a:extLst>
            </p:cNvPr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1" name="Google Shape;875;p35">
              <a:extLst>
                <a:ext uri="{FF2B5EF4-FFF2-40B4-BE49-F238E27FC236}">
                  <a16:creationId xmlns:a16="http://schemas.microsoft.com/office/drawing/2014/main" id="{039D44E7-C611-4ED7-9BC6-8AD3A7F16191}"/>
                </a:ext>
              </a:extLst>
            </p:cNvPr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3" name="Google Shape;876;p35">
              <a:extLst>
                <a:ext uri="{FF2B5EF4-FFF2-40B4-BE49-F238E27FC236}">
                  <a16:creationId xmlns:a16="http://schemas.microsoft.com/office/drawing/2014/main" id="{8F457AD3-1B54-483A-82F0-627DAAE238AA}"/>
                </a:ext>
              </a:extLst>
            </p:cNvPr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4" name="Google Shape;877;p35">
              <a:extLst>
                <a:ext uri="{FF2B5EF4-FFF2-40B4-BE49-F238E27FC236}">
                  <a16:creationId xmlns:a16="http://schemas.microsoft.com/office/drawing/2014/main" id="{6F6A5E02-9EF5-455B-A1DD-0E947F34D505}"/>
                </a:ext>
              </a:extLst>
            </p:cNvPr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5" name="Google Shape;878;p35">
              <a:extLst>
                <a:ext uri="{FF2B5EF4-FFF2-40B4-BE49-F238E27FC236}">
                  <a16:creationId xmlns:a16="http://schemas.microsoft.com/office/drawing/2014/main" id="{9A317EF5-63B3-4449-A334-2C6A09450E76}"/>
                </a:ext>
              </a:extLst>
            </p:cNvPr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6" name="Google Shape;879;p35">
              <a:extLst>
                <a:ext uri="{FF2B5EF4-FFF2-40B4-BE49-F238E27FC236}">
                  <a16:creationId xmlns:a16="http://schemas.microsoft.com/office/drawing/2014/main" id="{F3C4EAF2-75D6-43CD-857D-9AFA35184C79}"/>
                </a:ext>
              </a:extLst>
            </p:cNvPr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7" name="Google Shape;880;p35">
              <a:extLst>
                <a:ext uri="{FF2B5EF4-FFF2-40B4-BE49-F238E27FC236}">
                  <a16:creationId xmlns:a16="http://schemas.microsoft.com/office/drawing/2014/main" id="{7C90ACB4-1C4A-4D39-8281-671A2D0DC6DA}"/>
                </a:ext>
              </a:extLst>
            </p:cNvPr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8" name="Google Shape;881;p35">
              <a:extLst>
                <a:ext uri="{FF2B5EF4-FFF2-40B4-BE49-F238E27FC236}">
                  <a16:creationId xmlns:a16="http://schemas.microsoft.com/office/drawing/2014/main" id="{E4F85CEF-B396-4ECB-AB67-57BDDBE7FC56}"/>
                </a:ext>
              </a:extLst>
            </p:cNvPr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9" name="Google Shape;882;p35">
              <a:extLst>
                <a:ext uri="{FF2B5EF4-FFF2-40B4-BE49-F238E27FC236}">
                  <a16:creationId xmlns:a16="http://schemas.microsoft.com/office/drawing/2014/main" id="{FCDB7731-4436-483B-B810-547DC0F46C7E}"/>
                </a:ext>
              </a:extLst>
            </p:cNvPr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41" name="Google Shape;883;p35">
              <a:extLst>
                <a:ext uri="{FF2B5EF4-FFF2-40B4-BE49-F238E27FC236}">
                  <a16:creationId xmlns:a16="http://schemas.microsoft.com/office/drawing/2014/main" id="{F4EB936A-ACFD-4EC4-9275-BEBAFEF00E58}"/>
                </a:ext>
              </a:extLst>
            </p:cNvPr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42" name="Google Shape;884;p35">
              <a:extLst>
                <a:ext uri="{FF2B5EF4-FFF2-40B4-BE49-F238E27FC236}">
                  <a16:creationId xmlns:a16="http://schemas.microsoft.com/office/drawing/2014/main" id="{A5A60854-A30F-4905-96DF-5131A10C01B4}"/>
                </a:ext>
              </a:extLst>
            </p:cNvPr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43" name="Google Shape;885;p35">
              <a:extLst>
                <a:ext uri="{FF2B5EF4-FFF2-40B4-BE49-F238E27FC236}">
                  <a16:creationId xmlns:a16="http://schemas.microsoft.com/office/drawing/2014/main" id="{9D0B5B8E-3CE1-4D6C-ADFE-7754974B8138}"/>
                </a:ext>
              </a:extLst>
            </p:cNvPr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44" name="Google Shape;886;p35">
              <a:extLst>
                <a:ext uri="{FF2B5EF4-FFF2-40B4-BE49-F238E27FC236}">
                  <a16:creationId xmlns:a16="http://schemas.microsoft.com/office/drawing/2014/main" id="{46621066-B3E7-429F-B52F-EE3787F27041}"/>
                </a:ext>
              </a:extLst>
            </p:cNvPr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45" name="Google Shape;887;p35">
              <a:extLst>
                <a:ext uri="{FF2B5EF4-FFF2-40B4-BE49-F238E27FC236}">
                  <a16:creationId xmlns:a16="http://schemas.microsoft.com/office/drawing/2014/main" id="{AC40386F-78E5-49DC-B2CB-CFA740123A4D}"/>
                </a:ext>
              </a:extLst>
            </p:cNvPr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46" name="Google Shape;888;p35">
              <a:extLst>
                <a:ext uri="{FF2B5EF4-FFF2-40B4-BE49-F238E27FC236}">
                  <a16:creationId xmlns:a16="http://schemas.microsoft.com/office/drawing/2014/main" id="{5DEA150F-6DFE-415D-99EB-AAECA6F8AFC1}"/>
                </a:ext>
              </a:extLst>
            </p:cNvPr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47" name="Google Shape;889;p35">
              <a:extLst>
                <a:ext uri="{FF2B5EF4-FFF2-40B4-BE49-F238E27FC236}">
                  <a16:creationId xmlns:a16="http://schemas.microsoft.com/office/drawing/2014/main" id="{9285C18C-002F-4200-A33B-031A3FE242B7}"/>
                </a:ext>
              </a:extLst>
            </p:cNvPr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48" name="Google Shape;890;p35">
              <a:extLst>
                <a:ext uri="{FF2B5EF4-FFF2-40B4-BE49-F238E27FC236}">
                  <a16:creationId xmlns:a16="http://schemas.microsoft.com/office/drawing/2014/main" id="{2D65165D-3412-475C-A69A-0821A33C0328}"/>
                </a:ext>
              </a:extLst>
            </p:cNvPr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49" name="Google Shape;891;p35">
              <a:extLst>
                <a:ext uri="{FF2B5EF4-FFF2-40B4-BE49-F238E27FC236}">
                  <a16:creationId xmlns:a16="http://schemas.microsoft.com/office/drawing/2014/main" id="{704635E4-2FE6-496D-AC27-929C4C1168BF}"/>
                </a:ext>
              </a:extLst>
            </p:cNvPr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50" name="Google Shape;892;p35">
              <a:extLst>
                <a:ext uri="{FF2B5EF4-FFF2-40B4-BE49-F238E27FC236}">
                  <a16:creationId xmlns:a16="http://schemas.microsoft.com/office/drawing/2014/main" id="{94E37344-4CAE-4FFB-8E7E-2D09FD221282}"/>
                </a:ext>
              </a:extLst>
            </p:cNvPr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51" name="Google Shape;893;p35">
              <a:extLst>
                <a:ext uri="{FF2B5EF4-FFF2-40B4-BE49-F238E27FC236}">
                  <a16:creationId xmlns:a16="http://schemas.microsoft.com/office/drawing/2014/main" id="{0ED5DBB3-612A-4436-A74A-B00AAF971181}"/>
                </a:ext>
              </a:extLst>
            </p:cNvPr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52" name="Google Shape;894;p35">
              <a:extLst>
                <a:ext uri="{FF2B5EF4-FFF2-40B4-BE49-F238E27FC236}">
                  <a16:creationId xmlns:a16="http://schemas.microsoft.com/office/drawing/2014/main" id="{96FA0B2F-AC90-4F76-B269-E93DC2ED4515}"/>
                </a:ext>
              </a:extLst>
            </p:cNvPr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53" name="Google Shape;895;p35">
              <a:extLst>
                <a:ext uri="{FF2B5EF4-FFF2-40B4-BE49-F238E27FC236}">
                  <a16:creationId xmlns:a16="http://schemas.microsoft.com/office/drawing/2014/main" id="{1760EEE1-7F1C-4798-857D-88F1F86F9435}"/>
                </a:ext>
              </a:extLst>
            </p:cNvPr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54" name="Google Shape;896;p35">
              <a:extLst>
                <a:ext uri="{FF2B5EF4-FFF2-40B4-BE49-F238E27FC236}">
                  <a16:creationId xmlns:a16="http://schemas.microsoft.com/office/drawing/2014/main" id="{BFEC0314-5084-4CFE-8D43-D5D23E3BA4FF}"/>
                </a:ext>
              </a:extLst>
            </p:cNvPr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55" name="Google Shape;897;p35">
              <a:extLst>
                <a:ext uri="{FF2B5EF4-FFF2-40B4-BE49-F238E27FC236}">
                  <a16:creationId xmlns:a16="http://schemas.microsoft.com/office/drawing/2014/main" id="{33E229C6-FA9D-4A1F-8DBB-6BE8E0B91EEE}"/>
                </a:ext>
              </a:extLst>
            </p:cNvPr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56" name="Google Shape;898;p35">
              <a:extLst>
                <a:ext uri="{FF2B5EF4-FFF2-40B4-BE49-F238E27FC236}">
                  <a16:creationId xmlns:a16="http://schemas.microsoft.com/office/drawing/2014/main" id="{DBF5554E-0CE1-4280-AC5F-1F7E77465FE4}"/>
                </a:ext>
              </a:extLst>
            </p:cNvPr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57" name="Google Shape;899;p35">
              <a:extLst>
                <a:ext uri="{FF2B5EF4-FFF2-40B4-BE49-F238E27FC236}">
                  <a16:creationId xmlns:a16="http://schemas.microsoft.com/office/drawing/2014/main" id="{A7C0E55C-2BA1-4C67-AECA-8B7A153478D6}"/>
                </a:ext>
              </a:extLst>
            </p:cNvPr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58" name="Google Shape;900;p35">
              <a:extLst>
                <a:ext uri="{FF2B5EF4-FFF2-40B4-BE49-F238E27FC236}">
                  <a16:creationId xmlns:a16="http://schemas.microsoft.com/office/drawing/2014/main" id="{C08E6248-B1B8-41A5-9D51-A84B9F90FD7D}"/>
                </a:ext>
              </a:extLst>
            </p:cNvPr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59" name="Google Shape;901;p35">
              <a:extLst>
                <a:ext uri="{FF2B5EF4-FFF2-40B4-BE49-F238E27FC236}">
                  <a16:creationId xmlns:a16="http://schemas.microsoft.com/office/drawing/2014/main" id="{F105DD5C-A83E-4BA8-A784-524F703BDEE1}"/>
                </a:ext>
              </a:extLst>
            </p:cNvPr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60" name="Google Shape;902;p35">
              <a:extLst>
                <a:ext uri="{FF2B5EF4-FFF2-40B4-BE49-F238E27FC236}">
                  <a16:creationId xmlns:a16="http://schemas.microsoft.com/office/drawing/2014/main" id="{7ED8AF6B-6572-4E9B-9A99-CE7E9ADF9918}"/>
                </a:ext>
              </a:extLst>
            </p:cNvPr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61" name="Google Shape;903;p35">
              <a:extLst>
                <a:ext uri="{FF2B5EF4-FFF2-40B4-BE49-F238E27FC236}">
                  <a16:creationId xmlns:a16="http://schemas.microsoft.com/office/drawing/2014/main" id="{B7B44B74-6C3E-4E45-B9CB-9C1E9492E43E}"/>
                </a:ext>
              </a:extLst>
            </p:cNvPr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62" name="Google Shape;904;p35">
              <a:extLst>
                <a:ext uri="{FF2B5EF4-FFF2-40B4-BE49-F238E27FC236}">
                  <a16:creationId xmlns:a16="http://schemas.microsoft.com/office/drawing/2014/main" id="{F33CB089-8FF4-4AAC-B544-3D7B681BB20B}"/>
                </a:ext>
              </a:extLst>
            </p:cNvPr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63" name="Google Shape;905;p35">
              <a:extLst>
                <a:ext uri="{FF2B5EF4-FFF2-40B4-BE49-F238E27FC236}">
                  <a16:creationId xmlns:a16="http://schemas.microsoft.com/office/drawing/2014/main" id="{C3AA0512-4D6F-4E3B-B8FA-F01664533EAE}"/>
                </a:ext>
              </a:extLst>
            </p:cNvPr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64" name="Google Shape;906;p35">
              <a:extLst>
                <a:ext uri="{FF2B5EF4-FFF2-40B4-BE49-F238E27FC236}">
                  <a16:creationId xmlns:a16="http://schemas.microsoft.com/office/drawing/2014/main" id="{8339EBAE-B538-4B3A-9612-997492619D32}"/>
                </a:ext>
              </a:extLst>
            </p:cNvPr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65" name="Google Shape;907;p35">
              <a:extLst>
                <a:ext uri="{FF2B5EF4-FFF2-40B4-BE49-F238E27FC236}">
                  <a16:creationId xmlns:a16="http://schemas.microsoft.com/office/drawing/2014/main" id="{8DCF4C12-0BFD-4E55-A150-43320DA1A7C4}"/>
                </a:ext>
              </a:extLst>
            </p:cNvPr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66" name="Google Shape;908;p35">
              <a:extLst>
                <a:ext uri="{FF2B5EF4-FFF2-40B4-BE49-F238E27FC236}">
                  <a16:creationId xmlns:a16="http://schemas.microsoft.com/office/drawing/2014/main" id="{E8B87332-0F69-42A1-A98C-881726842EB1}"/>
                </a:ext>
              </a:extLst>
            </p:cNvPr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4D14938C-8284-431B-AA4A-F8A1C7DCC889}"/>
              </a:ext>
            </a:extLst>
          </p:cNvPr>
          <p:cNvSpPr txBox="1"/>
          <p:nvPr/>
        </p:nvSpPr>
        <p:spPr>
          <a:xfrm>
            <a:off x="2309661" y="1857620"/>
            <a:ext cx="817174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i="1" dirty="0" err="1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</a:t>
            </a:r>
            <a:r>
              <a:rPr lang="en-US" sz="3600" b="1" i="1" dirty="0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9 </a:t>
            </a:r>
            <a:r>
              <a:rPr lang="en-US" sz="3600" b="1" i="1" dirty="0" err="1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giờ</a:t>
            </a:r>
            <a:r>
              <a:rPr lang="en-US" sz="3600" b="1" i="1" dirty="0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sáng</a:t>
            </a:r>
            <a:r>
              <a:rPr lang="en-US" sz="3600" b="1" i="1" dirty="0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đến</a:t>
            </a:r>
            <a:r>
              <a:rPr lang="en-US" sz="3600" b="1" i="1" dirty="0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3 </a:t>
            </a:r>
            <a:r>
              <a:rPr lang="en-US" sz="3600" b="1" i="1" dirty="0" err="1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giờ</a:t>
            </a:r>
            <a:r>
              <a:rPr lang="en-US" sz="3600" b="1" i="1" dirty="0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chiều</a:t>
            </a:r>
            <a:r>
              <a:rPr lang="en-US" sz="3600" b="1" i="1" dirty="0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3600" b="1" i="1" dirty="0" err="1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lượng</a:t>
            </a:r>
            <a:r>
              <a:rPr lang="en-US" sz="3600" b="1" i="1" dirty="0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điện</a:t>
            </a:r>
            <a:r>
              <a:rPr lang="en-US" sz="3600" b="1" i="1" dirty="0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tiêu</a:t>
            </a:r>
            <a:r>
              <a:rPr lang="en-US" sz="3600" b="1" i="1" dirty="0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thụ</a:t>
            </a:r>
            <a:r>
              <a:rPr lang="en-US" sz="3600" b="1" i="1" dirty="0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nhiều</a:t>
            </a:r>
            <a:r>
              <a:rPr lang="en-US" sz="3600" b="1" i="1" dirty="0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nhất</a:t>
            </a:r>
            <a:r>
              <a:rPr lang="en-US" sz="3600" b="1" i="1" dirty="0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3600" b="1" i="1" dirty="0" err="1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</a:t>
            </a:r>
            <a:r>
              <a:rPr lang="en-US" sz="3600" b="1" i="1" dirty="0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10 </a:t>
            </a:r>
            <a:r>
              <a:rPr lang="en-US" sz="3600" b="1" i="1" dirty="0" err="1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giờ</a:t>
            </a:r>
            <a:r>
              <a:rPr lang="en-US" sz="3600" b="1" i="1" dirty="0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đêm</a:t>
            </a:r>
            <a:r>
              <a:rPr lang="en-US" sz="3600" b="1" i="1" dirty="0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đến</a:t>
            </a:r>
            <a:r>
              <a:rPr lang="en-US" sz="3600" b="1" i="1" dirty="0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5 </a:t>
            </a:r>
            <a:r>
              <a:rPr lang="en-US" sz="3600" b="1" i="1" dirty="0" err="1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giờ</a:t>
            </a:r>
            <a:r>
              <a:rPr lang="en-US" sz="3600" b="1" i="1" dirty="0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sáng</a:t>
            </a:r>
            <a:r>
              <a:rPr lang="en-US" sz="3600" b="1" i="1" dirty="0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lượng</a:t>
            </a:r>
            <a:r>
              <a:rPr lang="en-US" sz="3600" b="1" i="1" dirty="0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điện</a:t>
            </a:r>
            <a:r>
              <a:rPr lang="en-US" sz="3600" b="1" i="1" dirty="0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tiêu</a:t>
            </a:r>
            <a:r>
              <a:rPr lang="en-US" sz="3600" b="1" i="1" dirty="0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thụ</a:t>
            </a:r>
            <a:r>
              <a:rPr lang="en-US" sz="3600" b="1" i="1" dirty="0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ít</a:t>
            </a:r>
            <a:r>
              <a:rPr lang="en-US" sz="3600" b="1" i="1" dirty="0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nhất</a:t>
            </a:r>
            <a:r>
              <a:rPr lang="en-US" sz="3600" b="1" i="1" dirty="0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3600" b="1" i="1" dirty="0" err="1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Hiện</a:t>
            </a:r>
            <a:r>
              <a:rPr lang="en-US" sz="3600" b="1" i="1" dirty="0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nay </a:t>
            </a:r>
            <a:r>
              <a:rPr lang="en-US" sz="3600" b="1" i="1" dirty="0" err="1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3600" b="1" i="1" dirty="0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nhiều</a:t>
            </a:r>
            <a:r>
              <a:rPr lang="en-US" sz="3600" b="1" i="1" dirty="0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loại</a:t>
            </a:r>
            <a:r>
              <a:rPr lang="en-US" sz="3600" b="1" i="1" dirty="0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bóng</a:t>
            </a:r>
            <a:r>
              <a:rPr lang="en-US" sz="3600" b="1" i="1" dirty="0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đèn</a:t>
            </a:r>
            <a:r>
              <a:rPr lang="en-US" sz="3600" b="1" i="1" dirty="0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tiết</a:t>
            </a:r>
            <a:r>
              <a:rPr lang="en-US" sz="3600" b="1" i="1" dirty="0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kiệm</a:t>
            </a:r>
            <a:r>
              <a:rPr lang="en-US" sz="3600" b="1" i="1" dirty="0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điện</a:t>
            </a:r>
            <a:r>
              <a:rPr lang="en-US" sz="3600" b="1" i="1" dirty="0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thay</a:t>
            </a:r>
            <a:r>
              <a:rPr lang="en-US" sz="3600" b="1" i="1" dirty="0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thế</a:t>
            </a:r>
            <a:r>
              <a:rPr lang="en-US" sz="3600" b="1" i="1" dirty="0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</a:t>
            </a:r>
            <a:r>
              <a:rPr lang="en-US" sz="3600" b="1" i="1" dirty="0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bóng</a:t>
            </a:r>
            <a:r>
              <a:rPr lang="en-US" sz="3600" b="1" i="1" dirty="0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đèn</a:t>
            </a:r>
            <a:r>
              <a:rPr lang="en-US" sz="3600" b="1" i="1" dirty="0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thường</a:t>
            </a:r>
            <a:r>
              <a:rPr lang="en-US" sz="3600" b="1" i="1" dirty="0">
                <a:solidFill>
                  <a:srgbClr val="ED587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D5875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4680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330</Words>
  <Application>Microsoft Office PowerPoint</Application>
  <PresentationFormat>Widescreen</PresentationFormat>
  <Paragraphs>21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Georgia</vt:lpstr>
      <vt:lpstr>Times New Roman</vt:lpstr>
      <vt:lpstr>Wingdings</vt:lpstr>
      <vt:lpstr>字魂59号-创粗黑</vt:lpstr>
      <vt:lpstr>思源宋体 CN Heavy</vt:lpstr>
      <vt:lpstr>Office 主题​​</vt:lpstr>
      <vt:lpstr>3_Office 主题​​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11332</cp:lastModifiedBy>
  <cp:revision>24</cp:revision>
  <dcterms:created xsi:type="dcterms:W3CDTF">2022-10-05T10:03:09Z</dcterms:created>
  <dcterms:modified xsi:type="dcterms:W3CDTF">2025-02-05T16:11:45Z</dcterms:modified>
</cp:coreProperties>
</file>