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0" r:id="rId2"/>
  </p:sldMasterIdLst>
  <p:notesMasterIdLst>
    <p:notesMasterId r:id="rId18"/>
  </p:notesMasterIdLst>
  <p:sldIdLst>
    <p:sldId id="257" r:id="rId3"/>
    <p:sldId id="394" r:id="rId4"/>
    <p:sldId id="357" r:id="rId5"/>
    <p:sldId id="397" r:id="rId6"/>
    <p:sldId id="398" r:id="rId7"/>
    <p:sldId id="399" r:id="rId8"/>
    <p:sldId id="401" r:id="rId9"/>
    <p:sldId id="402" r:id="rId10"/>
    <p:sldId id="403" r:id="rId11"/>
    <p:sldId id="405" r:id="rId12"/>
    <p:sldId id="414" r:id="rId13"/>
    <p:sldId id="410" r:id="rId14"/>
    <p:sldId id="4364" r:id="rId15"/>
    <p:sldId id="415" r:id="rId16"/>
    <p:sldId id="41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8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B3E004-3AB7-4C50-8A5C-DE9975A8124D}" type="datetimeFigureOut">
              <a:rPr lang="en-US" smtClean="0"/>
              <a:t>2/22/2025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12F6BB-DAD4-4DDA-AA80-0A1B652855BE}" type="slidenum">
              <a:rPr lang="en-US" smtClean="0"/>
              <a:t>‹#›</a:t>
            </a:fld>
            <a:endParaRPr lang="en-US"/>
          </a:p>
        </p:txBody>
      </p:sp>
    </p:spTree>
    <p:extLst>
      <p:ext uri="{BB962C8B-B14F-4D97-AF65-F5344CB8AC3E}">
        <p14:creationId xmlns:p14="http://schemas.microsoft.com/office/powerpoint/2010/main" val="225523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7"/>
        <p:cNvGrpSpPr/>
        <p:nvPr/>
      </p:nvGrpSpPr>
      <p:grpSpPr>
        <a:xfrm>
          <a:off x="0" y="0"/>
          <a:ext cx="0" cy="0"/>
          <a:chOff x="0" y="0"/>
          <a:chExt cx="0" cy="0"/>
        </a:xfrm>
      </p:grpSpPr>
      <p:sp>
        <p:nvSpPr>
          <p:cNvPr id="3658" name="Google Shape;36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9" name="Google Shape;36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16C7BA-F0EE-481C-8414-4820286520F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51A167-2CBB-414D-8046-E74008B05BE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BF5E29-C536-45C0-91B7-AFBBF0206320}"/>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2/22/2025</a:t>
            </a:fld>
            <a:endParaRPr lang="en-US"/>
          </a:p>
        </p:txBody>
      </p:sp>
      <p:sp>
        <p:nvSpPr>
          <p:cNvPr id="5" name="Footer Placeholder 4">
            <a:extLst>
              <a:ext uri="{FF2B5EF4-FFF2-40B4-BE49-F238E27FC236}">
                <a16:creationId xmlns:a16="http://schemas.microsoft.com/office/drawing/2014/main" id="{D515AB65-B826-40CA-AA7C-20FEFB585CC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D8EE79F-62A3-40E3-9AEE-C4903487C205}"/>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pic>
        <p:nvPicPr>
          <p:cNvPr id="9" name="Picture 8">
            <a:extLst>
              <a:ext uri="{FF2B5EF4-FFF2-40B4-BE49-F238E27FC236}">
                <a16:creationId xmlns:a16="http://schemas.microsoft.com/office/drawing/2014/main" id="{C669EF4C-3238-4F9B-A69F-AA746B8CA121}"/>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918270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F903B-BA7B-44E5-88A8-987BB6EF4FC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8F2513-DBCB-46EA-A49D-0F611B03155E}"/>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420F2A-9FB9-4226-8B91-47D8644278D4}"/>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2/22/2025</a:t>
            </a:fld>
            <a:endParaRPr lang="en-US"/>
          </a:p>
        </p:txBody>
      </p:sp>
      <p:sp>
        <p:nvSpPr>
          <p:cNvPr id="5" name="Footer Placeholder 4">
            <a:extLst>
              <a:ext uri="{FF2B5EF4-FFF2-40B4-BE49-F238E27FC236}">
                <a16:creationId xmlns:a16="http://schemas.microsoft.com/office/drawing/2014/main" id="{B1EEA8EC-EF64-498F-872C-60F7256FA64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1601DFE-85A4-4CFD-AD70-75EC70FB7D21}"/>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spTree>
    <p:extLst>
      <p:ext uri="{BB962C8B-B14F-4D97-AF65-F5344CB8AC3E}">
        <p14:creationId xmlns:p14="http://schemas.microsoft.com/office/powerpoint/2010/main" val="3993206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C9DA10-B528-4B1A-BC76-BB1E494B58B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BD0E67-98C4-445A-A237-B0CC232AB0C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33119A-3212-40C4-8708-DD6EC294A6AF}"/>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2/22/2025</a:t>
            </a:fld>
            <a:endParaRPr lang="en-US"/>
          </a:p>
        </p:txBody>
      </p:sp>
      <p:sp>
        <p:nvSpPr>
          <p:cNvPr id="5" name="Footer Placeholder 4">
            <a:extLst>
              <a:ext uri="{FF2B5EF4-FFF2-40B4-BE49-F238E27FC236}">
                <a16:creationId xmlns:a16="http://schemas.microsoft.com/office/drawing/2014/main" id="{E249B11E-2B5D-4F3C-BDB1-4F46E8469C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A06CA95-88A2-4023-B200-387B27A8FCC5}"/>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spTree>
    <p:extLst>
      <p:ext uri="{BB962C8B-B14F-4D97-AF65-F5344CB8AC3E}">
        <p14:creationId xmlns:p14="http://schemas.microsoft.com/office/powerpoint/2010/main" val="31773658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4096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7736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275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4793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526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5902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7172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14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62026-03CA-42EC-811C-6E842E0E1AE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BD5E14F-03B7-4C3C-A6EF-21BDDA210B1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AD8BF5-C4F1-4256-A698-63500CDDC80C}"/>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2/22/2025</a:t>
            </a:fld>
            <a:endParaRPr lang="en-US"/>
          </a:p>
        </p:txBody>
      </p:sp>
      <p:sp>
        <p:nvSpPr>
          <p:cNvPr id="5" name="Footer Placeholder 4">
            <a:extLst>
              <a:ext uri="{FF2B5EF4-FFF2-40B4-BE49-F238E27FC236}">
                <a16:creationId xmlns:a16="http://schemas.microsoft.com/office/drawing/2014/main" id="{46CDB0CE-5751-4EEE-9703-990A112B6EC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80414BC-B7CC-467B-9F0E-8F5E3D7824FF}"/>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spTree>
    <p:extLst>
      <p:ext uri="{BB962C8B-B14F-4D97-AF65-F5344CB8AC3E}">
        <p14:creationId xmlns:p14="http://schemas.microsoft.com/office/powerpoint/2010/main" val="19747810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957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88660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691402"/>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78496"/>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4925195"/>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1194430"/>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85454-DD1C-4357-B6BE-39396C36AA5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187DB66-DDAC-42D0-8FE0-D1E92229456E}"/>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3F58C61-F232-4F12-A0CF-5017F9FD4D41}"/>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2/22/2025</a:t>
            </a:fld>
            <a:endParaRPr lang="en-US"/>
          </a:p>
        </p:txBody>
      </p:sp>
      <p:sp>
        <p:nvSpPr>
          <p:cNvPr id="5" name="Footer Placeholder 4">
            <a:extLst>
              <a:ext uri="{FF2B5EF4-FFF2-40B4-BE49-F238E27FC236}">
                <a16:creationId xmlns:a16="http://schemas.microsoft.com/office/drawing/2014/main" id="{EE3F3ABD-9CF1-41E9-8DD2-D7C23D6DFBB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1B33BC6-16D5-4AED-A166-41E5708CFB94}"/>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spTree>
    <p:extLst>
      <p:ext uri="{BB962C8B-B14F-4D97-AF65-F5344CB8AC3E}">
        <p14:creationId xmlns:p14="http://schemas.microsoft.com/office/powerpoint/2010/main" val="2251669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B89A3-9E67-4B31-97E5-BF3636AE617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5FC60DA-5757-49C2-93DF-B70BE27346B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AC01BB-EE7D-44E7-84EA-91CD79409E01}"/>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345779-1B7C-4296-8140-AB85A04B055C}"/>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2/22/2025</a:t>
            </a:fld>
            <a:endParaRPr lang="en-US"/>
          </a:p>
        </p:txBody>
      </p:sp>
      <p:sp>
        <p:nvSpPr>
          <p:cNvPr id="6" name="Footer Placeholder 5">
            <a:extLst>
              <a:ext uri="{FF2B5EF4-FFF2-40B4-BE49-F238E27FC236}">
                <a16:creationId xmlns:a16="http://schemas.microsoft.com/office/drawing/2014/main" id="{9408C5D4-2012-4863-B413-4632E7A484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5CEB040-CBAC-40AC-8759-184D5ED82260}"/>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spTree>
    <p:extLst>
      <p:ext uri="{BB962C8B-B14F-4D97-AF65-F5344CB8AC3E}">
        <p14:creationId xmlns:p14="http://schemas.microsoft.com/office/powerpoint/2010/main" val="3578338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107BA-4431-4C80-8BCE-1EACF968723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1E31306-3E54-4A9F-8A06-8A3F2DF50D3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8F5781-30EE-4EB5-9709-D4718345756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CB3AD9-C0B6-4FCE-9409-9EF333504F6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7D3042-22AE-4547-89D6-CE93B3A5E91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946962E-BBA6-45AF-875C-75A5A7923F73}"/>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2/22/2025</a:t>
            </a:fld>
            <a:endParaRPr lang="en-US"/>
          </a:p>
        </p:txBody>
      </p:sp>
      <p:sp>
        <p:nvSpPr>
          <p:cNvPr id="8" name="Footer Placeholder 7">
            <a:extLst>
              <a:ext uri="{FF2B5EF4-FFF2-40B4-BE49-F238E27FC236}">
                <a16:creationId xmlns:a16="http://schemas.microsoft.com/office/drawing/2014/main" id="{28402E3D-96E2-4BC9-A5B6-52579AB7D0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C297B3F-C47A-44E3-BA72-9456DBC16B6B}"/>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spTree>
    <p:extLst>
      <p:ext uri="{BB962C8B-B14F-4D97-AF65-F5344CB8AC3E}">
        <p14:creationId xmlns:p14="http://schemas.microsoft.com/office/powerpoint/2010/main" val="637872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C656B-FFA6-4695-983B-427AF9B9501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15C2F71-0DFF-4DF0-9149-712774952109}"/>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2/22/2025</a:t>
            </a:fld>
            <a:endParaRPr lang="en-US"/>
          </a:p>
        </p:txBody>
      </p:sp>
      <p:sp>
        <p:nvSpPr>
          <p:cNvPr id="4" name="Footer Placeholder 3">
            <a:extLst>
              <a:ext uri="{FF2B5EF4-FFF2-40B4-BE49-F238E27FC236}">
                <a16:creationId xmlns:a16="http://schemas.microsoft.com/office/drawing/2014/main" id="{F0C4F4FB-FABE-4910-84FD-24291A6D9C5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A58C898-EDF6-4A24-B095-66DA6C345F21}"/>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spTree>
    <p:extLst>
      <p:ext uri="{BB962C8B-B14F-4D97-AF65-F5344CB8AC3E}">
        <p14:creationId xmlns:p14="http://schemas.microsoft.com/office/powerpoint/2010/main" val="3360277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1CED77-BB16-4B75-A737-A4EEC6FAFF07}"/>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2/22/2025</a:t>
            </a:fld>
            <a:endParaRPr lang="en-US"/>
          </a:p>
        </p:txBody>
      </p:sp>
      <p:sp>
        <p:nvSpPr>
          <p:cNvPr id="3" name="Footer Placeholder 2">
            <a:extLst>
              <a:ext uri="{FF2B5EF4-FFF2-40B4-BE49-F238E27FC236}">
                <a16:creationId xmlns:a16="http://schemas.microsoft.com/office/drawing/2014/main" id="{920F014E-F7CE-4979-BB91-B3682D1118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2253DFC4-89DC-4696-87FA-8F5B195031E4}"/>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spTree>
    <p:extLst>
      <p:ext uri="{BB962C8B-B14F-4D97-AF65-F5344CB8AC3E}">
        <p14:creationId xmlns:p14="http://schemas.microsoft.com/office/powerpoint/2010/main" val="72451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BFA91-CBF9-4AE1-A60A-6113F79C490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8B685A-1459-4E01-B87A-CEF77AB55C9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4FCF95-4369-4E2A-A291-52F918FC485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C86CC2-978C-4E19-AA6C-DEADA4BB52F0}"/>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2/22/2025</a:t>
            </a:fld>
            <a:endParaRPr lang="en-US"/>
          </a:p>
        </p:txBody>
      </p:sp>
      <p:sp>
        <p:nvSpPr>
          <p:cNvPr id="6" name="Footer Placeholder 5">
            <a:extLst>
              <a:ext uri="{FF2B5EF4-FFF2-40B4-BE49-F238E27FC236}">
                <a16:creationId xmlns:a16="http://schemas.microsoft.com/office/drawing/2014/main" id="{7D79F12C-EFAE-47CC-8707-12D36D4EBA7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4F0BB6A-DD91-4E3F-AABC-2D3ADCCABCEF}"/>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spTree>
    <p:extLst>
      <p:ext uri="{BB962C8B-B14F-4D97-AF65-F5344CB8AC3E}">
        <p14:creationId xmlns:p14="http://schemas.microsoft.com/office/powerpoint/2010/main" val="2981504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84F7C-AFC7-49E8-BEF7-3604F5B438C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BB3D25-2F03-455F-A4FF-3AA47AC3A25B}"/>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93339EC-EC9F-492F-85E3-3C0CA861D99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A53127-8749-4CF2-B375-F5AE15CA5A1C}"/>
              </a:ext>
            </a:extLst>
          </p:cNvPr>
          <p:cNvSpPr>
            <a:spLocks noGrp="1"/>
          </p:cNvSpPr>
          <p:nvPr>
            <p:ph type="dt" sz="half" idx="10"/>
          </p:nvPr>
        </p:nvSpPr>
        <p:spPr>
          <a:xfrm>
            <a:off x="838200" y="6356350"/>
            <a:ext cx="2743200" cy="365125"/>
          </a:xfrm>
          <a:prstGeom prst="rect">
            <a:avLst/>
          </a:prstGeom>
        </p:spPr>
        <p:txBody>
          <a:bodyPr/>
          <a:lstStyle/>
          <a:p>
            <a:fld id="{5D57ED49-BF2E-47B1-A866-84764E7DF897}" type="datetimeFigureOut">
              <a:rPr lang="en-US" smtClean="0"/>
              <a:t>2/22/2025</a:t>
            </a:fld>
            <a:endParaRPr lang="en-US"/>
          </a:p>
        </p:txBody>
      </p:sp>
      <p:sp>
        <p:nvSpPr>
          <p:cNvPr id="6" name="Footer Placeholder 5">
            <a:extLst>
              <a:ext uri="{FF2B5EF4-FFF2-40B4-BE49-F238E27FC236}">
                <a16:creationId xmlns:a16="http://schemas.microsoft.com/office/drawing/2014/main" id="{E2C5E5B4-4409-4699-BDFF-72C46E669D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C776D45-8501-4A94-8474-028CAD1E0C34}"/>
              </a:ext>
            </a:extLst>
          </p:cNvPr>
          <p:cNvSpPr>
            <a:spLocks noGrp="1"/>
          </p:cNvSpPr>
          <p:nvPr>
            <p:ph type="sldNum" sz="quarter" idx="12"/>
          </p:nvPr>
        </p:nvSpPr>
        <p:spPr>
          <a:xfrm>
            <a:off x="8610600" y="6356350"/>
            <a:ext cx="2743200" cy="365125"/>
          </a:xfrm>
          <a:prstGeom prst="rect">
            <a:avLst/>
          </a:prstGeom>
        </p:spPr>
        <p:txBody>
          <a:bodyPr/>
          <a:lstStyle/>
          <a:p>
            <a:fld id="{70F7C98C-7B00-4CC6-A8CA-D46544A90438}" type="slidenum">
              <a:rPr lang="en-US" smtClean="0"/>
              <a:t>‹#›</a:t>
            </a:fld>
            <a:endParaRPr lang="en-US"/>
          </a:p>
        </p:txBody>
      </p:sp>
    </p:spTree>
    <p:extLst>
      <p:ext uri="{BB962C8B-B14F-4D97-AF65-F5344CB8AC3E}">
        <p14:creationId xmlns:p14="http://schemas.microsoft.com/office/powerpoint/2010/main" val="22123976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2.xml"/><Relationship Id="rId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CF163BE-2FC4-497B-9D6A-8F384193FA7D}"/>
              </a:ext>
            </a:extLst>
          </p:cNvPr>
          <p:cNvPicPr>
            <a:picLocks noChangeAspect="1"/>
          </p:cNvPicPr>
          <p:nvPr userDrawn="1"/>
        </p:nvPicPr>
        <p:blipFill>
          <a:blip r:embed="rId23"/>
          <a:stretch>
            <a:fillRect/>
          </a:stretch>
        </p:blipFill>
        <p:spPr>
          <a:xfrm>
            <a:off x="0" y="0"/>
            <a:ext cx="12192000" cy="6858000"/>
          </a:xfrm>
          <a:prstGeom prst="rect">
            <a:avLst/>
          </a:prstGeom>
        </p:spPr>
      </p:pic>
    </p:spTree>
    <p:extLst>
      <p:ext uri="{BB962C8B-B14F-4D97-AF65-F5344CB8AC3E}">
        <p14:creationId xmlns:p14="http://schemas.microsoft.com/office/powerpoint/2010/main" val="38116233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87211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zh-CN"/>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slideLayout" Target="../slideLayouts/slideLayout25.xml"/><Relationship Id="rId6" Type="http://schemas.microsoft.com/office/2007/relationships/hdphoto" Target="../media/hdphoto3.wdp"/><Relationship Id="rId5" Type="http://schemas.openxmlformats.org/officeDocument/2006/relationships/image" Target="../media/image29.pn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19.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660"/>
        <p:cNvGrpSpPr/>
        <p:nvPr/>
      </p:nvGrpSpPr>
      <p:grpSpPr>
        <a:xfrm>
          <a:off x="0" y="0"/>
          <a:ext cx="0" cy="0"/>
          <a:chOff x="0" y="0"/>
          <a:chExt cx="0" cy="0"/>
        </a:xfrm>
      </p:grpSpPr>
      <p:sp>
        <p:nvSpPr>
          <p:cNvPr id="31" name="任意多边形: 形状 40">
            <a:extLst>
              <a:ext uri="{FF2B5EF4-FFF2-40B4-BE49-F238E27FC236}">
                <a16:creationId xmlns:a16="http://schemas.microsoft.com/office/drawing/2014/main" id="{BBF16710-F9EB-4B92-9AB5-1C1C81D6D41E}"/>
              </a:ext>
            </a:extLst>
          </p:cNvPr>
          <p:cNvSpPr/>
          <p:nvPr/>
        </p:nvSpPr>
        <p:spPr>
          <a:xfrm>
            <a:off x="156520" y="1347317"/>
            <a:ext cx="11876690" cy="460309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思源黑体 CN Bold" panose="020B0800000000000000" pitchFamily="34" charset="-122"/>
              <a:ea typeface="思源黑体 CN Bold" panose="020B0800000000000000" pitchFamily="34" charset="-122"/>
              <a:cs typeface="+mn-cs"/>
            </a:endParaRPr>
          </a:p>
        </p:txBody>
      </p:sp>
      <p:pic>
        <p:nvPicPr>
          <p:cNvPr id="25" name="Picture 2" descr="LINE Official Stickers - Doraemon Animated Stickers Example with GIF  Animation">
            <a:extLst>
              <a:ext uri="{FF2B5EF4-FFF2-40B4-BE49-F238E27FC236}">
                <a16:creationId xmlns:a16="http://schemas.microsoft.com/office/drawing/2014/main" id="{500B8379-B068-4726-B2D5-0143054C39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240" y="2084609"/>
            <a:ext cx="3428758" cy="338364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a:extLst>
              <a:ext uri="{FF2B5EF4-FFF2-40B4-BE49-F238E27FC236}">
                <a16:creationId xmlns:a16="http://schemas.microsoft.com/office/drawing/2014/main" id="{BE52E13E-1518-4ED4-A545-343E546ECA8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8777" y="3325731"/>
            <a:ext cx="3629743" cy="3675173"/>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7" name="文本框 21">
            <a:extLst>
              <a:ext uri="{FF2B5EF4-FFF2-40B4-BE49-F238E27FC236}">
                <a16:creationId xmlns:a16="http://schemas.microsoft.com/office/drawing/2014/main" id="{DAEA8D92-F095-4B26-9248-9BCD2E1F53F9}"/>
              </a:ext>
            </a:extLst>
          </p:cNvPr>
          <p:cNvSpPr txBox="1"/>
          <p:nvPr/>
        </p:nvSpPr>
        <p:spPr>
          <a:xfrm>
            <a:off x="2592797" y="349437"/>
            <a:ext cx="679942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1" i="0" u="none" strike="noStrike" kern="1200" cap="none" spc="0" normalizeH="0" baseline="0" noProof="0" dirty="0">
              <a:ln w="12700">
                <a:noFill/>
              </a:ln>
              <a:solidFill>
                <a:srgbClr val="002060"/>
              </a:solidFill>
              <a:effectLst/>
              <a:uLnTx/>
              <a:uFillTx/>
              <a:ea typeface="微软雅黑" panose="020B0503020204020204" pitchFamily="34" charset="-122"/>
            </a:endParaRPr>
          </a:p>
        </p:txBody>
      </p:sp>
      <p:sp>
        <p:nvSpPr>
          <p:cNvPr id="7" name="Rectangle 6">
            <a:extLst>
              <a:ext uri="{FF2B5EF4-FFF2-40B4-BE49-F238E27FC236}">
                <a16:creationId xmlns:a16="http://schemas.microsoft.com/office/drawing/2014/main" id="{98F0C546-104C-4AF8-8528-E14CE8772554}"/>
              </a:ext>
            </a:extLst>
          </p:cNvPr>
          <p:cNvSpPr/>
          <p:nvPr/>
        </p:nvSpPr>
        <p:spPr>
          <a:xfrm>
            <a:off x="4732242" y="2729298"/>
            <a:ext cx="1947837" cy="502608"/>
          </a:xfrm>
          <a:prstGeom prst="rect">
            <a:avLst/>
          </a:prstGeom>
        </p:spPr>
        <p:txBody>
          <a:bodyPr wrap="none">
            <a:prstTxWarp prst="textPlain">
              <a:avLst/>
            </a:prstTxWarp>
            <a:spAutoFit/>
          </a:bodyPr>
          <a:lstStyle/>
          <a:p>
            <a:pPr algn="ctr" defTabSz="914126">
              <a:defRPr/>
            </a:pPr>
            <a:r>
              <a:rPr lang="en-US" sz="4799" b="1" dirty="0" err="1">
                <a:solidFill>
                  <a:srgbClr val="00B050"/>
                </a:solidFill>
              </a:rPr>
              <a:t>Bài</a:t>
            </a:r>
            <a:r>
              <a:rPr lang="en-US" sz="4799" b="1" dirty="0">
                <a:solidFill>
                  <a:srgbClr val="00B050"/>
                </a:solidFill>
              </a:rPr>
              <a:t> 1</a:t>
            </a:r>
            <a:r>
              <a:rPr lang="vi-VN" sz="4799" b="1" dirty="0">
                <a:solidFill>
                  <a:srgbClr val="00B050"/>
                </a:solidFill>
              </a:rPr>
              <a:t>8</a:t>
            </a:r>
            <a:r>
              <a:rPr lang="en-US" sz="4799" b="1" dirty="0">
                <a:solidFill>
                  <a:srgbClr val="00B050"/>
                </a:solidFill>
              </a:rPr>
              <a:t> - </a:t>
            </a:r>
            <a:r>
              <a:rPr lang="en-US" sz="4799" b="1" dirty="0" err="1">
                <a:solidFill>
                  <a:srgbClr val="00B050"/>
                </a:solidFill>
              </a:rPr>
              <a:t>Tiết</a:t>
            </a:r>
            <a:r>
              <a:rPr lang="en-US" sz="4799" b="1" dirty="0">
                <a:solidFill>
                  <a:srgbClr val="00B050"/>
                </a:solidFill>
              </a:rPr>
              <a:t> 2</a:t>
            </a:r>
            <a:endParaRPr lang="vi-VN" sz="4799" b="1" dirty="0">
              <a:solidFill>
                <a:srgbClr val="00B050"/>
              </a:solidFill>
            </a:endParaRPr>
          </a:p>
        </p:txBody>
      </p:sp>
      <p:sp>
        <p:nvSpPr>
          <p:cNvPr id="8" name="TextBox 7">
            <a:extLst>
              <a:ext uri="{FF2B5EF4-FFF2-40B4-BE49-F238E27FC236}">
                <a16:creationId xmlns:a16="http://schemas.microsoft.com/office/drawing/2014/main" id="{7019BBC2-77E9-4080-9905-22B0376F9F5A}"/>
              </a:ext>
            </a:extLst>
          </p:cNvPr>
          <p:cNvSpPr txBox="1"/>
          <p:nvPr/>
        </p:nvSpPr>
        <p:spPr>
          <a:xfrm>
            <a:off x="2333625" y="1933575"/>
            <a:ext cx="7094852" cy="794954"/>
          </a:xfrm>
          <a:prstGeom prst="rect">
            <a:avLst/>
          </a:prstGeom>
          <a:noFill/>
        </p:spPr>
        <p:txBody>
          <a:bodyPr wrap="square" rtlCol="0">
            <a:prstTxWarp prst="textChevron">
              <a:avLst/>
            </a:prstTxWarp>
            <a:spAutoFit/>
          </a:bodyPr>
          <a:lstStyle/>
          <a:p>
            <a:pPr defTabSz="914126">
              <a:defRPr/>
            </a:pPr>
            <a:r>
              <a:rPr lang="en-US" sz="5998" b="1" dirty="0" err="1">
                <a:ln w="22225">
                  <a:solidFill>
                    <a:srgbClr val="ED7D31"/>
                  </a:solidFill>
                  <a:prstDash val="solid"/>
                </a:ln>
                <a:solidFill>
                  <a:srgbClr val="FFFF00"/>
                </a:solidFill>
              </a:rPr>
              <a:t>Tự</a:t>
            </a:r>
            <a:r>
              <a:rPr lang="en-US" sz="5998" b="1" dirty="0">
                <a:ln w="22225">
                  <a:solidFill>
                    <a:srgbClr val="ED7D31"/>
                  </a:solidFill>
                  <a:prstDash val="solid"/>
                </a:ln>
                <a:solidFill>
                  <a:srgbClr val="FFFF00"/>
                </a:solidFill>
              </a:rPr>
              <a:t> </a:t>
            </a:r>
            <a:r>
              <a:rPr lang="en-US" sz="5998" b="1" dirty="0" err="1">
                <a:ln w="22225">
                  <a:solidFill>
                    <a:srgbClr val="ED7D31"/>
                  </a:solidFill>
                  <a:prstDash val="solid"/>
                </a:ln>
                <a:solidFill>
                  <a:srgbClr val="FFFF00"/>
                </a:solidFill>
              </a:rPr>
              <a:t>nhiên</a:t>
            </a:r>
            <a:r>
              <a:rPr lang="en-US" sz="5998" b="1" dirty="0">
                <a:ln w="22225">
                  <a:solidFill>
                    <a:srgbClr val="ED7D31"/>
                  </a:solidFill>
                  <a:prstDash val="solid"/>
                </a:ln>
                <a:solidFill>
                  <a:srgbClr val="FFFF00"/>
                </a:solidFill>
              </a:rPr>
              <a:t> </a:t>
            </a:r>
            <a:r>
              <a:rPr lang="en-US" sz="5998" b="1" dirty="0" err="1">
                <a:ln w="22225">
                  <a:solidFill>
                    <a:srgbClr val="ED7D31"/>
                  </a:solidFill>
                  <a:prstDash val="solid"/>
                </a:ln>
                <a:solidFill>
                  <a:srgbClr val="FFFF00"/>
                </a:solidFill>
              </a:rPr>
              <a:t>và</a:t>
            </a:r>
            <a:r>
              <a:rPr lang="en-US" sz="5998" b="1" dirty="0">
                <a:ln w="22225">
                  <a:solidFill>
                    <a:srgbClr val="ED7D31"/>
                  </a:solidFill>
                  <a:prstDash val="solid"/>
                </a:ln>
                <a:solidFill>
                  <a:srgbClr val="FFFF00"/>
                </a:solidFill>
              </a:rPr>
              <a:t> </a:t>
            </a:r>
            <a:r>
              <a:rPr lang="en-US" sz="5998" b="1" dirty="0" err="1">
                <a:ln w="22225">
                  <a:solidFill>
                    <a:srgbClr val="ED7D31"/>
                  </a:solidFill>
                  <a:prstDash val="solid"/>
                </a:ln>
                <a:solidFill>
                  <a:srgbClr val="FFFF00"/>
                </a:solidFill>
              </a:rPr>
              <a:t>xã</a:t>
            </a:r>
            <a:r>
              <a:rPr lang="en-US" sz="5998" b="1" dirty="0">
                <a:ln w="22225">
                  <a:solidFill>
                    <a:srgbClr val="ED7D31"/>
                  </a:solidFill>
                  <a:prstDash val="solid"/>
                </a:ln>
                <a:solidFill>
                  <a:srgbClr val="FFFF00"/>
                </a:solidFill>
              </a:rPr>
              <a:t> </a:t>
            </a:r>
            <a:r>
              <a:rPr lang="en-US" sz="5998" b="1" dirty="0" err="1">
                <a:ln w="22225">
                  <a:solidFill>
                    <a:srgbClr val="ED7D31"/>
                  </a:solidFill>
                  <a:prstDash val="solid"/>
                </a:ln>
                <a:solidFill>
                  <a:srgbClr val="FFFF00"/>
                </a:solidFill>
              </a:rPr>
              <a:t>hội</a:t>
            </a:r>
            <a:endParaRPr lang="vi-VN" sz="5998" b="1" dirty="0">
              <a:ln w="22225">
                <a:solidFill>
                  <a:srgbClr val="ED7D31"/>
                </a:solidFill>
                <a:prstDash val="solid"/>
              </a:ln>
              <a:solidFill>
                <a:srgbClr val="FFFF00"/>
              </a:solidFill>
            </a:endParaRPr>
          </a:p>
        </p:txBody>
      </p:sp>
      <p:pic>
        <p:nvPicPr>
          <p:cNvPr id="3" name="Picture 2">
            <a:extLst>
              <a:ext uri="{FF2B5EF4-FFF2-40B4-BE49-F238E27FC236}">
                <a16:creationId xmlns:a16="http://schemas.microsoft.com/office/drawing/2014/main" id="{9A671C21-C937-4A56-95D6-0BDE5DF0DCAA}"/>
              </a:ext>
            </a:extLst>
          </p:cNvPr>
          <p:cNvPicPr>
            <a:picLocks noChangeAspect="1"/>
          </p:cNvPicPr>
          <p:nvPr/>
        </p:nvPicPr>
        <p:blipFill>
          <a:blip r:embed="rId5"/>
          <a:stretch>
            <a:fillRect/>
          </a:stretch>
        </p:blipFill>
        <p:spPr>
          <a:xfrm>
            <a:off x="2386289" y="3675463"/>
            <a:ext cx="6809822" cy="1012024"/>
          </a:xfrm>
          <a:prstGeom prst="rect">
            <a:avLst/>
          </a:prstGeom>
        </p:spPr>
      </p:pic>
      <p:pic>
        <p:nvPicPr>
          <p:cNvPr id="2" name="Picture 1" descr="Ảnh có chứa văn bản, biểu tượng, Phông chữ, Nhãn hiệu&#10;&#10;Mô tả được tạo tự động">
            <a:extLst>
              <a:ext uri="{FF2B5EF4-FFF2-40B4-BE49-F238E27FC236}">
                <a16:creationId xmlns:a16="http://schemas.microsoft.com/office/drawing/2014/main" id="{0AD7941D-8067-E011-0225-865E573C87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4693" y="92364"/>
            <a:ext cx="1573271" cy="1510086"/>
          </a:xfrm>
          <a:prstGeom prst="ellipse">
            <a:avLst/>
          </a:prstGeom>
        </p:spPr>
      </p:pic>
      <p:sp>
        <p:nvSpPr>
          <p:cNvPr id="4" name="Hộp Văn bản 5">
            <a:extLst>
              <a:ext uri="{FF2B5EF4-FFF2-40B4-BE49-F238E27FC236}">
                <a16:creationId xmlns:a16="http://schemas.microsoft.com/office/drawing/2014/main" id="{3B24F3FE-35A5-EFF1-FB27-4E2D087116FF}"/>
              </a:ext>
            </a:extLst>
          </p:cNvPr>
          <p:cNvSpPr txBox="1"/>
          <p:nvPr/>
        </p:nvSpPr>
        <p:spPr>
          <a:xfrm>
            <a:off x="2386289" y="566552"/>
            <a:ext cx="731189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UBND</a:t>
            </a:r>
            <a:r>
              <a:rPr kumimoji="0" lang="en-US"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par>
                                <p:cTn id="10" presetID="31" presetClass="entr" presetSubtype="0" fill="hold" nodeType="withEffect">
                                  <p:stCondLst>
                                    <p:cond delay="250"/>
                                  </p:stCondLst>
                                  <p:childTnLst>
                                    <p:set>
                                      <p:cBhvr>
                                        <p:cTn id="11" dur="1" fill="hold">
                                          <p:stCondLst>
                                            <p:cond delay="0"/>
                                          </p:stCondLst>
                                        </p:cTn>
                                        <p:tgtEl>
                                          <p:spTgt spid="25"/>
                                        </p:tgtEl>
                                        <p:attrNameLst>
                                          <p:attrName>style.visibility</p:attrName>
                                        </p:attrNameLst>
                                      </p:cBhvr>
                                      <p:to>
                                        <p:strVal val="visible"/>
                                      </p:to>
                                    </p:set>
                                    <p:anim calcmode="lin" valueType="num">
                                      <p:cBhvr>
                                        <p:cTn id="12" dur="1000" fill="hold"/>
                                        <p:tgtEl>
                                          <p:spTgt spid="25"/>
                                        </p:tgtEl>
                                        <p:attrNameLst>
                                          <p:attrName>ppt_w</p:attrName>
                                        </p:attrNameLst>
                                      </p:cBhvr>
                                      <p:tavLst>
                                        <p:tav tm="0">
                                          <p:val>
                                            <p:fltVal val="0"/>
                                          </p:val>
                                        </p:tav>
                                        <p:tav tm="100000">
                                          <p:val>
                                            <p:strVal val="#ppt_w"/>
                                          </p:val>
                                        </p:tav>
                                      </p:tavLst>
                                    </p:anim>
                                    <p:anim calcmode="lin" valueType="num">
                                      <p:cBhvr>
                                        <p:cTn id="13" dur="1000" fill="hold"/>
                                        <p:tgtEl>
                                          <p:spTgt spid="25"/>
                                        </p:tgtEl>
                                        <p:attrNameLst>
                                          <p:attrName>ppt_h</p:attrName>
                                        </p:attrNameLst>
                                      </p:cBhvr>
                                      <p:tavLst>
                                        <p:tav tm="0">
                                          <p:val>
                                            <p:fltVal val="0"/>
                                          </p:val>
                                        </p:tav>
                                        <p:tav tm="100000">
                                          <p:val>
                                            <p:strVal val="#ppt_h"/>
                                          </p:val>
                                        </p:tav>
                                      </p:tavLst>
                                    </p:anim>
                                    <p:anim calcmode="lin" valueType="num">
                                      <p:cBhvr>
                                        <p:cTn id="14" dur="1000" fill="hold"/>
                                        <p:tgtEl>
                                          <p:spTgt spid="25"/>
                                        </p:tgtEl>
                                        <p:attrNameLst>
                                          <p:attrName>style.rotation</p:attrName>
                                        </p:attrNameLst>
                                      </p:cBhvr>
                                      <p:tavLst>
                                        <p:tav tm="0">
                                          <p:val>
                                            <p:fltVal val="90"/>
                                          </p:val>
                                        </p:tav>
                                        <p:tav tm="100000">
                                          <p:val>
                                            <p:fltVal val="0"/>
                                          </p:val>
                                        </p:tav>
                                      </p:tavLst>
                                    </p:anim>
                                    <p:animEffect transition="in" filter="fade">
                                      <p:cBhvr>
                                        <p:cTn id="15" dur="1000"/>
                                        <p:tgtEl>
                                          <p:spTgt spid="25"/>
                                        </p:tgtEl>
                                      </p:cBhvr>
                                    </p:animEffect>
                                  </p:childTnLst>
                                </p:cTn>
                              </p:par>
                              <p:par>
                                <p:cTn id="16" presetID="2" presetClass="entr" presetSubtype="4"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par>
                          <p:cTn id="20" fill="hold">
                            <p:stCondLst>
                              <p:cond delay="1250"/>
                            </p:stCondLst>
                            <p:childTnLst>
                              <p:par>
                                <p:cTn id="21" presetID="31"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ixlr-bg-result (8)">
            <a:extLst>
              <a:ext uri="{FF2B5EF4-FFF2-40B4-BE49-F238E27FC236}">
                <a16:creationId xmlns:a16="http://schemas.microsoft.com/office/drawing/2014/main" id="{57EABE8D-DE48-44B0-AB6A-95D316888A2D}"/>
              </a:ext>
            </a:extLst>
          </p:cNvPr>
          <p:cNvPicPr>
            <a:picLocks noChangeAspect="1"/>
          </p:cNvPicPr>
          <p:nvPr/>
        </p:nvPicPr>
        <p:blipFill>
          <a:blip r:embed="rId2"/>
          <a:stretch>
            <a:fillRect/>
          </a:stretch>
        </p:blipFill>
        <p:spPr>
          <a:xfrm>
            <a:off x="9758045" y="3408680"/>
            <a:ext cx="1847850" cy="3444875"/>
          </a:xfrm>
          <a:prstGeom prst="rect">
            <a:avLst/>
          </a:prstGeom>
        </p:spPr>
      </p:pic>
      <p:pic>
        <p:nvPicPr>
          <p:cNvPr id="7" name="Content Placeholder 12" descr="Picture9">
            <a:extLst>
              <a:ext uri="{FF2B5EF4-FFF2-40B4-BE49-F238E27FC236}">
                <a16:creationId xmlns:a16="http://schemas.microsoft.com/office/drawing/2014/main" id="{77D7CE29-82E4-4222-B802-A642EFCF7450}"/>
              </a:ext>
            </a:extLst>
          </p:cNvPr>
          <p:cNvPicPr>
            <a:picLocks noChangeAspect="1"/>
          </p:cNvPicPr>
          <p:nvPr/>
        </p:nvPicPr>
        <p:blipFill>
          <a:blip r:embed="rId3"/>
          <a:stretch>
            <a:fillRect/>
          </a:stretch>
        </p:blipFill>
        <p:spPr>
          <a:xfrm flipH="1">
            <a:off x="833755" y="2615040"/>
            <a:ext cx="2379980" cy="3984403"/>
          </a:xfrm>
          <a:prstGeom prst="rect">
            <a:avLst/>
          </a:prstGeom>
        </p:spPr>
      </p:pic>
      <p:grpSp>
        <p:nvGrpSpPr>
          <p:cNvPr id="8" name="Group 7">
            <a:extLst>
              <a:ext uri="{FF2B5EF4-FFF2-40B4-BE49-F238E27FC236}">
                <a16:creationId xmlns:a16="http://schemas.microsoft.com/office/drawing/2014/main" id="{A8335AC3-938F-4D7A-9A98-33FECAE30CC3}"/>
              </a:ext>
            </a:extLst>
          </p:cNvPr>
          <p:cNvGrpSpPr/>
          <p:nvPr/>
        </p:nvGrpSpPr>
        <p:grpSpPr>
          <a:xfrm>
            <a:off x="7298690" y="483235"/>
            <a:ext cx="4229735" cy="2678430"/>
            <a:chOff x="9759" y="923"/>
            <a:chExt cx="6661" cy="4218"/>
          </a:xfrm>
        </p:grpSpPr>
        <p:sp>
          <p:nvSpPr>
            <p:cNvPr id="9" name="Cloud 8">
              <a:extLst>
                <a:ext uri="{FF2B5EF4-FFF2-40B4-BE49-F238E27FC236}">
                  <a16:creationId xmlns:a16="http://schemas.microsoft.com/office/drawing/2014/main" id="{E516ACBB-B93D-4D6A-A73D-98991C250537}"/>
                </a:ext>
              </a:extLst>
            </p:cNvPr>
            <p:cNvSpPr/>
            <p:nvPr/>
          </p:nvSpPr>
          <p:spPr>
            <a:xfrm>
              <a:off x="9759" y="923"/>
              <a:ext cx="6661" cy="4218"/>
            </a:xfrm>
            <a:prstGeom prst="cloud">
              <a:avLst/>
            </a:prstGeom>
            <a:solidFill>
              <a:srgbClr val="FBF7E0"/>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Arial" panose="020B0604020202020204" pitchFamily="34" charset="0"/>
                <a:ea typeface="SimSun" panose="02010600030101010101" pitchFamily="2" charset="-122"/>
                <a:cs typeface="+mn-cs"/>
              </a:endParaRPr>
            </a:p>
          </p:txBody>
        </p:sp>
        <p:sp>
          <p:nvSpPr>
            <p:cNvPr id="10" name="Text Box 21">
              <a:extLst>
                <a:ext uri="{FF2B5EF4-FFF2-40B4-BE49-F238E27FC236}">
                  <a16:creationId xmlns:a16="http://schemas.microsoft.com/office/drawing/2014/main" id="{3A8A2787-8E66-4C40-A09E-93EE82A409D3}"/>
                </a:ext>
              </a:extLst>
            </p:cNvPr>
            <p:cNvSpPr txBox="1"/>
            <p:nvPr/>
          </p:nvSpPr>
          <p:spPr>
            <a:xfrm>
              <a:off x="10309" y="1506"/>
              <a:ext cx="5561" cy="24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Bộ</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phận</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nào</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nhào</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trộn</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thức</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ăn</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thành</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dạng</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 </a:t>
              </a:r>
              <a:r>
                <a:rPr kumimoji="0" lang="en-US" sz="3200" b="0" i="0" u="none" strike="noStrike" kern="1200" cap="none" spc="0" normalizeH="0" baseline="0" noProof="0" dirty="0" err="1">
                  <a:ln>
                    <a:noFill/>
                  </a:ln>
                  <a:solidFill>
                    <a:srgbClr val="CC32B8"/>
                  </a:solidFill>
                  <a:effectLst/>
                  <a:uLnTx/>
                  <a:uFillTx/>
                  <a:latin typeface="Calibri" panose="020F0502020204030204" pitchFamily="34" charset="0"/>
                  <a:ea typeface="SimSun" panose="02010600030101010101" pitchFamily="2" charset="-122"/>
                  <a:cs typeface="+mn-cs"/>
                  <a:sym typeface="+mn-ea"/>
                </a:rPr>
                <a:t>lỏng</a:t>
              </a:r>
              <a:r>
                <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sym typeface="+mn-ea"/>
                </a:rPr>
                <a:t>?</a:t>
              </a:r>
              <a:endParaRPr kumimoji="0" lang="en-US" sz="3200" b="0" i="0" u="none" strike="noStrike" kern="1200" cap="none" spc="0" normalizeH="0" baseline="0" noProof="0" dirty="0">
                <a:ln>
                  <a:noFill/>
                </a:ln>
                <a:solidFill>
                  <a:srgbClr val="CC32B8"/>
                </a:solidFill>
                <a:effectLst/>
                <a:uLnTx/>
                <a:uFillTx/>
                <a:latin typeface="Calibri" panose="020F0502020204030204" pitchFamily="34" charset="0"/>
                <a:ea typeface="SimSun" panose="02010600030101010101" pitchFamily="2" charset="-122"/>
                <a:cs typeface="+mn-cs"/>
              </a:endParaRPr>
            </a:p>
          </p:txBody>
        </p:sp>
      </p:grpSp>
      <p:grpSp>
        <p:nvGrpSpPr>
          <p:cNvPr id="11" name="Group 10">
            <a:extLst>
              <a:ext uri="{FF2B5EF4-FFF2-40B4-BE49-F238E27FC236}">
                <a16:creationId xmlns:a16="http://schemas.microsoft.com/office/drawing/2014/main" id="{F9BD1D0D-0CB4-4972-A403-22E02BCE2782}"/>
              </a:ext>
            </a:extLst>
          </p:cNvPr>
          <p:cNvGrpSpPr/>
          <p:nvPr/>
        </p:nvGrpSpPr>
        <p:grpSpPr>
          <a:xfrm>
            <a:off x="1335405" y="1857375"/>
            <a:ext cx="4528185" cy="1132840"/>
            <a:chOff x="2103" y="1116"/>
            <a:chExt cx="7131" cy="3593"/>
          </a:xfrm>
        </p:grpSpPr>
        <p:sp>
          <p:nvSpPr>
            <p:cNvPr id="12" name="Rounded Rectangular Callout 18">
              <a:extLst>
                <a:ext uri="{FF2B5EF4-FFF2-40B4-BE49-F238E27FC236}">
                  <a16:creationId xmlns:a16="http://schemas.microsoft.com/office/drawing/2014/main" id="{E7B35E78-E2F5-4FCB-9352-773EA4254DF5}"/>
                </a:ext>
              </a:extLst>
            </p:cNvPr>
            <p:cNvSpPr/>
            <p:nvPr/>
          </p:nvSpPr>
          <p:spPr>
            <a:xfrm>
              <a:off x="2103" y="1116"/>
              <a:ext cx="7131" cy="3593"/>
            </a:xfrm>
            <a:prstGeom prst="wedgeRoundRectCallout">
              <a:avLst>
                <a:gd name="adj1" fmla="val -38509"/>
                <a:gd name="adj2" fmla="val 69926"/>
                <a:gd name="adj3" fmla="val 16667"/>
              </a:avLst>
            </a:prstGeom>
            <a:solidFill>
              <a:schemeClr val="bg1"/>
            </a:solidFill>
            <a:ln w="9525" cap="flat" cmpd="sng" algn="ctr">
              <a:solidFill>
                <a:schemeClr val="accent1"/>
              </a:solidFill>
              <a:prstDash val="solid"/>
              <a:round/>
              <a:headEnd type="none" w="med" len="med"/>
              <a:tailEnd type="none" w="med" len="med"/>
            </a:ln>
          </p:spPr>
          <p:txBody>
            <a:bodyPr vert="horz" wrap="non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srgbClr val="C00000"/>
                </a:solidFill>
                <a:effectLst/>
                <a:uLnTx/>
                <a:uFillTx/>
                <a:latin typeface="Arial" panose="020B0604020202020204" pitchFamily="34" charset="0"/>
                <a:ea typeface="SimSun" panose="02010600030101010101" pitchFamily="2" charset="-122"/>
                <a:cs typeface="+mn-cs"/>
              </a:endParaRPr>
            </a:p>
          </p:txBody>
        </p:sp>
        <p:sp>
          <p:nvSpPr>
            <p:cNvPr id="13" name="Text Box 23">
              <a:extLst>
                <a:ext uri="{FF2B5EF4-FFF2-40B4-BE49-F238E27FC236}">
                  <a16:creationId xmlns:a16="http://schemas.microsoft.com/office/drawing/2014/main" id="{9D76E35E-89E6-4F11-A0A6-7F31244F2EC7}"/>
                </a:ext>
              </a:extLst>
            </p:cNvPr>
            <p:cNvSpPr txBox="1"/>
            <p:nvPr/>
          </p:nvSpPr>
          <p:spPr>
            <a:xfrm>
              <a:off x="2321" y="1344"/>
              <a:ext cx="6890" cy="121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C00000"/>
                  </a:solidFill>
                  <a:effectLst/>
                  <a:uLnTx/>
                  <a:uFillTx/>
                  <a:latin typeface="Calibri" panose="020F0502020204030204"/>
                  <a:ea typeface="+mn-ea"/>
                  <a:cs typeface="+mn-cs"/>
                </a:rPr>
                <a:t>Đó</a:t>
              </a:r>
              <a:r>
                <a:rPr kumimoji="0" lang="en-US" sz="44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srgbClr val="C00000"/>
                  </a:solidFill>
                  <a:effectLst/>
                  <a:uLnTx/>
                  <a:uFillTx/>
                  <a:latin typeface="Calibri" panose="020F0502020204030204"/>
                  <a:ea typeface="+mn-ea"/>
                  <a:cs typeface="+mn-cs"/>
                </a:rPr>
                <a:t>là</a:t>
              </a:r>
              <a:r>
                <a:rPr kumimoji="0" lang="en-US" sz="44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srgbClr val="C00000"/>
                  </a:solidFill>
                  <a:effectLst/>
                  <a:uLnTx/>
                  <a:uFillTx/>
                  <a:latin typeface="Calibri" panose="020F0502020204030204"/>
                  <a:ea typeface="+mn-ea"/>
                  <a:cs typeface="+mn-cs"/>
                </a:rPr>
                <a:t>dạ</a:t>
              </a:r>
              <a:r>
                <a:rPr kumimoji="0" lang="en-US" sz="4400" b="0" i="0" u="none" strike="noStrike" kern="1200" cap="none" spc="0" normalizeH="0" baseline="0" noProof="0" dirty="0">
                  <a:ln>
                    <a:noFill/>
                  </a:ln>
                  <a:solidFill>
                    <a:srgbClr val="C00000"/>
                  </a:solidFill>
                  <a:effectLst/>
                  <a:uLnTx/>
                  <a:uFillTx/>
                  <a:latin typeface="Calibri" panose="020F0502020204030204"/>
                  <a:ea typeface="+mn-ea"/>
                  <a:cs typeface="+mn-cs"/>
                </a:rPr>
                <a:t> </a:t>
              </a:r>
              <a:r>
                <a:rPr kumimoji="0" lang="en-US" sz="4400" b="0" i="0" u="none" strike="noStrike" kern="1200" cap="none" spc="0" normalizeH="0" baseline="0" noProof="0" dirty="0" err="1">
                  <a:ln>
                    <a:noFill/>
                  </a:ln>
                  <a:solidFill>
                    <a:srgbClr val="C00000"/>
                  </a:solidFill>
                  <a:effectLst/>
                  <a:uLnTx/>
                  <a:uFillTx/>
                  <a:latin typeface="Calibri" panose="020F0502020204030204"/>
                  <a:ea typeface="+mn-ea"/>
                  <a:cs typeface="+mn-cs"/>
                </a:rPr>
                <a:t>dày</a:t>
              </a:r>
              <a:endParaRPr kumimoji="0" lang="en-US" sz="4400" b="0" i="0" u="none" strike="noStrike" kern="1200" cap="none" spc="0" normalizeH="0" baseline="0" noProof="0" dirty="0">
                <a:ln>
                  <a:noFill/>
                </a:ln>
                <a:solidFill>
                  <a:srgbClr val="C00000"/>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2117494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Rounded Corners 178">
            <a:extLst>
              <a:ext uri="{FF2B5EF4-FFF2-40B4-BE49-F238E27FC236}">
                <a16:creationId xmlns:a16="http://schemas.microsoft.com/office/drawing/2014/main" id="{4EEAA86F-9EC6-41BC-91C6-9827D992FBE9}"/>
              </a:ext>
            </a:extLst>
          </p:cNvPr>
          <p:cNvSpPr/>
          <p:nvPr/>
        </p:nvSpPr>
        <p:spPr>
          <a:xfrm>
            <a:off x="336332" y="257503"/>
            <a:ext cx="11519338" cy="6342994"/>
          </a:xfrm>
          <a:prstGeom prst="roundRect">
            <a:avLst/>
          </a:prstGeom>
          <a:solidFill>
            <a:schemeClr val="bg2">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75789"/>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690CE5F4-BEC6-4E31-8E9D-EB1779AD646E}"/>
              </a:ext>
            </a:extLst>
          </p:cNvPr>
          <p:cNvPicPr>
            <a:picLocks noChangeAspect="1"/>
          </p:cNvPicPr>
          <p:nvPr/>
        </p:nvPicPr>
        <p:blipFill rotWithShape="1">
          <a:blip r:embed="rId2"/>
          <a:srcRect t="28473" r="25393"/>
          <a:stretch/>
        </p:blipFill>
        <p:spPr>
          <a:xfrm>
            <a:off x="5073445" y="0"/>
            <a:ext cx="7118556" cy="3224808"/>
          </a:xfrm>
          <a:prstGeom prst="rect">
            <a:avLst/>
          </a:prstGeom>
        </p:spPr>
      </p:pic>
      <p:pic>
        <p:nvPicPr>
          <p:cNvPr id="8" name="Picture 2" descr="Download Nobi Child Nobita Cartoon Doraemon PNG Download Free HQ PNG Image  | FreePNGImg">
            <a:extLst>
              <a:ext uri="{FF2B5EF4-FFF2-40B4-BE49-F238E27FC236}">
                <a16:creationId xmlns:a16="http://schemas.microsoft.com/office/drawing/2014/main" id="{D1E837A0-96E3-4DDE-BBAA-800BF6B44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991" y="1480438"/>
            <a:ext cx="9696665" cy="51974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110337B-8697-44B4-9A00-6D60B374E8D9}"/>
              </a:ext>
            </a:extLst>
          </p:cNvPr>
          <p:cNvPicPr>
            <a:picLocks noChangeAspect="1"/>
          </p:cNvPicPr>
          <p:nvPr/>
        </p:nvPicPr>
        <p:blipFill>
          <a:blip r:embed="rId4"/>
          <a:stretch>
            <a:fillRect/>
          </a:stretch>
        </p:blipFill>
        <p:spPr>
          <a:xfrm>
            <a:off x="6318665" y="475023"/>
            <a:ext cx="5060119" cy="1926503"/>
          </a:xfrm>
          <a:prstGeom prst="rect">
            <a:avLst/>
          </a:prstGeom>
        </p:spPr>
      </p:pic>
    </p:spTree>
    <p:extLst>
      <p:ext uri="{BB962C8B-B14F-4D97-AF65-F5344CB8AC3E}">
        <p14:creationId xmlns:p14="http://schemas.microsoft.com/office/powerpoint/2010/main" val="3181720059"/>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a:extLst>
              <a:ext uri="{FF2B5EF4-FFF2-40B4-BE49-F238E27FC236}">
                <a16:creationId xmlns:a16="http://schemas.microsoft.com/office/drawing/2014/main" id="{B54E7A22-8674-41DC-995C-969E4D352F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flipH="1">
            <a:off x="-209550" y="4240849"/>
            <a:ext cx="2486025" cy="2597009"/>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Rectangle with Corners Rounded 3">
            <a:extLst>
              <a:ext uri="{FF2B5EF4-FFF2-40B4-BE49-F238E27FC236}">
                <a16:creationId xmlns:a16="http://schemas.microsoft.com/office/drawing/2014/main" id="{82923C45-CC7E-4B7B-8679-9ED439BA6C29}"/>
              </a:ext>
            </a:extLst>
          </p:cNvPr>
          <p:cNvSpPr/>
          <p:nvPr/>
        </p:nvSpPr>
        <p:spPr>
          <a:xfrm>
            <a:off x="642068" y="133351"/>
            <a:ext cx="10907864" cy="1371600"/>
          </a:xfrm>
          <a:prstGeom prst="wedgeRoundRectCallout">
            <a:avLst>
              <a:gd name="adj1" fmla="val -41576"/>
              <a:gd name="adj2" fmla="val 98063"/>
              <a:gd name="adj3" fmla="val 16667"/>
            </a:avLst>
          </a:prstGeom>
          <a:solidFill>
            <a:schemeClr val="bg1"/>
          </a:solidFill>
          <a:ln w="38100">
            <a:solidFill>
              <a:schemeClr val="accent4">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1" dirty="0">
                <a:solidFill>
                  <a:srgbClr val="002060"/>
                </a:solidFill>
                <a:latin typeface="Calibri" panose="020F0502020204030204" pitchFamily="34" charset="0"/>
                <a:cs typeface="Calibri" panose="020F0502020204030204" pitchFamily="34" charset="0"/>
              </a:rPr>
              <a:t>1. </a:t>
            </a:r>
            <a:r>
              <a:rPr lang="en-US" sz="3600" b="1" dirty="0" err="1">
                <a:solidFill>
                  <a:srgbClr val="002060"/>
                </a:solidFill>
                <a:latin typeface="Calibri" panose="020F0502020204030204" pitchFamily="34" charset="0"/>
                <a:cs typeface="Calibri" panose="020F0502020204030204" pitchFamily="34" charset="0"/>
              </a:rPr>
              <a:t>Nhớ</a:t>
            </a:r>
            <a:r>
              <a:rPr lang="en-US" sz="3600" b="1" dirty="0">
                <a:solidFill>
                  <a:srgbClr val="002060"/>
                </a:solidFill>
                <a:latin typeface="Calibri" panose="020F0502020204030204" pitchFamily="34" charset="0"/>
                <a:cs typeface="Calibri" panose="020F0502020204030204" pitchFamily="34" charset="0"/>
              </a:rPr>
              <a:t> </a:t>
            </a:r>
            <a:r>
              <a:rPr kumimoji="0" lang="vi-VN"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lại việc ăn, uống và thải bã của từng em trong 3 ngày gần đây nhất và hoàn thành bảng gợi ý dưới đây.</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541AF1F5-72AF-43D9-9173-AAAE6A55E7F8}"/>
              </a:ext>
            </a:extLst>
          </p:cNvPr>
          <p:cNvPicPr>
            <a:picLocks noChangeAspect="1"/>
          </p:cNvPicPr>
          <p:nvPr/>
        </p:nvPicPr>
        <p:blipFill>
          <a:blip r:embed="rId3"/>
          <a:stretch>
            <a:fillRect/>
          </a:stretch>
        </p:blipFill>
        <p:spPr>
          <a:xfrm>
            <a:off x="2319337" y="2347912"/>
            <a:ext cx="9226339" cy="2630488"/>
          </a:xfrm>
          <a:prstGeom prst="rect">
            <a:avLst/>
          </a:prstGeom>
        </p:spPr>
      </p:pic>
    </p:spTree>
    <p:extLst>
      <p:ext uri="{BB962C8B-B14F-4D97-AF65-F5344CB8AC3E}">
        <p14:creationId xmlns:p14="http://schemas.microsoft.com/office/powerpoint/2010/main" val="6305327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l="-35000" b="-20000"/>
          </a:stretch>
        </a:blipFill>
        <a:effectLst/>
      </p:bgPr>
    </p:bg>
    <p:spTree>
      <p:nvGrpSpPr>
        <p:cNvPr id="1" name=""/>
        <p:cNvGrpSpPr/>
        <p:nvPr/>
      </p:nvGrpSpPr>
      <p:grpSpPr>
        <a:xfrm>
          <a:off x="0" y="0"/>
          <a:ext cx="0" cy="0"/>
          <a:chOff x="0" y="0"/>
          <a:chExt cx="0" cy="0"/>
        </a:xfrm>
      </p:grpSpPr>
      <p:grpSp>
        <p:nvGrpSpPr>
          <p:cNvPr id="12" name="组合 11"/>
          <p:cNvGrpSpPr/>
          <p:nvPr/>
        </p:nvGrpSpPr>
        <p:grpSpPr>
          <a:xfrm>
            <a:off x="1587" y="-25771"/>
            <a:ext cx="12178668" cy="6909540"/>
            <a:chOff x="0" y="0"/>
            <a:chExt cx="19184" cy="10884"/>
          </a:xfrm>
        </p:grpSpPr>
        <p:pic>
          <p:nvPicPr>
            <p:cNvPr id="6" name="图片 5" descr="34"/>
            <p:cNvPicPr>
              <a:picLocks noChangeAspect="1"/>
            </p:cNvPicPr>
            <p:nvPr/>
          </p:nvPicPr>
          <p:blipFill>
            <a:blip r:embed="rId3"/>
            <a:stretch>
              <a:fillRect/>
            </a:stretch>
          </p:blipFill>
          <p:spPr>
            <a:xfrm>
              <a:off x="0" y="5114"/>
              <a:ext cx="19185" cy="5771"/>
            </a:xfrm>
            <a:prstGeom prst="rect">
              <a:avLst/>
            </a:prstGeom>
          </p:spPr>
        </p:pic>
        <p:sp>
          <p:nvSpPr>
            <p:cNvPr id="2" name="矩形 1"/>
            <p:cNvSpPr/>
            <p:nvPr/>
          </p:nvSpPr>
          <p:spPr>
            <a:xfrm>
              <a:off x="977" y="1019"/>
              <a:ext cx="17349" cy="88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126" rtl="0" eaLnBrk="1" fontAlgn="auto" latinLnBrk="0" hangingPunct="1">
                <a:lnSpc>
                  <a:spcPct val="100000"/>
                </a:lnSpc>
                <a:spcBef>
                  <a:spcPts val="0"/>
                </a:spcBef>
                <a:spcAft>
                  <a:spcPts val="0"/>
                </a:spcAft>
                <a:buClrTx/>
                <a:buSzTx/>
                <a:buFontTx/>
                <a:buNone/>
                <a:tabLst/>
                <a:defRPr/>
              </a:pPr>
              <a:endParaRPr kumimoji="0" lang="zh-CN" altLang="en-US" sz="1799" b="0" i="0" u="none" strike="noStrike" kern="1200" cap="none" spc="0" normalizeH="0" baseline="0" noProof="0">
                <a:ln>
                  <a:noFill/>
                </a:ln>
                <a:solidFill>
                  <a:srgbClr val="FFFFFF"/>
                </a:solidFill>
                <a:effectLst/>
                <a:uLnTx/>
                <a:uFillTx/>
                <a:latin typeface="等线"/>
                <a:ea typeface="等线" panose="02010600030101010101" pitchFamily="2" charset="-122"/>
                <a:cs typeface="+mn-cs"/>
              </a:endParaRPr>
            </a:p>
          </p:txBody>
        </p:sp>
        <p:pic>
          <p:nvPicPr>
            <p:cNvPr id="3" name="图片 2" descr="35"/>
            <p:cNvPicPr>
              <a:picLocks noChangeAspect="1"/>
            </p:cNvPicPr>
            <p:nvPr/>
          </p:nvPicPr>
          <p:blipFill>
            <a:blip r:embed="rId4"/>
            <a:stretch>
              <a:fillRect/>
            </a:stretch>
          </p:blipFill>
          <p:spPr>
            <a:xfrm>
              <a:off x="0" y="0"/>
              <a:ext cx="19185" cy="9129"/>
            </a:xfrm>
            <a:prstGeom prst="rect">
              <a:avLst/>
            </a:prstGeom>
          </p:spPr>
        </p:pic>
      </p:grpSp>
      <p:pic>
        <p:nvPicPr>
          <p:cNvPr id="13" name="Picture 2" descr="Cute cartoon thai student namaste greeting in the school uniform. Free Vector">
            <a:extLst>
              <a:ext uri="{FF2B5EF4-FFF2-40B4-BE49-F238E27FC236}">
                <a16:creationId xmlns:a16="http://schemas.microsoft.com/office/drawing/2014/main" id="{235807FD-DA17-49D3-88B7-7F84D663BFD4}"/>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9809" b="90431" l="3994" r="41853">
                        <a14:foregroundMark x1="39776" y1="39234" x2="39776" y2="39234"/>
                        <a14:foregroundMark x1="32907" y1="43541" x2="32907" y2="43541"/>
                        <a14:foregroundMark x1="41374" y1="41627" x2="41374" y2="41627"/>
                        <a14:foregroundMark x1="27476" y1="90431" x2="27476" y2="90431"/>
                        <a14:foregroundMark x1="31470" y1="68660" x2="31470" y2="68660"/>
                        <a14:foregroundMark x1="31310" y1="66746" x2="31310" y2="66746"/>
                        <a14:foregroundMark x1="32109" y1="65072" x2="32109" y2="65072"/>
                        <a14:foregroundMark x1="32428" y1="66746" x2="32428" y2="66746"/>
                        <a14:foregroundMark x1="33067" y1="67464" x2="33067" y2="67464"/>
                        <a14:foregroundMark x1="33387" y1="72010" x2="33387" y2="72010"/>
                        <a14:foregroundMark x1="41853" y1="54785" x2="41853" y2="54785"/>
                        <a14:backgroundMark x1="22684" y1="65072" x2="22684" y2="65072"/>
                        <a14:backgroundMark x1="22684" y1="64354" x2="22684" y2="64354"/>
                        <a14:backgroundMark x1="23482" y1="65550" x2="23482" y2="65550"/>
                        <a14:backgroundMark x1="23323" y1="64593" x2="23323" y2="64593"/>
                        <a14:backgroundMark x1="32907" y1="64593" x2="32907" y2="64593"/>
                        <a14:backgroundMark x1="32428" y1="64354" x2="32428" y2="64354"/>
                        <a14:backgroundMark x1="32588" y1="65550" x2="32588" y2="65550"/>
                        <a14:backgroundMark x1="32907" y1="66986" x2="32907" y2="66986"/>
                        <a14:backgroundMark x1="33387" y1="68182" x2="33387" y2="68182"/>
                        <a14:backgroundMark x1="33387" y1="68900" x2="33387" y2="68900"/>
                        <a14:backgroundMark x1="33546" y1="69617" x2="33546" y2="69617"/>
                        <a14:backgroundMark x1="35463" y1="70574" x2="36102" y2="70335"/>
                        <a14:backgroundMark x1="32109" y1="72249" x2="33387" y2="71053"/>
                        <a14:backgroundMark x1="33387" y1="72488" x2="33387" y2="72488"/>
                        <a14:backgroundMark x1="33546" y1="72488" x2="33546" y2="72488"/>
                        <a14:backgroundMark x1="33067" y1="67703" x2="33067" y2="67703"/>
                        <a14:backgroundMark x1="33546" y1="72010" x2="33546" y2="72010"/>
                        <a14:backgroundMark x1="33227" y1="66986" x2="33227" y2="66986"/>
                        <a14:backgroundMark x1="22843" y1="66507" x2="22843" y2="66507"/>
                        <a14:backgroundMark x1="23003" y1="66746" x2="23003" y2="66746"/>
                      </a14:backgroundRemoval>
                    </a14:imgEffect>
                  </a14:imgLayer>
                </a14:imgProps>
              </a:ext>
              <a:ext uri="{28A0092B-C50C-407E-A947-70E740481C1C}">
                <a14:useLocalDpi xmlns:a14="http://schemas.microsoft.com/office/drawing/2010/main" val="0"/>
              </a:ext>
            </a:extLst>
          </a:blip>
          <a:srcRect r="56390"/>
          <a:stretch/>
        </p:blipFill>
        <p:spPr bwMode="auto">
          <a:xfrm>
            <a:off x="3109548" y="2145949"/>
            <a:ext cx="2600325" cy="39814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28B1453-DCF8-4583-996D-E3A991640F9A}"/>
              </a:ext>
            </a:extLst>
          </p:cNvPr>
          <p:cNvSpPr txBox="1"/>
          <p:nvPr/>
        </p:nvSpPr>
        <p:spPr>
          <a:xfrm>
            <a:off x="5420141" y="4598514"/>
            <a:ext cx="5474925" cy="1225868"/>
          </a:xfrm>
          <a:prstGeom prst="roundRect">
            <a:avLst/>
          </a:prstGeom>
        </p:spPr>
        <p:style>
          <a:lnRef idx="2">
            <a:schemeClr val="accent5"/>
          </a:lnRef>
          <a:fillRef idx="1">
            <a:schemeClr val="lt1"/>
          </a:fillRef>
          <a:effectRef idx="0">
            <a:schemeClr val="accent5"/>
          </a:effectRef>
          <a:fontRef idx="minor">
            <a:schemeClr val="dk1"/>
          </a:fontRef>
        </p:style>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Các</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bạn</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khác</a:t>
            </a:r>
            <a:endPar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Lắng</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nghe</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góp</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ý - </a:t>
            </a:r>
            <a:r>
              <a:rPr kumimoji="0" lang="en-US" sz="3600" b="1" i="0" u="none" strike="noStrike" kern="1200" cap="none" spc="0" normalizeH="0" baseline="0" noProof="0" dirty="0" err="1">
                <a:ln>
                  <a:noFill/>
                </a:ln>
                <a:solidFill>
                  <a:srgbClr val="5B9BD5">
                    <a:lumMod val="75000"/>
                  </a:srgbClr>
                </a:solidFill>
                <a:effectLst/>
                <a:uLnTx/>
                <a:uFillTx/>
                <a:latin typeface="Calibri" panose="020F0502020204030204" pitchFamily="34" charset="0"/>
                <a:ea typeface="+mn-ea"/>
                <a:cs typeface="Calibri" panose="020F0502020204030204" pitchFamily="34" charset="0"/>
              </a:rPr>
              <a:t>bổ</a:t>
            </a:r>
            <a:r>
              <a:rPr kumimoji="0" lang="en-US" sz="3600" b="1" i="0" u="none" strike="noStrike" kern="1200" cap="none" spc="0" normalizeH="0" baseline="0" noProof="0" dirty="0">
                <a:ln>
                  <a:noFill/>
                </a:ln>
                <a:solidFill>
                  <a:srgbClr val="5B9BD5">
                    <a:lumMod val="75000"/>
                  </a:srgbClr>
                </a:solidFill>
                <a:effectLst/>
                <a:uLnTx/>
                <a:uFillTx/>
                <a:latin typeface="Calibri" panose="020F0502020204030204" pitchFamily="34" charset="0"/>
                <a:ea typeface="+mn-ea"/>
                <a:cs typeface="Calibri" panose="020F0502020204030204" pitchFamily="34" charset="0"/>
              </a:rPr>
              <a:t> sung</a:t>
            </a:r>
          </a:p>
        </p:txBody>
      </p:sp>
      <p:pic>
        <p:nvPicPr>
          <p:cNvPr id="4" name="Picture 3">
            <a:extLst>
              <a:ext uri="{FF2B5EF4-FFF2-40B4-BE49-F238E27FC236}">
                <a16:creationId xmlns:a16="http://schemas.microsoft.com/office/drawing/2014/main" id="{C44DD32D-FCEC-4504-B0A7-7FE32DF1285D}"/>
              </a:ext>
            </a:extLst>
          </p:cNvPr>
          <p:cNvPicPr>
            <a:picLocks noChangeAspect="1"/>
          </p:cNvPicPr>
          <p:nvPr/>
        </p:nvPicPr>
        <p:blipFill>
          <a:blip r:embed="rId7"/>
          <a:stretch>
            <a:fillRect/>
          </a:stretch>
        </p:blipFill>
        <p:spPr>
          <a:xfrm>
            <a:off x="4039569" y="879249"/>
            <a:ext cx="4017612" cy="2280102"/>
          </a:xfrm>
          <a:prstGeom prst="rect">
            <a:avLst/>
          </a:prstGeom>
        </p:spPr>
      </p:pic>
    </p:spTree>
    <p:extLst>
      <p:ext uri="{BB962C8B-B14F-4D97-AF65-F5344CB8AC3E}">
        <p14:creationId xmlns:p14="http://schemas.microsoft.com/office/powerpoint/2010/main" val="1279101868"/>
      </p:ext>
    </p:extLst>
  </p:cSld>
  <p:clrMapOvr>
    <a:masterClrMapping/>
  </p:clrMapOvr>
  <mc:AlternateContent xmlns:mc="http://schemas.openxmlformats.org/markup-compatibility/2006" xmlns:p14="http://schemas.microsoft.com/office/powerpoint/2010/main">
    <mc:Choice Requires="p14">
      <p:transition spd="slow" p14:dur="2000">
        <p:randomBar dir="vert"/>
      </p:transition>
    </mc:Choice>
    <mc:Fallback xmlns="">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04989FF-5EE0-4E7A-8C62-879D2D484A67}"/>
              </a:ext>
            </a:extLst>
          </p:cNvPr>
          <p:cNvSpPr/>
          <p:nvPr/>
        </p:nvSpPr>
        <p:spPr>
          <a:xfrm>
            <a:off x="225287" y="198783"/>
            <a:ext cx="11741426" cy="6480313"/>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B0BC6057-D5A5-4B8A-9B03-C1AA6512E5D9}"/>
              </a:ext>
            </a:extLst>
          </p:cNvPr>
          <p:cNvPicPr>
            <a:picLocks noChangeAspect="1"/>
          </p:cNvPicPr>
          <p:nvPr/>
        </p:nvPicPr>
        <p:blipFill>
          <a:blip r:embed="rId2"/>
          <a:stretch>
            <a:fillRect/>
          </a:stretch>
        </p:blipFill>
        <p:spPr>
          <a:xfrm>
            <a:off x="623887" y="833437"/>
            <a:ext cx="10710863" cy="5248449"/>
          </a:xfrm>
          <a:prstGeom prst="rect">
            <a:avLst/>
          </a:prstGeom>
        </p:spPr>
      </p:pic>
    </p:spTree>
    <p:extLst>
      <p:ext uri="{BB962C8B-B14F-4D97-AF65-F5344CB8AC3E}">
        <p14:creationId xmlns:p14="http://schemas.microsoft.com/office/powerpoint/2010/main" val="2157559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B91FCC5B-C0ED-424B-8185-B84A7CE2E7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1791" y="3182827"/>
            <a:ext cx="3629743" cy="3675173"/>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187B28B-572A-4689-ACA9-0C108C5F4539}"/>
              </a:ext>
            </a:extLst>
          </p:cNvPr>
          <p:cNvPicPr>
            <a:picLocks noChangeAspect="1"/>
          </p:cNvPicPr>
          <p:nvPr/>
        </p:nvPicPr>
        <p:blipFill>
          <a:blip r:embed="rId3"/>
          <a:stretch>
            <a:fillRect/>
          </a:stretch>
        </p:blipFill>
        <p:spPr>
          <a:xfrm>
            <a:off x="1912098" y="0"/>
            <a:ext cx="8029128" cy="3694496"/>
          </a:xfrm>
          <a:prstGeom prst="rect">
            <a:avLst/>
          </a:prstGeom>
        </p:spPr>
      </p:pic>
    </p:spTree>
    <p:extLst>
      <p:ext uri="{BB962C8B-B14F-4D97-AF65-F5344CB8AC3E}">
        <p14:creationId xmlns:p14="http://schemas.microsoft.com/office/powerpoint/2010/main" val="335662385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488F388-A8D8-46B7-8CBA-10CCF3EF7F98}"/>
              </a:ext>
            </a:extLst>
          </p:cNvPr>
          <p:cNvPicPr>
            <a:picLocks noChangeAspect="1"/>
          </p:cNvPicPr>
          <p:nvPr/>
        </p:nvPicPr>
        <p:blipFill>
          <a:blip r:embed="rId2"/>
          <a:stretch>
            <a:fillRect/>
          </a:stretch>
        </p:blipFill>
        <p:spPr>
          <a:xfrm>
            <a:off x="0" y="2164703"/>
            <a:ext cx="12230100" cy="4712348"/>
          </a:xfrm>
          <a:prstGeom prst="rect">
            <a:avLst/>
          </a:prstGeom>
        </p:spPr>
      </p:pic>
      <p:sp>
        <p:nvSpPr>
          <p:cNvPr id="4" name="任意多边形: 形状 40">
            <a:extLst>
              <a:ext uri="{FF2B5EF4-FFF2-40B4-BE49-F238E27FC236}">
                <a16:creationId xmlns:a16="http://schemas.microsoft.com/office/drawing/2014/main" id="{D7C664DE-BAE9-4FC2-AA85-D37E4ABA31E8}"/>
              </a:ext>
            </a:extLst>
          </p:cNvPr>
          <p:cNvSpPr/>
          <p:nvPr/>
        </p:nvSpPr>
        <p:spPr>
          <a:xfrm>
            <a:off x="136634" y="1745398"/>
            <a:ext cx="11876690" cy="4603094"/>
          </a:xfrm>
          <a:custGeom>
            <a:avLst/>
            <a:gdLst>
              <a:gd name="connsiteX0" fmla="*/ 430798 w 5817995"/>
              <a:gd name="connsiteY0" fmla="*/ 0 h 2153651"/>
              <a:gd name="connsiteX1" fmla="*/ 735418 w 5817995"/>
              <a:gd name="connsiteY1" fmla="*/ 126178 h 2153651"/>
              <a:gd name="connsiteX2" fmla="*/ 740573 w 5817995"/>
              <a:gd name="connsiteY2" fmla="*/ 132426 h 2153651"/>
              <a:gd name="connsiteX3" fmla="*/ 745728 w 5817995"/>
              <a:gd name="connsiteY3" fmla="*/ 126178 h 2153651"/>
              <a:gd name="connsiteX4" fmla="*/ 1050349 w 5817995"/>
              <a:gd name="connsiteY4" fmla="*/ 0 h 2153651"/>
              <a:gd name="connsiteX5" fmla="*/ 1354967 w 5817995"/>
              <a:gd name="connsiteY5" fmla="*/ 126178 h 2153651"/>
              <a:gd name="connsiteX6" fmla="*/ 1360123 w 5817995"/>
              <a:gd name="connsiteY6" fmla="*/ 132426 h 2153651"/>
              <a:gd name="connsiteX7" fmla="*/ 1365278 w 5817995"/>
              <a:gd name="connsiteY7" fmla="*/ 126178 h 2153651"/>
              <a:gd name="connsiteX8" fmla="*/ 1669898 w 5817995"/>
              <a:gd name="connsiteY8" fmla="*/ 0 h 2153651"/>
              <a:gd name="connsiteX9" fmla="*/ 1974518 w 5817995"/>
              <a:gd name="connsiteY9" fmla="*/ 126178 h 2153651"/>
              <a:gd name="connsiteX10" fmla="*/ 1979674 w 5817995"/>
              <a:gd name="connsiteY10" fmla="*/ 132426 h 2153651"/>
              <a:gd name="connsiteX11" fmla="*/ 1984828 w 5817995"/>
              <a:gd name="connsiteY11" fmla="*/ 126178 h 2153651"/>
              <a:gd name="connsiteX12" fmla="*/ 2289448 w 5817995"/>
              <a:gd name="connsiteY12" fmla="*/ 0 h 2153651"/>
              <a:gd name="connsiteX13" fmla="*/ 2594069 w 5817995"/>
              <a:gd name="connsiteY13" fmla="*/ 126178 h 2153651"/>
              <a:gd name="connsiteX14" fmla="*/ 2599224 w 5817995"/>
              <a:gd name="connsiteY14" fmla="*/ 132426 h 2153651"/>
              <a:gd name="connsiteX15" fmla="*/ 2604379 w 5817995"/>
              <a:gd name="connsiteY15" fmla="*/ 126178 h 2153651"/>
              <a:gd name="connsiteX16" fmla="*/ 2908999 w 5817995"/>
              <a:gd name="connsiteY16" fmla="*/ 0 h 2153651"/>
              <a:gd name="connsiteX17" fmla="*/ 3213619 w 5817995"/>
              <a:gd name="connsiteY17" fmla="*/ 126178 h 2153651"/>
              <a:gd name="connsiteX18" fmla="*/ 3218774 w 5817995"/>
              <a:gd name="connsiteY18" fmla="*/ 132426 h 2153651"/>
              <a:gd name="connsiteX19" fmla="*/ 3223929 w 5817995"/>
              <a:gd name="connsiteY19" fmla="*/ 126178 h 2153651"/>
              <a:gd name="connsiteX20" fmla="*/ 3528549 w 5817995"/>
              <a:gd name="connsiteY20" fmla="*/ 0 h 2153651"/>
              <a:gd name="connsiteX21" fmla="*/ 3833169 w 5817995"/>
              <a:gd name="connsiteY21" fmla="*/ 126178 h 2153651"/>
              <a:gd name="connsiteX22" fmla="*/ 3838324 w 5817995"/>
              <a:gd name="connsiteY22" fmla="*/ 132426 h 2153651"/>
              <a:gd name="connsiteX23" fmla="*/ 3843479 w 5817995"/>
              <a:gd name="connsiteY23" fmla="*/ 126178 h 2153651"/>
              <a:gd name="connsiteX24" fmla="*/ 4148099 w 5817995"/>
              <a:gd name="connsiteY24" fmla="*/ 0 h 2153651"/>
              <a:gd name="connsiteX25" fmla="*/ 4452719 w 5817995"/>
              <a:gd name="connsiteY25" fmla="*/ 126178 h 2153651"/>
              <a:gd name="connsiteX26" fmla="*/ 4457874 w 5817995"/>
              <a:gd name="connsiteY26" fmla="*/ 132425 h 2153651"/>
              <a:gd name="connsiteX27" fmla="*/ 4463028 w 5817995"/>
              <a:gd name="connsiteY27" fmla="*/ 126178 h 2153651"/>
              <a:gd name="connsiteX28" fmla="*/ 4767648 w 5817995"/>
              <a:gd name="connsiteY28" fmla="*/ 0 h 2153651"/>
              <a:gd name="connsiteX29" fmla="*/ 5041676 w 5817995"/>
              <a:gd name="connsiteY29" fmla="*/ 98374 h 2153651"/>
              <a:gd name="connsiteX30" fmla="*/ 5077033 w 5817995"/>
              <a:gd name="connsiteY30" fmla="*/ 132897 h 2153651"/>
              <a:gd name="connsiteX31" fmla="*/ 5082577 w 5817995"/>
              <a:gd name="connsiteY31" fmla="*/ 126178 h 2153651"/>
              <a:gd name="connsiteX32" fmla="*/ 5387197 w 5817995"/>
              <a:gd name="connsiteY32" fmla="*/ 0 h 2153651"/>
              <a:gd name="connsiteX33" fmla="*/ 5817995 w 5817995"/>
              <a:gd name="connsiteY33" fmla="*/ 430799 h 2153651"/>
              <a:gd name="connsiteX34" fmla="*/ 5691817 w 5817995"/>
              <a:gd name="connsiteY34" fmla="*/ 735420 h 2153651"/>
              <a:gd name="connsiteX35" fmla="*/ 5669526 w 5817995"/>
              <a:gd name="connsiteY35" fmla="*/ 753812 h 2153651"/>
              <a:gd name="connsiteX36" fmla="*/ 5691817 w 5817995"/>
              <a:gd name="connsiteY36" fmla="*/ 772204 h 2153651"/>
              <a:gd name="connsiteX37" fmla="*/ 5817995 w 5817995"/>
              <a:gd name="connsiteY37" fmla="*/ 1076825 h 2153651"/>
              <a:gd name="connsiteX38" fmla="*/ 5691817 w 5817995"/>
              <a:gd name="connsiteY38" fmla="*/ 1381446 h 2153651"/>
              <a:gd name="connsiteX39" fmla="*/ 5669526 w 5817995"/>
              <a:gd name="connsiteY39" fmla="*/ 1399839 h 2153651"/>
              <a:gd name="connsiteX40" fmla="*/ 5691817 w 5817995"/>
              <a:gd name="connsiteY40" fmla="*/ 1418231 h 2153651"/>
              <a:gd name="connsiteX41" fmla="*/ 5817995 w 5817995"/>
              <a:gd name="connsiteY41" fmla="*/ 1722852 h 2153651"/>
              <a:gd name="connsiteX42" fmla="*/ 5387197 w 5817995"/>
              <a:gd name="connsiteY42" fmla="*/ 2153651 h 2153651"/>
              <a:gd name="connsiteX43" fmla="*/ 5082577 w 5817995"/>
              <a:gd name="connsiteY43" fmla="*/ 2027473 h 2153651"/>
              <a:gd name="connsiteX44" fmla="*/ 5077420 w 5817995"/>
              <a:gd name="connsiteY44" fmla="*/ 2021223 h 2153651"/>
              <a:gd name="connsiteX45" fmla="*/ 5072263 w 5817995"/>
              <a:gd name="connsiteY45" fmla="*/ 2027473 h 2153651"/>
              <a:gd name="connsiteX46" fmla="*/ 4767643 w 5817995"/>
              <a:gd name="connsiteY46" fmla="*/ 2153651 h 2153651"/>
              <a:gd name="connsiteX47" fmla="*/ 4463023 w 5817995"/>
              <a:gd name="connsiteY47" fmla="*/ 2027473 h 2153651"/>
              <a:gd name="connsiteX48" fmla="*/ 4457869 w 5817995"/>
              <a:gd name="connsiteY48" fmla="*/ 2021226 h 2153651"/>
              <a:gd name="connsiteX49" fmla="*/ 4452714 w 5817995"/>
              <a:gd name="connsiteY49" fmla="*/ 2027473 h 2153651"/>
              <a:gd name="connsiteX50" fmla="*/ 4148094 w 5817995"/>
              <a:gd name="connsiteY50" fmla="*/ 2153651 h 2153651"/>
              <a:gd name="connsiteX51" fmla="*/ 3843474 w 5817995"/>
              <a:gd name="connsiteY51" fmla="*/ 2027473 h 2153651"/>
              <a:gd name="connsiteX52" fmla="*/ 3838319 w 5817995"/>
              <a:gd name="connsiteY52" fmla="*/ 2021225 h 2153651"/>
              <a:gd name="connsiteX53" fmla="*/ 3833164 w 5817995"/>
              <a:gd name="connsiteY53" fmla="*/ 2027473 h 2153651"/>
              <a:gd name="connsiteX54" fmla="*/ 3528544 w 5817995"/>
              <a:gd name="connsiteY54" fmla="*/ 2153651 h 2153651"/>
              <a:gd name="connsiteX55" fmla="*/ 3223924 w 5817995"/>
              <a:gd name="connsiteY55" fmla="*/ 2027473 h 2153651"/>
              <a:gd name="connsiteX56" fmla="*/ 3218770 w 5817995"/>
              <a:gd name="connsiteY56" fmla="*/ 2021226 h 2153651"/>
              <a:gd name="connsiteX57" fmla="*/ 3213615 w 5817995"/>
              <a:gd name="connsiteY57" fmla="*/ 2027473 h 2153651"/>
              <a:gd name="connsiteX58" fmla="*/ 2908995 w 5817995"/>
              <a:gd name="connsiteY58" fmla="*/ 2153651 h 2153651"/>
              <a:gd name="connsiteX59" fmla="*/ 2604375 w 5817995"/>
              <a:gd name="connsiteY59" fmla="*/ 2027473 h 2153651"/>
              <a:gd name="connsiteX60" fmla="*/ 2599221 w 5817995"/>
              <a:gd name="connsiteY60" fmla="*/ 2021225 h 2153651"/>
              <a:gd name="connsiteX61" fmla="*/ 2594065 w 5817995"/>
              <a:gd name="connsiteY61" fmla="*/ 2027473 h 2153651"/>
              <a:gd name="connsiteX62" fmla="*/ 2289445 w 5817995"/>
              <a:gd name="connsiteY62" fmla="*/ 2153651 h 2153651"/>
              <a:gd name="connsiteX63" fmla="*/ 1984825 w 5817995"/>
              <a:gd name="connsiteY63" fmla="*/ 2027473 h 2153651"/>
              <a:gd name="connsiteX64" fmla="*/ 1979671 w 5817995"/>
              <a:gd name="connsiteY64" fmla="*/ 2021226 h 2153651"/>
              <a:gd name="connsiteX65" fmla="*/ 1974516 w 5817995"/>
              <a:gd name="connsiteY65" fmla="*/ 2027473 h 2153651"/>
              <a:gd name="connsiteX66" fmla="*/ 1669896 w 5817995"/>
              <a:gd name="connsiteY66" fmla="*/ 2153651 h 2153651"/>
              <a:gd name="connsiteX67" fmla="*/ 1365276 w 5817995"/>
              <a:gd name="connsiteY67" fmla="*/ 2027473 h 2153651"/>
              <a:gd name="connsiteX68" fmla="*/ 1360121 w 5817995"/>
              <a:gd name="connsiteY68" fmla="*/ 2021225 h 2153651"/>
              <a:gd name="connsiteX69" fmla="*/ 1354966 w 5817995"/>
              <a:gd name="connsiteY69" fmla="*/ 2027473 h 2153651"/>
              <a:gd name="connsiteX70" fmla="*/ 1050347 w 5817995"/>
              <a:gd name="connsiteY70" fmla="*/ 2153651 h 2153651"/>
              <a:gd name="connsiteX71" fmla="*/ 745727 w 5817995"/>
              <a:gd name="connsiteY71" fmla="*/ 2027473 h 2153651"/>
              <a:gd name="connsiteX72" fmla="*/ 740573 w 5817995"/>
              <a:gd name="connsiteY72" fmla="*/ 2021226 h 2153651"/>
              <a:gd name="connsiteX73" fmla="*/ 735419 w 5817995"/>
              <a:gd name="connsiteY73" fmla="*/ 2027473 h 2153651"/>
              <a:gd name="connsiteX74" fmla="*/ 430798 w 5817995"/>
              <a:gd name="connsiteY74" fmla="*/ 2153651 h 2153651"/>
              <a:gd name="connsiteX75" fmla="*/ 0 w 5817995"/>
              <a:gd name="connsiteY75" fmla="*/ 1722852 h 2153651"/>
              <a:gd name="connsiteX76" fmla="*/ 126178 w 5817995"/>
              <a:gd name="connsiteY76" fmla="*/ 1418231 h 2153651"/>
              <a:gd name="connsiteX77" fmla="*/ 148470 w 5817995"/>
              <a:gd name="connsiteY77" fmla="*/ 1399839 h 2153651"/>
              <a:gd name="connsiteX78" fmla="*/ 126178 w 5817995"/>
              <a:gd name="connsiteY78" fmla="*/ 1381446 h 2153651"/>
              <a:gd name="connsiteX79" fmla="*/ 0 w 5817995"/>
              <a:gd name="connsiteY79" fmla="*/ 1076825 h 2153651"/>
              <a:gd name="connsiteX80" fmla="*/ 126178 w 5817995"/>
              <a:gd name="connsiteY80" fmla="*/ 772204 h 2153651"/>
              <a:gd name="connsiteX81" fmla="*/ 148470 w 5817995"/>
              <a:gd name="connsiteY81" fmla="*/ 753812 h 2153651"/>
              <a:gd name="connsiteX82" fmla="*/ 126178 w 5817995"/>
              <a:gd name="connsiteY82" fmla="*/ 735420 h 2153651"/>
              <a:gd name="connsiteX83" fmla="*/ 0 w 5817995"/>
              <a:gd name="connsiteY83" fmla="*/ 430799 h 2153651"/>
              <a:gd name="connsiteX84" fmla="*/ 430798 w 5817995"/>
              <a:gd name="connsiteY84" fmla="*/ 0 h 215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817995" h="2153651">
                <a:moveTo>
                  <a:pt x="430798" y="0"/>
                </a:moveTo>
                <a:cubicBezTo>
                  <a:pt x="549760" y="0"/>
                  <a:pt x="657459" y="48219"/>
                  <a:pt x="735418" y="126178"/>
                </a:cubicBezTo>
                <a:lnTo>
                  <a:pt x="740573" y="132426"/>
                </a:lnTo>
                <a:lnTo>
                  <a:pt x="745728" y="126178"/>
                </a:lnTo>
                <a:cubicBezTo>
                  <a:pt x="823687" y="48219"/>
                  <a:pt x="931387" y="0"/>
                  <a:pt x="1050349" y="0"/>
                </a:cubicBezTo>
                <a:cubicBezTo>
                  <a:pt x="1169309" y="0"/>
                  <a:pt x="1277008" y="48219"/>
                  <a:pt x="1354967" y="126178"/>
                </a:cubicBezTo>
                <a:lnTo>
                  <a:pt x="1360123" y="132426"/>
                </a:lnTo>
                <a:lnTo>
                  <a:pt x="1365278" y="126178"/>
                </a:lnTo>
                <a:cubicBezTo>
                  <a:pt x="1443237" y="48219"/>
                  <a:pt x="1550937" y="0"/>
                  <a:pt x="1669898" y="0"/>
                </a:cubicBezTo>
                <a:cubicBezTo>
                  <a:pt x="1788860" y="0"/>
                  <a:pt x="1896559" y="48219"/>
                  <a:pt x="1974518" y="126178"/>
                </a:cubicBezTo>
                <a:lnTo>
                  <a:pt x="1979674" y="132426"/>
                </a:lnTo>
                <a:lnTo>
                  <a:pt x="1984828" y="126178"/>
                </a:lnTo>
                <a:cubicBezTo>
                  <a:pt x="2062787" y="48219"/>
                  <a:pt x="2170487" y="0"/>
                  <a:pt x="2289448" y="0"/>
                </a:cubicBezTo>
                <a:cubicBezTo>
                  <a:pt x="2408410" y="0"/>
                  <a:pt x="2516109" y="48219"/>
                  <a:pt x="2594069" y="126178"/>
                </a:cubicBezTo>
                <a:lnTo>
                  <a:pt x="2599224" y="132426"/>
                </a:lnTo>
                <a:lnTo>
                  <a:pt x="2604379" y="126178"/>
                </a:lnTo>
                <a:cubicBezTo>
                  <a:pt x="2682338" y="48219"/>
                  <a:pt x="2790038" y="0"/>
                  <a:pt x="2908999" y="0"/>
                </a:cubicBezTo>
                <a:cubicBezTo>
                  <a:pt x="3027961" y="0"/>
                  <a:pt x="3135660" y="48219"/>
                  <a:pt x="3213619" y="126178"/>
                </a:cubicBezTo>
                <a:lnTo>
                  <a:pt x="3218774" y="132426"/>
                </a:lnTo>
                <a:lnTo>
                  <a:pt x="3223929" y="126178"/>
                </a:lnTo>
                <a:cubicBezTo>
                  <a:pt x="3301888" y="48219"/>
                  <a:pt x="3409588" y="0"/>
                  <a:pt x="3528549" y="0"/>
                </a:cubicBezTo>
                <a:cubicBezTo>
                  <a:pt x="3647511" y="0"/>
                  <a:pt x="3755210" y="48219"/>
                  <a:pt x="3833169" y="126178"/>
                </a:cubicBezTo>
                <a:lnTo>
                  <a:pt x="3838324" y="132426"/>
                </a:lnTo>
                <a:lnTo>
                  <a:pt x="3843479" y="126178"/>
                </a:lnTo>
                <a:cubicBezTo>
                  <a:pt x="3921438" y="48219"/>
                  <a:pt x="4029138" y="0"/>
                  <a:pt x="4148099" y="0"/>
                </a:cubicBezTo>
                <a:cubicBezTo>
                  <a:pt x="4267061" y="0"/>
                  <a:pt x="4374760" y="48219"/>
                  <a:pt x="4452719" y="126178"/>
                </a:cubicBezTo>
                <a:lnTo>
                  <a:pt x="4457874" y="132425"/>
                </a:lnTo>
                <a:lnTo>
                  <a:pt x="4463028" y="126178"/>
                </a:lnTo>
                <a:cubicBezTo>
                  <a:pt x="4540987" y="48219"/>
                  <a:pt x="4648687" y="0"/>
                  <a:pt x="4767648" y="0"/>
                </a:cubicBezTo>
                <a:cubicBezTo>
                  <a:pt x="4871740" y="0"/>
                  <a:pt x="4967208" y="36918"/>
                  <a:pt x="5041676" y="98374"/>
                </a:cubicBezTo>
                <a:lnTo>
                  <a:pt x="5077033" y="132897"/>
                </a:lnTo>
                <a:lnTo>
                  <a:pt x="5082577" y="126178"/>
                </a:lnTo>
                <a:cubicBezTo>
                  <a:pt x="5160536" y="48219"/>
                  <a:pt x="5268236" y="0"/>
                  <a:pt x="5387197" y="0"/>
                </a:cubicBezTo>
                <a:cubicBezTo>
                  <a:pt x="5625120" y="0"/>
                  <a:pt x="5817995" y="192875"/>
                  <a:pt x="5817995" y="430799"/>
                </a:cubicBezTo>
                <a:cubicBezTo>
                  <a:pt x="5817995" y="549761"/>
                  <a:pt x="5769776" y="657461"/>
                  <a:pt x="5691817" y="735420"/>
                </a:cubicBezTo>
                <a:lnTo>
                  <a:pt x="5669526" y="753812"/>
                </a:lnTo>
                <a:lnTo>
                  <a:pt x="5691817" y="772204"/>
                </a:lnTo>
                <a:cubicBezTo>
                  <a:pt x="5769776" y="850163"/>
                  <a:pt x="5817995" y="957863"/>
                  <a:pt x="5817995" y="1076825"/>
                </a:cubicBezTo>
                <a:cubicBezTo>
                  <a:pt x="5817995" y="1195787"/>
                  <a:pt x="5769776" y="1303487"/>
                  <a:pt x="5691817" y="1381446"/>
                </a:cubicBezTo>
                <a:lnTo>
                  <a:pt x="5669526" y="1399839"/>
                </a:lnTo>
                <a:lnTo>
                  <a:pt x="5691817" y="1418231"/>
                </a:lnTo>
                <a:cubicBezTo>
                  <a:pt x="5769776" y="1496190"/>
                  <a:pt x="5817995" y="1603890"/>
                  <a:pt x="5817995" y="1722852"/>
                </a:cubicBezTo>
                <a:cubicBezTo>
                  <a:pt x="5817995" y="1960776"/>
                  <a:pt x="5625120" y="2153651"/>
                  <a:pt x="5387197" y="2153651"/>
                </a:cubicBezTo>
                <a:cubicBezTo>
                  <a:pt x="5268236" y="2153651"/>
                  <a:pt x="5160536" y="2105432"/>
                  <a:pt x="5082577" y="2027473"/>
                </a:cubicBezTo>
                <a:lnTo>
                  <a:pt x="5077420" y="2021223"/>
                </a:lnTo>
                <a:lnTo>
                  <a:pt x="5072263" y="2027473"/>
                </a:lnTo>
                <a:cubicBezTo>
                  <a:pt x="4994304" y="2105432"/>
                  <a:pt x="4886605" y="2153651"/>
                  <a:pt x="4767643" y="2153651"/>
                </a:cubicBezTo>
                <a:cubicBezTo>
                  <a:pt x="4648682" y="2153651"/>
                  <a:pt x="4540982" y="2105432"/>
                  <a:pt x="4463023" y="2027473"/>
                </a:cubicBezTo>
                <a:lnTo>
                  <a:pt x="4457869" y="2021226"/>
                </a:lnTo>
                <a:lnTo>
                  <a:pt x="4452714" y="2027473"/>
                </a:lnTo>
                <a:cubicBezTo>
                  <a:pt x="4374755" y="2105432"/>
                  <a:pt x="4267056" y="2153651"/>
                  <a:pt x="4148094" y="2153651"/>
                </a:cubicBezTo>
                <a:cubicBezTo>
                  <a:pt x="4029133" y="2153651"/>
                  <a:pt x="3921433" y="2105432"/>
                  <a:pt x="3843474" y="2027473"/>
                </a:cubicBezTo>
                <a:lnTo>
                  <a:pt x="3838319" y="2021225"/>
                </a:lnTo>
                <a:lnTo>
                  <a:pt x="3833164" y="2027473"/>
                </a:lnTo>
                <a:cubicBezTo>
                  <a:pt x="3755205" y="2105432"/>
                  <a:pt x="3647506" y="2153651"/>
                  <a:pt x="3528544" y="2153651"/>
                </a:cubicBezTo>
                <a:cubicBezTo>
                  <a:pt x="3409583" y="2153651"/>
                  <a:pt x="3301883" y="2105432"/>
                  <a:pt x="3223924" y="2027473"/>
                </a:cubicBezTo>
                <a:lnTo>
                  <a:pt x="3218770" y="2021226"/>
                </a:lnTo>
                <a:lnTo>
                  <a:pt x="3213615" y="2027473"/>
                </a:lnTo>
                <a:cubicBezTo>
                  <a:pt x="3135656" y="2105432"/>
                  <a:pt x="3027957" y="2153651"/>
                  <a:pt x="2908995" y="2153651"/>
                </a:cubicBezTo>
                <a:cubicBezTo>
                  <a:pt x="2790034" y="2153651"/>
                  <a:pt x="2682334" y="2105432"/>
                  <a:pt x="2604375" y="2027473"/>
                </a:cubicBezTo>
                <a:lnTo>
                  <a:pt x="2599221" y="2021225"/>
                </a:lnTo>
                <a:lnTo>
                  <a:pt x="2594065" y="2027473"/>
                </a:lnTo>
                <a:cubicBezTo>
                  <a:pt x="2516106" y="2105432"/>
                  <a:pt x="2408407" y="2153651"/>
                  <a:pt x="2289445" y="2153651"/>
                </a:cubicBezTo>
                <a:cubicBezTo>
                  <a:pt x="2170484" y="2153651"/>
                  <a:pt x="2062784" y="2105432"/>
                  <a:pt x="1984825" y="2027473"/>
                </a:cubicBezTo>
                <a:lnTo>
                  <a:pt x="1979671" y="2021226"/>
                </a:lnTo>
                <a:lnTo>
                  <a:pt x="1974516" y="2027473"/>
                </a:lnTo>
                <a:cubicBezTo>
                  <a:pt x="1896557" y="2105432"/>
                  <a:pt x="1788858" y="2153651"/>
                  <a:pt x="1669896" y="2153651"/>
                </a:cubicBezTo>
                <a:cubicBezTo>
                  <a:pt x="1550935" y="2153651"/>
                  <a:pt x="1443235" y="2105432"/>
                  <a:pt x="1365276" y="2027473"/>
                </a:cubicBezTo>
                <a:lnTo>
                  <a:pt x="1360121" y="2021225"/>
                </a:lnTo>
                <a:lnTo>
                  <a:pt x="1354966" y="2027473"/>
                </a:lnTo>
                <a:cubicBezTo>
                  <a:pt x="1277007" y="2105432"/>
                  <a:pt x="1169308" y="2153651"/>
                  <a:pt x="1050347" y="2153651"/>
                </a:cubicBezTo>
                <a:cubicBezTo>
                  <a:pt x="931386" y="2153651"/>
                  <a:pt x="823686" y="2105432"/>
                  <a:pt x="745727" y="2027473"/>
                </a:cubicBezTo>
                <a:lnTo>
                  <a:pt x="740573" y="2021226"/>
                </a:lnTo>
                <a:lnTo>
                  <a:pt x="735419" y="2027473"/>
                </a:lnTo>
                <a:cubicBezTo>
                  <a:pt x="657459" y="2105432"/>
                  <a:pt x="549760" y="2153651"/>
                  <a:pt x="430798" y="2153651"/>
                </a:cubicBezTo>
                <a:cubicBezTo>
                  <a:pt x="192875" y="2153651"/>
                  <a:pt x="0" y="1960776"/>
                  <a:pt x="0" y="1722852"/>
                </a:cubicBezTo>
                <a:cubicBezTo>
                  <a:pt x="0" y="1603890"/>
                  <a:pt x="48219" y="1496190"/>
                  <a:pt x="126178" y="1418231"/>
                </a:cubicBezTo>
                <a:lnTo>
                  <a:pt x="148470" y="1399839"/>
                </a:lnTo>
                <a:lnTo>
                  <a:pt x="126178" y="1381446"/>
                </a:lnTo>
                <a:cubicBezTo>
                  <a:pt x="48219" y="1303487"/>
                  <a:pt x="0" y="1195787"/>
                  <a:pt x="0" y="1076825"/>
                </a:cubicBezTo>
                <a:cubicBezTo>
                  <a:pt x="0" y="957863"/>
                  <a:pt x="48219" y="850163"/>
                  <a:pt x="126178" y="772204"/>
                </a:cubicBezTo>
                <a:lnTo>
                  <a:pt x="148470" y="753812"/>
                </a:lnTo>
                <a:lnTo>
                  <a:pt x="126178" y="735420"/>
                </a:lnTo>
                <a:cubicBezTo>
                  <a:pt x="48219" y="657461"/>
                  <a:pt x="0" y="549761"/>
                  <a:pt x="0" y="430799"/>
                </a:cubicBezTo>
                <a:cubicBezTo>
                  <a:pt x="0" y="192875"/>
                  <a:pt x="192875" y="0"/>
                  <a:pt x="430798" y="0"/>
                </a:cubicBezTo>
                <a:close/>
              </a:path>
            </a:pathLst>
          </a:custGeom>
          <a:solidFill>
            <a:schemeClr val="bg1">
              <a:alpha val="67000"/>
            </a:schemeClr>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4400" b="0" i="0" u="none" strike="noStrike" kern="1200" cap="none" spc="0" normalizeH="0" baseline="0" noProof="0" dirty="0">
              <a:ln>
                <a:noFill/>
              </a:ln>
              <a:solidFill>
                <a:srgbClr val="FF8600"/>
              </a:solidFill>
              <a:effectLst/>
              <a:uLnTx/>
              <a:uFillTx/>
              <a:latin typeface="Arial" panose="020B0604020202020204" pitchFamily="34" charset="0"/>
              <a:ea typeface="思源黑体 CN Bold" panose="020B0800000000000000" pitchFamily="34" charset="-122"/>
              <a:cs typeface="Arial" panose="020B0604020202020204" pitchFamily="34" charset="0"/>
            </a:endParaRPr>
          </a:p>
        </p:txBody>
      </p:sp>
      <p:sp>
        <p:nvSpPr>
          <p:cNvPr id="5" name="TextBox 4">
            <a:extLst>
              <a:ext uri="{FF2B5EF4-FFF2-40B4-BE49-F238E27FC236}">
                <a16:creationId xmlns:a16="http://schemas.microsoft.com/office/drawing/2014/main" id="{2E65867E-ECD3-4CA3-BE91-8008CB65B531}"/>
              </a:ext>
            </a:extLst>
          </p:cNvPr>
          <p:cNvSpPr txBox="1"/>
          <p:nvPr/>
        </p:nvSpPr>
        <p:spPr>
          <a:xfrm>
            <a:off x="1349608" y="2272516"/>
            <a:ext cx="10257514" cy="1305165"/>
          </a:xfrm>
          <a:prstGeom prst="rect">
            <a:avLst/>
          </a:prstGeom>
          <a:noFill/>
        </p:spPr>
        <p:txBody>
          <a:bodyPr wrap="square" rtlCol="0">
            <a:spAutoFit/>
          </a:bodyPr>
          <a:lstStyle/>
          <a:p>
            <a:pPr lvl="0" algn="just">
              <a:lnSpc>
                <a:spcPct val="150000"/>
              </a:lnSpc>
              <a:spcAft>
                <a:spcPts val="1000"/>
              </a:spcAft>
              <a:defRPr/>
            </a:pPr>
            <a:r>
              <a:rPr lang="vi-VN" sz="2800" dirty="0">
                <a:solidFill>
                  <a:prstClr val="black"/>
                </a:solidFill>
                <a:cs typeface="Arial" panose="020B0604020202020204" pitchFamily="34" charset="0"/>
              </a:rPr>
              <a:t>Chỉ và nói tên các bộ phận chính của cơ quan tiêu hóa trong cơ thể người.</a:t>
            </a:r>
          </a:p>
        </p:txBody>
      </p:sp>
      <p:pic>
        <p:nvPicPr>
          <p:cNvPr id="6" name="Picture 5">
            <a:extLst>
              <a:ext uri="{FF2B5EF4-FFF2-40B4-BE49-F238E27FC236}">
                <a16:creationId xmlns:a16="http://schemas.microsoft.com/office/drawing/2014/main" id="{872ED6C0-85F1-4470-AD37-79E33EECB140}"/>
              </a:ext>
            </a:extLst>
          </p:cNvPr>
          <p:cNvPicPr>
            <a:picLocks noChangeAspect="1"/>
          </p:cNvPicPr>
          <p:nvPr/>
        </p:nvPicPr>
        <p:blipFill>
          <a:blip r:embed="rId3"/>
          <a:stretch>
            <a:fillRect/>
          </a:stretch>
        </p:blipFill>
        <p:spPr>
          <a:xfrm>
            <a:off x="594507" y="2427258"/>
            <a:ext cx="764626" cy="727133"/>
          </a:xfrm>
          <a:prstGeom prst="rect">
            <a:avLst/>
          </a:prstGeom>
        </p:spPr>
      </p:pic>
      <p:pic>
        <p:nvPicPr>
          <p:cNvPr id="7" name="Picture 6">
            <a:extLst>
              <a:ext uri="{FF2B5EF4-FFF2-40B4-BE49-F238E27FC236}">
                <a16:creationId xmlns:a16="http://schemas.microsoft.com/office/drawing/2014/main" id="{0C76056D-A698-4BDE-A01C-6695C18CED3E}"/>
              </a:ext>
            </a:extLst>
          </p:cNvPr>
          <p:cNvPicPr>
            <a:picLocks noChangeAspect="1"/>
          </p:cNvPicPr>
          <p:nvPr/>
        </p:nvPicPr>
        <p:blipFill>
          <a:blip r:embed="rId4"/>
          <a:stretch>
            <a:fillRect/>
          </a:stretch>
        </p:blipFill>
        <p:spPr>
          <a:xfrm>
            <a:off x="2267240" y="337601"/>
            <a:ext cx="7655246" cy="1200703"/>
          </a:xfrm>
          <a:prstGeom prst="rect">
            <a:avLst/>
          </a:prstGeom>
        </p:spPr>
      </p:pic>
      <p:sp>
        <p:nvSpPr>
          <p:cNvPr id="8" name="TextBox 7">
            <a:extLst>
              <a:ext uri="{FF2B5EF4-FFF2-40B4-BE49-F238E27FC236}">
                <a16:creationId xmlns:a16="http://schemas.microsoft.com/office/drawing/2014/main" id="{E9A856DB-92D9-4B47-99C7-27B6BD2F07DD}"/>
              </a:ext>
            </a:extLst>
          </p:cNvPr>
          <p:cNvSpPr txBox="1"/>
          <p:nvPr/>
        </p:nvSpPr>
        <p:spPr>
          <a:xfrm>
            <a:off x="1263883" y="3815566"/>
            <a:ext cx="10257514" cy="1951496"/>
          </a:xfrm>
          <a:prstGeom prst="rect">
            <a:avLst/>
          </a:prstGeom>
          <a:noFill/>
        </p:spPr>
        <p:txBody>
          <a:bodyPr wrap="square" rtlCol="0">
            <a:spAutoFit/>
          </a:bodyPr>
          <a:lstStyle/>
          <a:p>
            <a:pPr lvl="0" algn="just">
              <a:lnSpc>
                <a:spcPct val="150000"/>
              </a:lnSpc>
              <a:spcAft>
                <a:spcPts val="1000"/>
              </a:spcAft>
              <a:defRPr/>
            </a:pPr>
            <a:r>
              <a:rPr lang="vi-VN" sz="2800" dirty="0">
                <a:solidFill>
                  <a:prstClr val="black"/>
                </a:solidFill>
                <a:cs typeface="Arial" panose="020B0604020202020204" pitchFamily="34" charset="0"/>
              </a:rPr>
              <a:t>Nhận biết và trình bày được chức năng của các bộ phận của cơ quan tiêu hóa và chức năng của cơ quan tiêu hóa qua sự tiêu hóa thức ăn( ăn, uống, thải bã, ...) .</a:t>
            </a:r>
          </a:p>
        </p:txBody>
      </p:sp>
      <p:pic>
        <p:nvPicPr>
          <p:cNvPr id="9" name="Picture 8">
            <a:extLst>
              <a:ext uri="{FF2B5EF4-FFF2-40B4-BE49-F238E27FC236}">
                <a16:creationId xmlns:a16="http://schemas.microsoft.com/office/drawing/2014/main" id="{4DC3F000-C1AB-4B58-994C-2515C2D0C929}"/>
              </a:ext>
            </a:extLst>
          </p:cNvPr>
          <p:cNvPicPr>
            <a:picLocks noChangeAspect="1"/>
          </p:cNvPicPr>
          <p:nvPr/>
        </p:nvPicPr>
        <p:blipFill>
          <a:blip r:embed="rId3"/>
          <a:stretch>
            <a:fillRect/>
          </a:stretch>
        </p:blipFill>
        <p:spPr>
          <a:xfrm>
            <a:off x="556407" y="3951258"/>
            <a:ext cx="764626" cy="727133"/>
          </a:xfrm>
          <a:prstGeom prst="rect">
            <a:avLst/>
          </a:prstGeom>
        </p:spPr>
      </p:pic>
    </p:spTree>
    <p:extLst>
      <p:ext uri="{BB962C8B-B14F-4D97-AF65-F5344CB8AC3E}">
        <p14:creationId xmlns:p14="http://schemas.microsoft.com/office/powerpoint/2010/main" val="35420207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9000"/>
            <a:lum/>
          </a:blip>
          <a:srcRect/>
          <a:stretch>
            <a:fillRect l="-1000" r="-1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8ABDE0-14A1-4587-9521-85A81D468443}"/>
              </a:ext>
            </a:extLst>
          </p:cNvPr>
          <p:cNvPicPr>
            <a:picLocks noChangeAspect="1"/>
          </p:cNvPicPr>
          <p:nvPr/>
        </p:nvPicPr>
        <p:blipFill>
          <a:blip r:embed="rId3"/>
          <a:stretch>
            <a:fillRect/>
          </a:stretch>
        </p:blipFill>
        <p:spPr>
          <a:xfrm>
            <a:off x="324166" y="1097931"/>
            <a:ext cx="7334124" cy="2566638"/>
          </a:xfrm>
          <a:prstGeom prst="rect">
            <a:avLst/>
          </a:prstGeom>
        </p:spPr>
      </p:pic>
    </p:spTree>
    <p:extLst>
      <p:ext uri="{BB962C8B-B14F-4D97-AF65-F5344CB8AC3E}">
        <p14:creationId xmlns:p14="http://schemas.microsoft.com/office/powerpoint/2010/main" val="4272604763"/>
      </p:ext>
    </p:extLst>
  </p:cSld>
  <p:clrMapOvr>
    <a:masterClrMapping/>
  </p:clrMapOvr>
  <p:transition spd="slow">
    <p:push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Rounded Corners 178">
            <a:extLst>
              <a:ext uri="{FF2B5EF4-FFF2-40B4-BE49-F238E27FC236}">
                <a16:creationId xmlns:a16="http://schemas.microsoft.com/office/drawing/2014/main" id="{4EEAA86F-9EC6-41BC-91C6-9827D992FBE9}"/>
              </a:ext>
            </a:extLst>
          </p:cNvPr>
          <p:cNvSpPr/>
          <p:nvPr/>
        </p:nvSpPr>
        <p:spPr>
          <a:xfrm>
            <a:off x="336332" y="257503"/>
            <a:ext cx="11519338" cy="6342994"/>
          </a:xfrm>
          <a:prstGeom prst="roundRect">
            <a:avLst/>
          </a:prstGeom>
          <a:solidFill>
            <a:schemeClr val="bg2">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75789"/>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2FAD4963-54C8-47C3-9C49-345B559938E7}"/>
              </a:ext>
            </a:extLst>
          </p:cNvPr>
          <p:cNvPicPr>
            <a:picLocks noChangeAspect="1"/>
          </p:cNvPicPr>
          <p:nvPr/>
        </p:nvPicPr>
        <p:blipFill rotWithShape="1">
          <a:blip r:embed="rId2"/>
          <a:srcRect t="28473" r="25393"/>
          <a:stretch/>
        </p:blipFill>
        <p:spPr>
          <a:xfrm>
            <a:off x="3829050" y="0"/>
            <a:ext cx="8362951" cy="3790950"/>
          </a:xfrm>
          <a:prstGeom prst="rect">
            <a:avLst/>
          </a:prstGeom>
        </p:spPr>
      </p:pic>
      <p:pic>
        <p:nvPicPr>
          <p:cNvPr id="4" name="Picture 2" descr="Download Nobi Child Nobita Cartoon Doraemon PNG Download Free HQ PNG Image  | FreePNGImg">
            <a:extLst>
              <a:ext uri="{FF2B5EF4-FFF2-40B4-BE49-F238E27FC236}">
                <a16:creationId xmlns:a16="http://schemas.microsoft.com/office/drawing/2014/main" id="{02456093-65B4-4144-AA9D-A0854AAFC1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2290017"/>
            <a:ext cx="8522356" cy="456798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8930748-C81B-4077-B63F-F8A39B8BA345}"/>
              </a:ext>
            </a:extLst>
          </p:cNvPr>
          <p:cNvPicPr>
            <a:picLocks noChangeAspect="1"/>
          </p:cNvPicPr>
          <p:nvPr/>
        </p:nvPicPr>
        <p:blipFill>
          <a:blip r:embed="rId4"/>
          <a:stretch>
            <a:fillRect/>
          </a:stretch>
        </p:blipFill>
        <p:spPr>
          <a:xfrm>
            <a:off x="5215607" y="1016821"/>
            <a:ext cx="6523285" cy="1566808"/>
          </a:xfrm>
          <a:prstGeom prst="rect">
            <a:avLst/>
          </a:prstGeom>
        </p:spPr>
      </p:pic>
    </p:spTree>
    <p:extLst>
      <p:ext uri="{BB962C8B-B14F-4D97-AF65-F5344CB8AC3E}">
        <p14:creationId xmlns:p14="http://schemas.microsoft.com/office/powerpoint/2010/main" val="2444116137"/>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949E0605-EFED-4296-9147-61D3C7CD89D5}"/>
              </a:ext>
            </a:extLst>
          </p:cNvPr>
          <p:cNvSpPr/>
          <p:nvPr/>
        </p:nvSpPr>
        <p:spPr>
          <a:xfrm>
            <a:off x="168165" y="143202"/>
            <a:ext cx="11938110" cy="66004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 Box 16">
            <a:extLst>
              <a:ext uri="{FF2B5EF4-FFF2-40B4-BE49-F238E27FC236}">
                <a16:creationId xmlns:a16="http://schemas.microsoft.com/office/drawing/2014/main" id="{AC16686C-7180-441A-BDB3-5BB060CDA990}"/>
              </a:ext>
            </a:extLst>
          </p:cNvPr>
          <p:cNvSpPr txBox="1"/>
          <p:nvPr/>
        </p:nvSpPr>
        <p:spPr>
          <a:xfrm>
            <a:off x="971550" y="413641"/>
            <a:ext cx="10582275" cy="707886"/>
          </a:xfrm>
          <a:prstGeom prst="rect">
            <a:avLst/>
          </a:prstGeom>
          <a:solidFill>
            <a:srgbClr val="FBF7E0"/>
          </a:solidFill>
          <a:ln>
            <a:solidFill>
              <a:schemeClr val="accent1"/>
            </a:solidFill>
          </a:ln>
        </p:spPr>
        <p:txBody>
          <a:bodyPr wrap="square" rtlCol="0">
            <a:spAutoFit/>
            <a:scene3d>
              <a:camera prst="orthographicFront"/>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1. </a:t>
            </a:r>
            <a:r>
              <a:rPr kumimoji="0" lang="en-US" sz="4000" b="1" i="0" u="none" strike="noStrike" kern="1200" cap="none" spc="0" normalizeH="0" baseline="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Chỉ</a:t>
            </a:r>
            <a:r>
              <a:rPr kumimoji="0" lang="en-US" sz="40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đường</a:t>
            </a:r>
            <a:r>
              <a:rPr kumimoji="0" lang="en-US" sz="40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đi</a:t>
            </a:r>
            <a:r>
              <a:rPr kumimoji="0" lang="en-US" sz="40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của</a:t>
            </a:r>
            <a:r>
              <a:rPr kumimoji="0" lang="en-US" sz="40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thức</a:t>
            </a:r>
            <a:r>
              <a:rPr kumimoji="0" lang="en-US" sz="40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ăn</a:t>
            </a:r>
            <a:r>
              <a:rPr kumimoji="0" lang="en-US" sz="40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trên</a:t>
            </a:r>
            <a:r>
              <a:rPr kumimoji="0" lang="en-US" sz="40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sơ</a:t>
            </a:r>
            <a:r>
              <a:rPr kumimoji="0" lang="en-US" sz="40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đồ</a:t>
            </a:r>
            <a:r>
              <a:rPr kumimoji="0" lang="en-US" sz="40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dưới</a:t>
            </a:r>
            <a:r>
              <a:rPr kumimoji="0" lang="en-US" sz="4000" b="1" i="0" u="none" strike="noStrike" kern="1200" cap="none" spc="0" normalizeH="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 </a:t>
            </a:r>
            <a:r>
              <a:rPr kumimoji="0" lang="en-US" sz="4000" b="1" i="0" u="none" strike="noStrike" kern="1200" cap="none" spc="0" normalizeH="0" noProof="0" dirty="0" err="1">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rPr>
              <a:t>đây</a:t>
            </a:r>
            <a:endParaRPr kumimoji="0" lang="en-US" sz="4000" b="1" i="0" u="none" strike="noStrike" kern="1200" cap="none" spc="0" normalizeH="0" baseline="0" noProof="0" dirty="0">
              <a:ln>
                <a:noFill/>
              </a:ln>
              <a:solidFill>
                <a:prstClr val="black"/>
              </a:solidFill>
              <a:effectLst>
                <a:outerShdw blurRad="38100" dist="19050" dir="2700000" algn="tl" rotWithShape="0">
                  <a:prstClr val="black">
                    <a:alpha val="40000"/>
                  </a:prstClr>
                </a:outerShdw>
              </a:effectLst>
              <a:uLnTx/>
              <a:uFillTx/>
              <a:latin typeface="Calibri" panose="020F0502020204030204" pitchFamily="34" charset="0"/>
              <a:ea typeface="+mn-ea"/>
              <a:cs typeface="Calibri" panose="020F0502020204030204" pitchFamily="34" charset="0"/>
            </a:endParaRPr>
          </a:p>
        </p:txBody>
      </p:sp>
      <p:pic>
        <p:nvPicPr>
          <p:cNvPr id="8" name="Picture 7">
            <a:extLst>
              <a:ext uri="{FF2B5EF4-FFF2-40B4-BE49-F238E27FC236}">
                <a16:creationId xmlns:a16="http://schemas.microsoft.com/office/drawing/2014/main" id="{15D31053-61D7-47B6-917A-5BBC1CA99E43}"/>
              </a:ext>
            </a:extLst>
          </p:cNvPr>
          <p:cNvPicPr>
            <a:picLocks noChangeAspect="1"/>
          </p:cNvPicPr>
          <p:nvPr/>
        </p:nvPicPr>
        <p:blipFill>
          <a:blip r:embed="rId2"/>
          <a:stretch>
            <a:fillRect/>
          </a:stretch>
        </p:blipFill>
        <p:spPr>
          <a:xfrm>
            <a:off x="561975" y="1624012"/>
            <a:ext cx="5570142" cy="4541329"/>
          </a:xfrm>
          <a:prstGeom prst="rect">
            <a:avLst/>
          </a:prstGeom>
        </p:spPr>
      </p:pic>
      <p:sp>
        <p:nvSpPr>
          <p:cNvPr id="9" name="Speech Bubble: Rectangle with Corners Rounded 8">
            <a:extLst>
              <a:ext uri="{FF2B5EF4-FFF2-40B4-BE49-F238E27FC236}">
                <a16:creationId xmlns:a16="http://schemas.microsoft.com/office/drawing/2014/main" id="{86371FB2-E2AF-4205-A297-A14D065F43FE}"/>
              </a:ext>
            </a:extLst>
          </p:cNvPr>
          <p:cNvSpPr/>
          <p:nvPr/>
        </p:nvSpPr>
        <p:spPr>
          <a:xfrm>
            <a:off x="5867400" y="1495424"/>
            <a:ext cx="6219825" cy="3381376"/>
          </a:xfrm>
          <a:prstGeom prst="wedgeRoundRectCallout">
            <a:avLst>
              <a:gd name="adj1" fmla="val -54382"/>
              <a:gd name="adj2" fmla="val 61781"/>
              <a:gd name="adj3" fmla="val 16667"/>
            </a:avLst>
          </a:prstGeom>
          <a:solidFill>
            <a:schemeClr val="bg1"/>
          </a:solidFill>
          <a:ln w="38100">
            <a:solidFill>
              <a:schemeClr val="accent1"/>
            </a:solidFill>
          </a:ln>
        </p:spPr>
        <p:style>
          <a:lnRef idx="2">
            <a:schemeClr val="dk1"/>
          </a:lnRef>
          <a:fillRef idx="1">
            <a:schemeClr val="lt1"/>
          </a:fillRef>
          <a:effectRef idx="0">
            <a:schemeClr val="dk1"/>
          </a:effectRef>
          <a:fontRef idx="minor">
            <a:schemeClr val="dk1"/>
          </a:fontRef>
        </p:style>
        <p:txBody>
          <a:bodyPr rtlCol="0" anchor="b"/>
          <a:lstStyle/>
          <a:p>
            <a:pPr lvl="0" algn="just">
              <a:defRPr/>
            </a:pPr>
            <a:r>
              <a:rPr lang="vi-VN" sz="4000" dirty="0">
                <a:solidFill>
                  <a:prstClr val="black"/>
                </a:solidFill>
                <a:latin typeface="Calibri" panose="020F0502020204030204"/>
                <a:cs typeface="Times New Roman" panose="02020603050405020304" pitchFamily="18" charset="0"/>
              </a:rPr>
              <a:t>Quá trình tiêu hóa diễn ra từ miệng đến tuyến nước bọt, thực quản, dạ dày gan, túi mật, tụy, ruột non, ruột già và đến hậu môn.</a:t>
            </a:r>
            <a:endPar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Times New Roman" panose="02020603050405020304" pitchFamily="18" charset="0"/>
            </a:endParaRPr>
          </a:p>
        </p:txBody>
      </p:sp>
    </p:spTree>
    <p:extLst>
      <p:ext uri="{BB962C8B-B14F-4D97-AF65-F5344CB8AC3E}">
        <p14:creationId xmlns:p14="http://schemas.microsoft.com/office/powerpoint/2010/main" val="4125661733"/>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DFA55B9-173B-4580-A61B-9FC44EF2E821}"/>
              </a:ext>
            </a:extLst>
          </p:cNvPr>
          <p:cNvSpPr/>
          <p:nvPr/>
        </p:nvSpPr>
        <p:spPr>
          <a:xfrm>
            <a:off x="225287" y="341243"/>
            <a:ext cx="11741426" cy="6316732"/>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9" name="Text Box 16">
            <a:extLst>
              <a:ext uri="{FF2B5EF4-FFF2-40B4-BE49-F238E27FC236}">
                <a16:creationId xmlns:a16="http://schemas.microsoft.com/office/drawing/2014/main" id="{963151CA-1344-4102-87D0-06429611C94D}"/>
              </a:ext>
            </a:extLst>
          </p:cNvPr>
          <p:cNvSpPr txBox="1"/>
          <p:nvPr/>
        </p:nvSpPr>
        <p:spPr>
          <a:xfrm>
            <a:off x="495300" y="156466"/>
            <a:ext cx="11029950" cy="1077218"/>
          </a:xfrm>
          <a:prstGeom prst="rect">
            <a:avLst/>
          </a:prstGeom>
          <a:solidFill>
            <a:srgbClr val="FBF7E0"/>
          </a:solidFill>
          <a:ln>
            <a:solidFill>
              <a:schemeClr val="accent1"/>
            </a:solidFill>
          </a:ln>
        </p:spPr>
        <p:txBody>
          <a:bodyPr wrap="square" rtlCol="0">
            <a:spAutoFit/>
            <a:scene3d>
              <a:camera prst="orthographicFront"/>
              <a:lightRig rig="threePt" dir="t"/>
            </a:scene3d>
          </a:bodyPr>
          <a:lstStyle/>
          <a:p>
            <a:pPr lvl="0" algn="ctr">
              <a:defRPr/>
            </a:pPr>
            <a:r>
              <a:rPr lang="en-US" sz="3200" b="1" dirty="0">
                <a:solidFill>
                  <a:srgbClr val="FF0000"/>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2. </a:t>
            </a:r>
            <a:r>
              <a:rPr lang="vi-VN" sz="3200" b="1" dirty="0">
                <a:solidFill>
                  <a:srgbClr val="FF0000"/>
                </a:solidFill>
                <a:effectLst>
                  <a:outerShdw blurRad="38100" dist="19050" dir="2700000" algn="tl" rotWithShape="0">
                    <a:prstClr val="black">
                      <a:alpha val="40000"/>
                    </a:prstClr>
                  </a:outerShdw>
                </a:effectLst>
                <a:latin typeface="Calibri" panose="020F0502020204030204" pitchFamily="34" charset="0"/>
                <a:cs typeface="Calibri" panose="020F0502020204030204" pitchFamily="34" charset="0"/>
              </a:rPr>
              <a:t>Hãy trình bày chức năng các bộ phận của cơ quan tiêu hóa thông qua sơ đồ tiêu hóa thức ăn.</a:t>
            </a:r>
            <a:endParaRPr kumimoji="0" lang="en-US" sz="3200" b="1" i="0" u="none" strike="noStrike" kern="1200" cap="none" spc="0" normalizeH="0" baseline="0" noProof="0" dirty="0">
              <a:ln>
                <a:noFill/>
              </a:ln>
              <a:solidFill>
                <a:srgbClr val="FF0000"/>
              </a:solidFill>
              <a:effectLst>
                <a:outerShdw blurRad="38100" dist="19050" dir="2700000" algn="tl" rotWithShape="0">
                  <a:prstClr val="black">
                    <a:alpha val="40000"/>
                  </a:prstClr>
                </a:outerShdw>
              </a:effectLst>
              <a:uLnTx/>
              <a:uFillTx/>
              <a:latin typeface="Calibri" panose="020F0502020204030204" pitchFamily="34" charset="0"/>
              <a:cs typeface="Calibri" panose="020F0502020204030204" pitchFamily="34" charset="0"/>
            </a:endParaRPr>
          </a:p>
        </p:txBody>
      </p:sp>
      <p:pic>
        <p:nvPicPr>
          <p:cNvPr id="31" name="Picture 30">
            <a:extLst>
              <a:ext uri="{FF2B5EF4-FFF2-40B4-BE49-F238E27FC236}">
                <a16:creationId xmlns:a16="http://schemas.microsoft.com/office/drawing/2014/main" id="{27DC6130-AB24-4993-B74A-271F382489DA}"/>
              </a:ext>
            </a:extLst>
          </p:cNvPr>
          <p:cNvPicPr>
            <a:picLocks noChangeAspect="1"/>
          </p:cNvPicPr>
          <p:nvPr/>
        </p:nvPicPr>
        <p:blipFill>
          <a:blip r:embed="rId2"/>
          <a:stretch>
            <a:fillRect/>
          </a:stretch>
        </p:blipFill>
        <p:spPr>
          <a:xfrm>
            <a:off x="3062287" y="1395412"/>
            <a:ext cx="5400675" cy="5057775"/>
          </a:xfrm>
          <a:prstGeom prst="rect">
            <a:avLst/>
          </a:prstGeom>
        </p:spPr>
      </p:pic>
    </p:spTree>
    <p:extLst>
      <p:ext uri="{BB962C8B-B14F-4D97-AF65-F5344CB8AC3E}">
        <p14:creationId xmlns:p14="http://schemas.microsoft.com/office/powerpoint/2010/main" val="7651657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Rectangle: Rounded Corners 178">
            <a:extLst>
              <a:ext uri="{FF2B5EF4-FFF2-40B4-BE49-F238E27FC236}">
                <a16:creationId xmlns:a16="http://schemas.microsoft.com/office/drawing/2014/main" id="{4EEAA86F-9EC6-41BC-91C6-9827D992FBE9}"/>
              </a:ext>
            </a:extLst>
          </p:cNvPr>
          <p:cNvSpPr/>
          <p:nvPr/>
        </p:nvSpPr>
        <p:spPr>
          <a:xfrm>
            <a:off x="336332" y="257503"/>
            <a:ext cx="11519338" cy="6342994"/>
          </a:xfrm>
          <a:prstGeom prst="roundRect">
            <a:avLst/>
          </a:prstGeom>
          <a:solidFill>
            <a:schemeClr val="bg2">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75789"/>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690CE5F4-BEC6-4E31-8E9D-EB1779AD646E}"/>
              </a:ext>
            </a:extLst>
          </p:cNvPr>
          <p:cNvPicPr>
            <a:picLocks noChangeAspect="1"/>
          </p:cNvPicPr>
          <p:nvPr/>
        </p:nvPicPr>
        <p:blipFill rotWithShape="1">
          <a:blip r:embed="rId2"/>
          <a:srcRect t="28473" r="25393"/>
          <a:stretch/>
        </p:blipFill>
        <p:spPr>
          <a:xfrm>
            <a:off x="5073445" y="0"/>
            <a:ext cx="7118556" cy="3224808"/>
          </a:xfrm>
          <a:prstGeom prst="rect">
            <a:avLst/>
          </a:prstGeom>
        </p:spPr>
      </p:pic>
      <p:pic>
        <p:nvPicPr>
          <p:cNvPr id="8" name="Picture 2" descr="Download Nobi Child Nobita Cartoon Doraemon PNG Download Free HQ PNG Image  | FreePNGImg">
            <a:extLst>
              <a:ext uri="{FF2B5EF4-FFF2-40B4-BE49-F238E27FC236}">
                <a16:creationId xmlns:a16="http://schemas.microsoft.com/office/drawing/2014/main" id="{D1E837A0-96E3-4DDE-BBAA-800BF6B44A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991" y="1480438"/>
            <a:ext cx="9696665" cy="51974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7F1206C-4E73-4401-AE0D-5EE2E45D914B}"/>
              </a:ext>
            </a:extLst>
          </p:cNvPr>
          <p:cNvPicPr>
            <a:picLocks noChangeAspect="1"/>
          </p:cNvPicPr>
          <p:nvPr/>
        </p:nvPicPr>
        <p:blipFill>
          <a:blip r:embed="rId4"/>
          <a:stretch>
            <a:fillRect/>
          </a:stretch>
        </p:blipFill>
        <p:spPr>
          <a:xfrm>
            <a:off x="5596607" y="761567"/>
            <a:ext cx="6523285" cy="1201016"/>
          </a:xfrm>
          <a:prstGeom prst="rect">
            <a:avLst/>
          </a:prstGeom>
        </p:spPr>
      </p:pic>
    </p:spTree>
    <p:extLst>
      <p:ext uri="{BB962C8B-B14F-4D97-AF65-F5344CB8AC3E}">
        <p14:creationId xmlns:p14="http://schemas.microsoft.com/office/powerpoint/2010/main" val="1006348557"/>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73732" descr="PPT素材-12">
            <a:extLst>
              <a:ext uri="{FF2B5EF4-FFF2-40B4-BE49-F238E27FC236}">
                <a16:creationId xmlns:a16="http://schemas.microsoft.com/office/drawing/2014/main" id="{24163F9E-60E1-4438-AA6C-F20D462FA238}"/>
              </a:ext>
            </a:extLst>
          </p:cNvPr>
          <p:cNvPicPr>
            <a:picLocks noChangeAspect="1"/>
          </p:cNvPicPr>
          <p:nvPr/>
        </p:nvPicPr>
        <p:blipFill>
          <a:blip r:embed="rId2"/>
          <a:stretch>
            <a:fillRect/>
          </a:stretch>
        </p:blipFill>
        <p:spPr>
          <a:xfrm>
            <a:off x="2600900" y="464234"/>
            <a:ext cx="7075918" cy="5400675"/>
          </a:xfrm>
          <a:prstGeom prst="rect">
            <a:avLst/>
          </a:prstGeom>
          <a:noFill/>
          <a:ln w="9525">
            <a:noFill/>
          </a:ln>
        </p:spPr>
      </p:pic>
      <p:sp>
        <p:nvSpPr>
          <p:cNvPr id="3" name="Text Box 4">
            <a:extLst>
              <a:ext uri="{FF2B5EF4-FFF2-40B4-BE49-F238E27FC236}">
                <a16:creationId xmlns:a16="http://schemas.microsoft.com/office/drawing/2014/main" id="{356A911B-3775-4999-AFCC-0AE43DDC969C}"/>
              </a:ext>
            </a:extLst>
          </p:cNvPr>
          <p:cNvSpPr txBox="1"/>
          <p:nvPr/>
        </p:nvSpPr>
        <p:spPr>
          <a:xfrm>
            <a:off x="3314700" y="2461895"/>
            <a:ext cx="5657849" cy="1631214"/>
          </a:xfrm>
          <a:prstGeom prst="rect">
            <a:avLst/>
          </a:prstGeom>
          <a:noFill/>
          <a:ln w="9525">
            <a:noFill/>
          </a:ln>
        </p:spPr>
        <p:txBody>
          <a:bodyPr wrap="square" lIns="91438" tIns="45719" rIns="91438" bIns="45719">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US" altLang="en-US" sz="4000" b="1" i="0" u="none" strike="noStrike" kern="1200" cap="none" spc="0" normalizeH="0" baseline="0" noProof="0" dirty="0">
                <a:ln>
                  <a:noFill/>
                </a:ln>
                <a:solidFill>
                  <a:srgbClr val="0070C0"/>
                </a:solidFill>
                <a:effectLst/>
                <a:uLnTx/>
                <a:uFillTx/>
                <a:cs typeface="Times New Roman" panose="02020603050405020304" pitchFamily="18" charset="0"/>
              </a:rPr>
              <a:t>T</a:t>
            </a:r>
            <a:r>
              <a:rPr kumimoji="0" lang="vi-VN" altLang="en-US" sz="4000" b="1" i="0" u="none" strike="noStrike" kern="1200" cap="none" spc="0" normalizeH="0" baseline="0" noProof="0" dirty="0">
                <a:ln>
                  <a:noFill/>
                </a:ln>
                <a:solidFill>
                  <a:srgbClr val="0070C0"/>
                </a:solidFill>
                <a:effectLst/>
                <a:uLnTx/>
                <a:uFillTx/>
                <a:cs typeface="Times New Roman" panose="02020603050405020304" pitchFamily="18" charset="0"/>
              </a:rPr>
              <a:t>rò chơi</a:t>
            </a:r>
            <a:endParaRPr lang="en-US" altLang="en-US" sz="4000" b="1" dirty="0">
              <a:solidFill>
                <a:srgbClr val="0070C0"/>
              </a:solidFill>
              <a:cs typeface="Times New Roman" panose="02020603050405020304" pitchFamily="18" charset="0"/>
            </a:endParaRP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vi-VN" altLang="en-US" sz="4000" b="1" i="0" u="none" strike="noStrike" kern="1200" cap="none" spc="0" normalizeH="0" baseline="0" noProof="0" dirty="0">
                <a:ln>
                  <a:noFill/>
                </a:ln>
                <a:solidFill>
                  <a:srgbClr val="0070C0"/>
                </a:solidFill>
                <a:effectLst/>
                <a:uLnTx/>
                <a:uFillTx/>
                <a:cs typeface="Times New Roman" panose="02020603050405020304" pitchFamily="18" charset="0"/>
              </a:rPr>
              <a:t>“Đó là bộ phận nào?”</a:t>
            </a:r>
            <a:endParaRPr kumimoji="0" lang="en-US" altLang="en-US" sz="4000" b="1" i="0" u="none" strike="noStrike" kern="1200" cap="none" spc="0" normalizeH="0" baseline="0" noProof="0" dirty="0">
              <a:ln>
                <a:noFill/>
              </a:ln>
              <a:solidFill>
                <a:srgbClr val="FF0000"/>
              </a:solidFill>
              <a:effectLst/>
              <a:uLnTx/>
              <a:uFillTx/>
              <a:ea typeface="Arial" panose="020B06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C9353B9-08E7-494D-AD79-724EF90200A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4800" r="48400">
                        <a14:backgroundMark x1="15400" y1="43800" x2="11200" y2="57200"/>
                        <a14:backgroundMark x1="8800" y1="56600" x2="10400" y2="62400"/>
                        <a14:backgroundMark x1="10200" y1="54200" x2="15200" y2="63600"/>
                        <a14:backgroundMark x1="16400" y1="58000" x2="17800" y2="64600"/>
                        <a14:backgroundMark x1="21800" y1="59000" x2="26200" y2="69800"/>
                        <a14:backgroundMark x1="29600" y1="70400" x2="30800" y2="73600"/>
                        <a14:backgroundMark x1="14400" y1="54000" x2="21600" y2="64200"/>
                        <a14:backgroundMark x1="18200" y1="42200" x2="9600" y2="55600"/>
                        <a14:backgroundMark x1="18400" y1="39200" x2="17800" y2="46000"/>
                        <a14:backgroundMark x1="21200" y1="37400" x2="19400" y2="45400"/>
                        <a14:backgroundMark x1="23600" y1="38200" x2="19400" y2="42800"/>
                        <a14:backgroundMark x1="15800" y1="53000" x2="20000" y2="54800"/>
                        <a14:backgroundMark x1="20400" y1="54800" x2="21200" y2="56600"/>
                        <a14:backgroundMark x1="46200" y1="51400" x2="46800" y2="58600"/>
                        <a14:backgroundMark x1="16400" y1="53000" x2="22200" y2="56000"/>
                      </a14:backgroundRemoval>
                    </a14:imgEffect>
                    <a14:imgEffect>
                      <a14:sharpenSoften amount="25000"/>
                    </a14:imgEffect>
                  </a14:imgLayer>
                </a14:imgProps>
              </a:ext>
              <a:ext uri="{28A0092B-C50C-407E-A947-70E740481C1C}">
                <a14:useLocalDpi xmlns:a14="http://schemas.microsoft.com/office/drawing/2010/main" val="0"/>
              </a:ext>
            </a:extLst>
          </a:blip>
          <a:srcRect t="32869" r="50801" b="11067"/>
          <a:stretch>
            <a:fillRect/>
          </a:stretch>
        </p:blipFill>
        <p:spPr>
          <a:xfrm>
            <a:off x="-486437" y="3004712"/>
            <a:ext cx="3309780" cy="3771592"/>
          </a:xfrm>
          <a:prstGeom prst="rect">
            <a:avLst/>
          </a:prstGeom>
        </p:spPr>
      </p:pic>
      <p:pic>
        <p:nvPicPr>
          <p:cNvPr id="5" name="Picture 4">
            <a:extLst>
              <a:ext uri="{FF2B5EF4-FFF2-40B4-BE49-F238E27FC236}">
                <a16:creationId xmlns:a16="http://schemas.microsoft.com/office/drawing/2014/main" id="{94A9293C-3DA6-44BA-8C2D-F7AEAA2855C9}"/>
              </a:ext>
            </a:extLst>
          </p:cNvPr>
          <p:cNvPicPr>
            <a:picLocks noChangeAspect="1"/>
          </p:cNvPicPr>
          <p:nvPr/>
        </p:nvPicPr>
        <p:blipFill rotWithShape="1">
          <a:blip r:embed="rId5">
            <a:extLst>
              <a:ext uri="{BEBA8EAE-BF5A-486C-A8C5-ECC9F3942E4B}">
                <a14:imgProps xmlns:a14="http://schemas.microsoft.com/office/drawing/2010/main">
                  <a14:imgLayer r:embed="rId4">
                    <a14:imgEffect>
                      <a14:backgroundRemoval t="27600" b="100000" l="46800" r="83600"/>
                    </a14:imgEffect>
                    <a14:imgEffect>
                      <a14:sharpenSoften amount="25000"/>
                    </a14:imgEffect>
                  </a14:imgLayer>
                </a14:imgProps>
              </a:ext>
              <a:ext uri="{28A0092B-C50C-407E-A947-70E740481C1C}">
                <a14:useLocalDpi xmlns:a14="http://schemas.microsoft.com/office/drawing/2010/main" val="0"/>
              </a:ext>
            </a:extLst>
          </a:blip>
          <a:srcRect l="48585" t="31645" r="16627"/>
          <a:stretch>
            <a:fillRect/>
          </a:stretch>
        </p:blipFill>
        <p:spPr>
          <a:xfrm rot="21438028">
            <a:off x="9438721" y="3139789"/>
            <a:ext cx="2107576" cy="4141186"/>
          </a:xfrm>
          <a:prstGeom prst="rect">
            <a:avLst/>
          </a:prstGeom>
        </p:spPr>
      </p:pic>
    </p:spTree>
    <p:extLst>
      <p:ext uri="{BB962C8B-B14F-4D97-AF65-F5344CB8AC3E}">
        <p14:creationId xmlns:p14="http://schemas.microsoft.com/office/powerpoint/2010/main" val="25444844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 presetClass="entr" presetSubtype="12"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42" presetClass="path" presetSubtype="0" accel="50000" decel="50000" fill="hold" nodeType="afterEffect">
                                  <p:stCondLst>
                                    <p:cond delay="0"/>
                                  </p:stCondLst>
                                  <p:childTnLst>
                                    <p:animMotion origin="layout" path="M 0.01146 -0.03055 L -2.08333E-6 2.59259E-6 " pathEditMode="relative" rAng="0" ptsTypes="AA">
                                      <p:cBhvr>
                                        <p:cTn id="20" dur="2000" fill="hold"/>
                                        <p:tgtEl>
                                          <p:spTgt spid="4"/>
                                        </p:tgtEl>
                                        <p:attrNameLst>
                                          <p:attrName>ppt_x</p:attrName>
                                          <p:attrName>ppt_y</p:attrName>
                                        </p:attrNameLst>
                                      </p:cBhvr>
                                      <p:rCtr x="-299" y="2801"/>
                                    </p:animMotion>
                                  </p:childTnLst>
                                </p:cTn>
                              </p:par>
                              <p:par>
                                <p:cTn id="21" presetID="42" presetClass="path" presetSubtype="0" accel="50000" decel="50000" fill="hold" nodeType="withEffect">
                                  <p:stCondLst>
                                    <p:cond delay="0"/>
                                  </p:stCondLst>
                                  <p:childTnLst>
                                    <p:animMotion origin="layout" path="M -0.00742 -0.05255 L 4.58333E-6 1.48148E-6 " pathEditMode="relative" rAng="0" ptsTypes="AA">
                                      <p:cBhvr>
                                        <p:cTn id="22" dur="2000" fill="hold"/>
                                        <p:tgtEl>
                                          <p:spTgt spid="5"/>
                                        </p:tgtEl>
                                        <p:attrNameLst>
                                          <p:attrName>ppt_x</p:attrName>
                                          <p:attrName>ppt_y</p:attrName>
                                        </p:attrNameLst>
                                      </p:cBhvr>
                                      <p:rCtr x="1237" y="2315"/>
                                    </p:animMotion>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B35917-E62B-4F34-B4A5-CDE56548BBD6}"/>
              </a:ext>
            </a:extLst>
          </p:cNvPr>
          <p:cNvSpPr/>
          <p:nvPr/>
        </p:nvSpPr>
        <p:spPr>
          <a:xfrm>
            <a:off x="225287" y="341243"/>
            <a:ext cx="11741426" cy="6175513"/>
          </a:xfrm>
          <a:prstGeom prst="roundRect">
            <a:avLst>
              <a:gd name="adj" fmla="val 11731"/>
            </a:avLst>
          </a:prstGeom>
          <a:solidFill>
            <a:schemeClr val="bg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Hộp Văn bản 27">
            <a:extLst>
              <a:ext uri="{FF2B5EF4-FFF2-40B4-BE49-F238E27FC236}">
                <a16:creationId xmlns:a16="http://schemas.microsoft.com/office/drawing/2014/main" id="{279D30CF-05FC-4F31-A451-50EC25846686}"/>
              </a:ext>
            </a:extLst>
          </p:cNvPr>
          <p:cNvSpPr txBox="1"/>
          <p:nvPr/>
        </p:nvSpPr>
        <p:spPr>
          <a:xfrm>
            <a:off x="1669073" y="707026"/>
            <a:ext cx="9916640" cy="4655442"/>
          </a:xfrm>
          <a:prstGeom prst="rect">
            <a:avLst/>
          </a:prstGeom>
          <a:noFill/>
        </p:spPr>
        <p:txBody>
          <a:bodyPr wrap="square">
            <a:spAutoFit/>
          </a:bodyPr>
          <a:lstStyle/>
          <a:p>
            <a:pPr marL="0" marR="0" lvl="0" indent="0" algn="ctr" defTabSz="685800" rtl="0" eaLnBrk="1" fontAlgn="auto" latinLnBrk="0" hangingPunct="1">
              <a:lnSpc>
                <a:spcPct val="115000"/>
              </a:lnSpc>
              <a:spcBef>
                <a:spcPts val="0"/>
              </a:spcBef>
              <a:spcAft>
                <a:spcPts val="800"/>
              </a:spcAft>
              <a:buClrTx/>
              <a:buSzTx/>
              <a:buFontTx/>
              <a:buNone/>
              <a:tabLst/>
              <a:defRPr/>
            </a:pPr>
            <a:r>
              <a:rPr kumimoji="0" lang="vi-VN" sz="44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rPr>
              <a:t>Luật chơi: </a:t>
            </a:r>
            <a:endParaRPr kumimoji="0" lang="en-US" sz="4400" b="1"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Arial" panose="020B0604020202020204" pitchFamily="34" charset="0"/>
            </a:endParaRPr>
          </a:p>
          <a:p>
            <a:pPr marL="0" marR="0" lvl="0" indent="0" algn="just" defTabSz="685800" rtl="0" eaLnBrk="1" fontAlgn="auto" latinLnBrk="0" hangingPunct="1">
              <a:lnSpc>
                <a:spcPct val="150000"/>
              </a:lnSpc>
              <a:spcBef>
                <a:spcPts val="0"/>
              </a:spcBef>
              <a:spcAft>
                <a:spcPts val="80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Mỗi bạn được phân vai nói về chức năng từng bộ phận của cơ quan tiêu hóa, các bạn khác thi trả lời bộ phận đó là gì, ai trả lời nhanh, đúng được khen thưởng. </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04A8EBCB-03E6-4302-936D-0D63EAFEAF18}"/>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8438" b="100000" l="15313" r="58750">
                        <a14:foregroundMark x1="21250" y1="46406" x2="24375" y2="51563"/>
                        <a14:foregroundMark x1="49219" y1="58750" x2="50313" y2="58906"/>
                        <a14:foregroundMark x1="50313" y1="59062" x2="50156" y2="60469"/>
                        <a14:foregroundMark x1="16719" y1="38438" x2="16719" y2="38438"/>
                        <a14:foregroundMark x1="17344" y1="39063" x2="18281" y2="41719"/>
                        <a14:foregroundMark x1="20938" y1="46875" x2="21719" y2="49219"/>
                        <a14:foregroundMark x1="22656" y1="50156" x2="24375" y2="51719"/>
                        <a14:backgroundMark x1="19531" y1="11875" x2="11719" y2="25781"/>
                        <a14:backgroundMark x1="42813" y1="12031" x2="55313" y2="14063"/>
                        <a14:backgroundMark x1="21094" y1="58750" x2="22500" y2="65938"/>
                        <a14:backgroundMark x1="55937" y1="59531" x2="54219" y2="68750"/>
                        <a14:backgroundMark x1="49063" y1="62813" x2="50313" y2="60781"/>
                        <a14:backgroundMark x1="47500" y1="62813" x2="51250" y2="59688"/>
                      </a14:backgroundRemoval>
                    </a14:imgEffect>
                  </a14:imgLayer>
                </a14:imgProps>
              </a:ext>
            </a:extLst>
          </a:blip>
          <a:srcRect r="47461"/>
          <a:stretch>
            <a:fillRect/>
          </a:stretch>
        </p:blipFill>
        <p:spPr>
          <a:xfrm>
            <a:off x="-739611" y="2502759"/>
            <a:ext cx="2580134" cy="4910915"/>
          </a:xfrm>
          <a:prstGeom prst="rect">
            <a:avLst/>
          </a:prstGeom>
        </p:spPr>
      </p:pic>
    </p:spTree>
    <p:extLst>
      <p:ext uri="{BB962C8B-B14F-4D97-AF65-F5344CB8AC3E}">
        <p14:creationId xmlns:p14="http://schemas.microsoft.com/office/powerpoint/2010/main" val="25996194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
      <a:dk1>
        <a:srgbClr val="000000"/>
      </a:dk1>
      <a:lt1>
        <a:srgbClr val="FFFFFF"/>
      </a:lt1>
      <a:dk2>
        <a:srgbClr val="FFFFFF"/>
      </a:dk2>
      <a:lt2>
        <a:srgbClr val="ECECEC"/>
      </a:lt2>
      <a:accent1>
        <a:srgbClr val="7B4126"/>
      </a:accent1>
      <a:accent2>
        <a:srgbClr val="59A332"/>
      </a:accent2>
      <a:accent3>
        <a:srgbClr val="9FCA45"/>
      </a:accent3>
      <a:accent4>
        <a:srgbClr val="84C6D0"/>
      </a:accent4>
      <a:accent5>
        <a:srgbClr val="E5C989"/>
      </a:accent5>
      <a:accent6>
        <a:srgbClr val="FFFFFF"/>
      </a:accent6>
      <a:hlink>
        <a:srgbClr val="7030A0"/>
      </a:hlink>
      <a:folHlink>
        <a:srgbClr val="AFB2B4"/>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TotalTime>
  <Words>260</Words>
  <Application>Microsoft Office PowerPoint</Application>
  <PresentationFormat>Widescreen</PresentationFormat>
  <Paragraphs>18</Paragraphs>
  <Slides>15</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等线</vt:lpstr>
      <vt:lpstr>微软雅黑</vt:lpstr>
      <vt:lpstr>Arial</vt:lpstr>
      <vt:lpstr>Calibri</vt:lpstr>
      <vt:lpstr>Times New Roman</vt:lpstr>
      <vt:lpstr>思源黑体 CN Bold</vt:lpstr>
      <vt:lpstr>Custom Design</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11332</cp:lastModifiedBy>
  <cp:revision>34</cp:revision>
  <dcterms:created xsi:type="dcterms:W3CDTF">2022-10-26T12:33:18Z</dcterms:created>
  <dcterms:modified xsi:type="dcterms:W3CDTF">2025-02-22T08:24:39Z</dcterms:modified>
</cp:coreProperties>
</file>