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9" r:id="rId3"/>
    <p:sldId id="325" r:id="rId4"/>
    <p:sldId id="329" r:id="rId5"/>
    <p:sldId id="258" r:id="rId6"/>
    <p:sldId id="260" r:id="rId7"/>
    <p:sldId id="261" r:id="rId8"/>
    <p:sldId id="263" r:id="rId9"/>
    <p:sldId id="326" r:id="rId10"/>
    <p:sldId id="327" r:id="rId11"/>
    <p:sldId id="264" r:id="rId12"/>
    <p:sldId id="328" r:id="rId13"/>
    <p:sldId id="330" r:id="rId14"/>
    <p:sldId id="266" r:id="rId15"/>
    <p:sldId id="331" r:id="rId16"/>
    <p:sldId id="332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24E8-3CBC-44E4-AAD4-3A3EA09580A3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DD96-AC85-4073-BB62-FE62793D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5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4EFB7D8-F8FE-4A6B-807E-96B9AB6410CB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2700CA-F649-4EEE-969D-4A4133F1A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917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05FF91C-443D-4959-B3F6-4D3A6ABD3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E34E09-8FAE-4D8A-8A7E-9A6E64BBB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46481" r="43412" b="7037"/>
          <a:stretch/>
        </p:blipFill>
        <p:spPr>
          <a:xfrm>
            <a:off x="570230" y="2533286"/>
            <a:ext cx="2705100" cy="432471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7395A29C-94E1-4251-8751-D6ABB0681002}"/>
              </a:ext>
            </a:extLst>
          </p:cNvPr>
          <p:cNvSpPr/>
          <p:nvPr userDrawn="1"/>
        </p:nvSpPr>
        <p:spPr>
          <a:xfrm>
            <a:off x="3845560" y="0"/>
            <a:ext cx="3195320" cy="6858000"/>
          </a:xfrm>
          <a:prstGeom prst="rect">
            <a:avLst/>
          </a:prstGeom>
          <a:solidFill>
            <a:srgbClr val="FDA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FC618AA-6C1F-408C-B788-D6D2B5219871}"/>
              </a:ext>
            </a:extLst>
          </p:cNvPr>
          <p:cNvSpPr/>
          <p:nvPr userDrawn="1"/>
        </p:nvSpPr>
        <p:spPr>
          <a:xfrm>
            <a:off x="3628390" y="2015126"/>
            <a:ext cx="3629660" cy="3629660"/>
          </a:xfrm>
          <a:prstGeom prst="ellipse">
            <a:avLst/>
          </a:prstGeom>
          <a:solidFill>
            <a:schemeClr val="bg1"/>
          </a:solidFill>
          <a:ln>
            <a:solidFill>
              <a:srgbClr val="FDA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3DCBCEE-5818-42F5-AF4A-BCFF85B3F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42"/>
          <a:stretch/>
        </p:blipFill>
        <p:spPr>
          <a:xfrm>
            <a:off x="8458200" y="4456042"/>
            <a:ext cx="3022600" cy="24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5366578-62B3-43F0-BF15-42AAAE82056F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A074D3B-6AF1-4152-8150-BFFC54279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4"/>
          <a:stretch/>
        </p:blipFill>
        <p:spPr>
          <a:xfrm>
            <a:off x="776826" y="919407"/>
            <a:ext cx="907281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7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072758B-CE18-4BCA-9722-6B279218B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BA9C6C-57FD-49B0-B3FD-C4927E506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EA2DAA-D5FA-4F17-9198-A2921ECC4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2592" b="79630"/>
          <a:stretch/>
        </p:blipFill>
        <p:spPr>
          <a:xfrm>
            <a:off x="5970276" y="520700"/>
            <a:ext cx="164844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4.xml"/><Relationship Id="rId7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4.xml"/><Relationship Id="rId7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BA10E6-B1F4-46F4-BDAB-DBEF3F2A6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600" y="2445373"/>
            <a:ext cx="1993900" cy="15067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26DC53-5D3F-4EB0-BA37-4FE78A967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21499" y="1828800"/>
            <a:ext cx="2336802" cy="42702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00764D2-5F6E-4081-B271-BB8B5433A7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618" y="1140223"/>
            <a:ext cx="2406582" cy="218049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B69B7-32CC-4FF0-B0EB-F9D4BB9AA1D3}"/>
              </a:ext>
            </a:extLst>
          </p:cNvPr>
          <p:cNvSpPr/>
          <p:nvPr/>
        </p:nvSpPr>
        <p:spPr>
          <a:xfrm>
            <a:off x="1524000" y="1595120"/>
            <a:ext cx="9001760" cy="427026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C542A-C955-4C29-8FDB-A6CD2FB29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448" y="2419274"/>
            <a:ext cx="3475021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8F71B7-21A3-461E-B138-5445D9B2F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042" y="3331949"/>
            <a:ext cx="8199831" cy="1938696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F0C25D27-7923-5576-7B59-5CACB14C0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" y="146223"/>
            <a:ext cx="1844528" cy="1740301"/>
          </a:xfrm>
          <a:prstGeom prst="ellipse">
            <a:avLst/>
          </a:prstGeom>
        </p:spPr>
      </p:pic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22C5BB1D-926F-C093-6335-D222D31365A9}"/>
              </a:ext>
            </a:extLst>
          </p:cNvPr>
          <p:cNvSpPr txBox="1"/>
          <p:nvPr/>
        </p:nvSpPr>
        <p:spPr>
          <a:xfrm>
            <a:off x="2457803" y="1773590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303479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82144-2414-400C-844F-8EF7B1063373}"/>
              </a:ext>
            </a:extLst>
          </p:cNvPr>
          <p:cNvGrpSpPr/>
          <p:nvPr/>
        </p:nvGrpSpPr>
        <p:grpSpPr>
          <a:xfrm>
            <a:off x="904240" y="0"/>
            <a:ext cx="10993120" cy="1221968"/>
            <a:chOff x="4144021" y="1484380"/>
            <a:chExt cx="7574794" cy="48402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5CB42B6-D782-46AA-9CA7-6DDD8D27074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43B62192-3A7D-42AC-A4D2-BB5EDA5B38D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EEAB2FDE-B37A-4E15-B537-8B452A0F665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59798-6E1F-40FA-9B58-DDC5029C1573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627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Dựa vào tranh, tìm 2-3 từ chỉ màu xanh. Đặt câu với từ tìm được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85E889-F9D2-42CB-A503-19B021F7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42" y="1221968"/>
            <a:ext cx="4934948" cy="3375051"/>
          </a:xfrm>
          <a:prstGeom prst="rect">
            <a:avLst/>
          </a:prstGeom>
        </p:spPr>
      </p:pic>
      <p:sp>
        <p:nvSpPr>
          <p:cNvPr id="11" name="文本框 13">
            <a:extLst>
              <a:ext uri="{FF2B5EF4-FFF2-40B4-BE49-F238E27FC236}">
                <a16:creationId xmlns:a16="http://schemas.microsoft.com/office/drawing/2014/main" id="{A4F90638-F724-41F4-937D-082D080B6476}"/>
              </a:ext>
            </a:extLst>
          </p:cNvPr>
          <p:cNvSpPr txBox="1"/>
          <p:nvPr/>
        </p:nvSpPr>
        <p:spPr>
          <a:xfrm>
            <a:off x="4281873" y="5663910"/>
            <a:ext cx="772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Đ</a:t>
            </a:r>
            <a:r>
              <a:rPr lang="vi-VN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ặt câu với từ tìm được</a:t>
            </a:r>
            <a:endParaRPr lang="zh-CN" altLang="en-US" sz="32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4">
            <a:extLst>
              <a:ext uri="{FF2B5EF4-FFF2-40B4-BE49-F238E27FC236}">
                <a16:creationId xmlns:a16="http://schemas.microsoft.com/office/drawing/2014/main" id="{FE18D36D-6AC5-4086-9986-99955972DE15}"/>
              </a:ext>
            </a:extLst>
          </p:cNvPr>
          <p:cNvSpPr txBox="1"/>
          <p:nvPr/>
        </p:nvSpPr>
        <p:spPr>
          <a:xfrm>
            <a:off x="4164507" y="4650808"/>
            <a:ext cx="7453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những sự vật trong tranh có màu xanh.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AEE6F1-8EEA-414F-A1EB-909AE49D7214}"/>
              </a:ext>
            </a:extLst>
          </p:cNvPr>
          <p:cNvGrpSpPr/>
          <p:nvPr/>
        </p:nvGrpSpPr>
        <p:grpSpPr>
          <a:xfrm>
            <a:off x="160129" y="1709410"/>
            <a:ext cx="4004378" cy="2941398"/>
            <a:chOff x="160130" y="1486249"/>
            <a:chExt cx="4705350" cy="4139841"/>
          </a:xfrm>
        </p:grpSpPr>
        <p:sp>
          <p:nvSpPr>
            <p:cNvPr id="10" name="文本框 12">
              <a:extLst>
                <a:ext uri="{FF2B5EF4-FFF2-40B4-BE49-F238E27FC236}">
                  <a16:creationId xmlns:a16="http://schemas.microsoft.com/office/drawing/2014/main" id="{3122D85B-4888-4E6A-B3FB-C957736BD51F}"/>
                </a:ext>
              </a:extLst>
            </p:cNvPr>
            <p:cNvSpPr txBox="1"/>
            <p:nvPr/>
          </p:nvSpPr>
          <p:spPr>
            <a:xfrm>
              <a:off x="744183" y="4079246"/>
              <a:ext cx="3456212" cy="1546844"/>
            </a:xfrm>
            <a:custGeom>
              <a:avLst/>
              <a:gdLst>
                <a:gd name="connsiteX0" fmla="*/ 0 w 3456212"/>
                <a:gd name="connsiteY0" fmla="*/ 0 h 1546844"/>
                <a:gd name="connsiteX1" fmla="*/ 3456212 w 3456212"/>
                <a:gd name="connsiteY1" fmla="*/ 0 h 1546844"/>
                <a:gd name="connsiteX2" fmla="*/ 3456212 w 3456212"/>
                <a:gd name="connsiteY2" fmla="*/ 1546844 h 1546844"/>
                <a:gd name="connsiteX3" fmla="*/ 0 w 3456212"/>
                <a:gd name="connsiteY3" fmla="*/ 1546844 h 1546844"/>
                <a:gd name="connsiteX4" fmla="*/ 0 w 3456212"/>
                <a:gd name="connsiteY4" fmla="*/ 0 h 154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6212" h="1546844" extrusionOk="0">
                  <a:moveTo>
                    <a:pt x="0" y="0"/>
                  </a:moveTo>
                  <a:cubicBezTo>
                    <a:pt x="686795" y="-8517"/>
                    <a:pt x="2761957" y="37691"/>
                    <a:pt x="3456212" y="0"/>
                  </a:cubicBezTo>
                  <a:cubicBezTo>
                    <a:pt x="3470550" y="338058"/>
                    <a:pt x="3591329" y="1331518"/>
                    <a:pt x="3456212" y="1546844"/>
                  </a:cubicBezTo>
                  <a:cubicBezTo>
                    <a:pt x="2132472" y="1608903"/>
                    <a:pt x="360711" y="1543868"/>
                    <a:pt x="0" y="1546844"/>
                  </a:cubicBezTo>
                  <a:cubicBezTo>
                    <a:pt x="79416" y="1062049"/>
                    <a:pt x="127330" y="764030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sd="3086559991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80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Arial" panose="020B0604020202020204" pitchFamily="34" charset="0"/>
                  <a:ea typeface="字魂105号-简雅黑" panose="00000500000000000000" pitchFamily="2" charset="-122"/>
                  <a:cs typeface="Arial" panose="020B0604020202020204" pitchFamily="34" charset="0"/>
                </a:rPr>
                <a:t>THẢO LUẬN NHÓM 4</a:t>
              </a:r>
              <a:endParaRPr lang="zh-CN" altLang="en-US" sz="280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8C73F565-927B-4917-8286-5E32C76DC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38" b="89752" l="7638" r="93250">
                          <a14:foregroundMark x1="7638" y1="44410" x2="11368" y2="32298"/>
                          <a14:foregroundMark x1="47957" y1="50932" x2="47957" y2="50932"/>
                          <a14:foregroundMark x1="46359" y1="44410" x2="46359" y2="44410"/>
                          <a14:foregroundMark x1="90586" y1="32298" x2="90586" y2="32298"/>
                          <a14:foregroundMark x1="86856" y1="70497" x2="86856" y2="70497"/>
                          <a14:foregroundMark x1="84902" y1="82298" x2="84902" y2="82298"/>
                          <a14:foregroundMark x1="84902" y1="72981" x2="84902" y2="72981"/>
                          <a14:foregroundMark x1="87034" y1="73292" x2="87034" y2="73292"/>
                          <a14:foregroundMark x1="92185" y1="62733" x2="92185" y2="62733"/>
                          <a14:foregroundMark x1="93250" y1="41615" x2="93250" y2="41615"/>
                          <a14:foregroundMark x1="86856" y1="48137" x2="86856" y2="48137"/>
                          <a14:foregroundMark x1="85790" y1="48758" x2="85790" y2="48758"/>
                          <a14:foregroundMark x1="39964" y1="45342" x2="39964" y2="45342"/>
                          <a14:foregroundMark x1="42274" y1="45031" x2="42274" y2="45031"/>
                          <a14:foregroundMark x1="79396" y1="78882" x2="79396" y2="78882"/>
                          <a14:foregroundMark x1="71403" y1="78882" x2="71403" y2="78882"/>
                          <a14:foregroundMark x1="84902" y1="73913" x2="84902" y2="73913"/>
                          <a14:foregroundMark x1="84902" y1="77019" x2="84902" y2="77019"/>
                          <a14:backgroundMark x1="44938" y1="49689" x2="44938" y2="49689"/>
                          <a14:backgroundMark x1="39076" y1="42236" x2="39076" y2="42236"/>
                          <a14:backgroundMark x1="73002" y1="59006" x2="73002" y2="59006"/>
                          <a14:backgroundMark x1="81705" y1="71429" x2="81705" y2="7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30" y="1486249"/>
              <a:ext cx="4705350" cy="2691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6">
            <a:extLst>
              <a:ext uri="{FF2B5EF4-FFF2-40B4-BE49-F238E27FC236}">
                <a16:creationId xmlns:a16="http://schemas.microsoft.com/office/drawing/2014/main" id="{EB1D4714-6E97-4EEE-BF35-C1C3D28B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0" y="4770523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BCB7AB8D-79A9-43C6-921D-17B04D5E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69" y="5666565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3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Butterflies Photo: animated butterfly | Butterfly photos, Butterfly flowers,  Animated gift">
            <a:extLst>
              <a:ext uri="{FF2B5EF4-FFF2-40B4-BE49-F238E27FC236}">
                <a16:creationId xmlns:a16="http://schemas.microsoft.com/office/drawing/2014/main" id="{5F01FD38-F0E3-464D-8FCD-74EB5C86BC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15" y="4644611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utterflies Photo: animated butterfly | Butterfly photos, Butterfly flowers,  Animated gift">
            <a:extLst>
              <a:ext uri="{FF2B5EF4-FFF2-40B4-BE49-F238E27FC236}">
                <a16:creationId xmlns:a16="http://schemas.microsoft.com/office/drawing/2014/main" id="{DD358332-B5EB-41DA-A7D7-E849DD77EC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2871" y="4644611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0988ECF-977C-475D-A624-E6E0AB2583B4}"/>
              </a:ext>
            </a:extLst>
          </p:cNvPr>
          <p:cNvGrpSpPr/>
          <p:nvPr/>
        </p:nvGrpSpPr>
        <p:grpSpPr>
          <a:xfrm>
            <a:off x="3824026" y="-730138"/>
            <a:ext cx="4694582" cy="4694582"/>
            <a:chOff x="5327706" y="-526938"/>
            <a:chExt cx="4694582" cy="4694582"/>
          </a:xfrm>
        </p:grpSpPr>
        <p:pic>
          <p:nvPicPr>
            <p:cNvPr id="23" name="Picture 22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9A28176B-2A82-4611-B8E5-3DE828B22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7706" y="-526938"/>
              <a:ext cx="4694582" cy="469458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F5E6CF-5F48-4B5F-8440-682B28578250}"/>
                </a:ext>
              </a:extLst>
            </p:cNvPr>
            <p:cNvSpPr txBox="1"/>
            <p:nvPr/>
          </p:nvSpPr>
          <p:spPr>
            <a:xfrm>
              <a:off x="6250675" y="1738467"/>
              <a:ext cx="29615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oiny" panose="02000903060500060000" pitchFamily="2" charset="0"/>
                </a:rPr>
                <a:t>CHIA SẺ</a:t>
              </a:r>
            </a:p>
            <a:p>
              <a:pPr algn="ctr"/>
              <a:r>
                <a:rPr lang="en-US" sz="3200" dirty="0">
                  <a:solidFill>
                    <a:schemeClr val="bg1"/>
                  </a:solidFill>
                  <a:latin typeface="Coiny" panose="02000903060500060000" pitchFamily="2" charset="0"/>
                </a:rPr>
                <a:t>TRƯỚC LỚP</a:t>
              </a:r>
            </a:p>
          </p:txBody>
        </p:sp>
      </p:grpSp>
      <p:pic>
        <p:nvPicPr>
          <p:cNvPr id="25" name="Picture 2" descr="3,060 Alphabet Bus Stock Photos and Images - 123RF">
            <a:extLst>
              <a:ext uri="{FF2B5EF4-FFF2-40B4-BE49-F238E27FC236}">
                <a16:creationId xmlns:a16="http://schemas.microsoft.com/office/drawing/2014/main" id="{B8BEFD14-4CC9-4E3C-B7F3-44CE2817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93" y="2883730"/>
            <a:ext cx="384048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E856691-B64A-4FCD-90DA-ABD644E1E68F}"/>
              </a:ext>
            </a:extLst>
          </p:cNvPr>
          <p:cNvGrpSpPr/>
          <p:nvPr/>
        </p:nvGrpSpPr>
        <p:grpSpPr>
          <a:xfrm>
            <a:off x="2826351" y="2360022"/>
            <a:ext cx="1920644" cy="1321904"/>
            <a:chOff x="4330031" y="2563222"/>
            <a:chExt cx="1920644" cy="1321904"/>
          </a:xfrm>
        </p:grpSpPr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3405F53C-284D-4465-A36F-D943ED044C03}"/>
                </a:ext>
              </a:extLst>
            </p:cNvPr>
            <p:cNvSpPr/>
            <p:nvPr/>
          </p:nvSpPr>
          <p:spPr>
            <a:xfrm flipH="1">
              <a:off x="4330031" y="2563222"/>
              <a:ext cx="1920644" cy="1321904"/>
            </a:xfrm>
            <a:prstGeom prst="wedgeEllipseCallou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681C9-C887-41DA-AA8F-4EA925B4BBF7}"/>
                </a:ext>
              </a:extLst>
            </p:cNvPr>
            <p:cNvSpPr txBox="1"/>
            <p:nvPr/>
          </p:nvSpPr>
          <p:spPr>
            <a:xfrm>
              <a:off x="4364717" y="2931786"/>
              <a:ext cx="18512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909C71-9BF9-4607-9EE1-C512CFA93A52}"/>
              </a:ext>
            </a:extLst>
          </p:cNvPr>
          <p:cNvGrpSpPr/>
          <p:nvPr/>
        </p:nvGrpSpPr>
        <p:grpSpPr>
          <a:xfrm>
            <a:off x="7708559" y="2360022"/>
            <a:ext cx="1920644" cy="1321904"/>
            <a:chOff x="9212239" y="2563222"/>
            <a:chExt cx="1920644" cy="1321904"/>
          </a:xfrm>
        </p:grpSpPr>
        <p:sp>
          <p:nvSpPr>
            <p:cNvPr id="30" name="Speech Bubble: Oval 29">
              <a:extLst>
                <a:ext uri="{FF2B5EF4-FFF2-40B4-BE49-F238E27FC236}">
                  <a16:creationId xmlns:a16="http://schemas.microsoft.com/office/drawing/2014/main" id="{8D033ECB-FA10-4D56-8C14-6D9419F84567}"/>
                </a:ext>
              </a:extLst>
            </p:cNvPr>
            <p:cNvSpPr/>
            <p:nvPr/>
          </p:nvSpPr>
          <p:spPr>
            <a:xfrm>
              <a:off x="9212239" y="2563222"/>
              <a:ext cx="1920644" cy="1321904"/>
            </a:xfrm>
            <a:prstGeom prst="wedgeEllipseCallout">
              <a:avLst/>
            </a:prstGeom>
            <a:solidFill>
              <a:srgbClr val="FF9999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A03E3B-0E3B-4AC2-B191-7AD72E951047}"/>
                </a:ext>
              </a:extLst>
            </p:cNvPr>
            <p:cNvSpPr txBox="1"/>
            <p:nvPr/>
          </p:nvSpPr>
          <p:spPr>
            <a:xfrm>
              <a:off x="9246925" y="2931786"/>
              <a:ext cx="18512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87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85E889-F9D2-42CB-A503-19B021F7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68" y="3544918"/>
            <a:ext cx="4616432" cy="31572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4DDB074-45E2-4466-8D79-E115AF6F352F}"/>
              </a:ext>
            </a:extLst>
          </p:cNvPr>
          <p:cNvGrpSpPr/>
          <p:nvPr/>
        </p:nvGrpSpPr>
        <p:grpSpPr>
          <a:xfrm>
            <a:off x="-274320" y="-512405"/>
            <a:ext cx="8524240" cy="5635930"/>
            <a:chOff x="5790411" y="1177140"/>
            <a:chExt cx="4848149" cy="4848149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29593C70-E69F-4918-9F77-FA8E5C1B1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4569E3-F952-4F5F-9056-66970452BD16}"/>
                </a:ext>
              </a:extLst>
            </p:cNvPr>
            <p:cNvSpPr txBox="1"/>
            <p:nvPr/>
          </p:nvSpPr>
          <p:spPr>
            <a:xfrm>
              <a:off x="6478960" y="2631718"/>
              <a:ext cx="3577996" cy="2066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nl-NL" sz="32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anh biếc, xanh thắm, xanh thẳm, xanh lơ, xanh thẫm, xanh um, xanh rì, xanh rờn, xanh trong, xanh mướt, xanh xám,...</a:t>
              </a:r>
              <a:endPara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F923FF-2967-4F40-8F36-CDDAB2A9BB7E}"/>
              </a:ext>
            </a:extLst>
          </p:cNvPr>
          <p:cNvSpPr/>
          <p:nvPr/>
        </p:nvSpPr>
        <p:spPr>
          <a:xfrm>
            <a:off x="1176654" y="4442487"/>
            <a:ext cx="5419726" cy="1362075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hàng cây xanh bên bờ biển xanh mướt.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3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702BA512-9900-4D06-AA5D-39CC59198595}"/>
              </a:ext>
            </a:extLst>
          </p:cNvPr>
          <p:cNvGrpSpPr/>
          <p:nvPr/>
        </p:nvGrpSpPr>
        <p:grpSpPr>
          <a:xfrm>
            <a:off x="7279725" y="1193277"/>
            <a:ext cx="4485640" cy="5141090"/>
            <a:chOff x="7279725" y="1193277"/>
            <a:chExt cx="4485640" cy="514109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197C1E2-E9BE-45D0-A171-660CB9599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9725" y="1193277"/>
              <a:ext cx="4485640" cy="510895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0D85450-5C50-4959-B722-EAED5533F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8" t="16650" r="32571" b="24416"/>
            <a:stretch/>
          </p:blipFill>
          <p:spPr>
            <a:xfrm>
              <a:off x="10962640" y="5546966"/>
              <a:ext cx="501650" cy="787401"/>
            </a:xfrm>
            <a:prstGeom prst="rect">
              <a:avLst/>
            </a:prstGeom>
          </p:spPr>
        </p:pic>
      </p:grp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D038C54-65FE-4C43-9FEE-C4FF222F5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12" y="368704"/>
            <a:ext cx="6489296" cy="6489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8D5B4F-3237-44C4-A95F-3CC822086D98}"/>
              </a:ext>
            </a:extLst>
          </p:cNvPr>
          <p:cNvSpPr txBox="1"/>
          <p:nvPr/>
        </p:nvSpPr>
        <p:spPr>
          <a:xfrm>
            <a:off x="2865120" y="3105520"/>
            <a:ext cx="40557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LUYỆN CÂU</a:t>
            </a:r>
          </a:p>
        </p:txBody>
      </p:sp>
    </p:spTree>
    <p:extLst>
      <p:ext uri="{BB962C8B-B14F-4D97-AF65-F5344CB8AC3E}">
        <p14:creationId xmlns:p14="http://schemas.microsoft.com/office/powerpoint/2010/main" val="15653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DDF15-147F-4F7A-A20E-C79E6203B1B8}"/>
              </a:ext>
            </a:extLst>
          </p:cNvPr>
          <p:cNvGrpSpPr/>
          <p:nvPr/>
        </p:nvGrpSpPr>
        <p:grpSpPr>
          <a:xfrm>
            <a:off x="345440" y="0"/>
            <a:ext cx="11724640" cy="1221968"/>
            <a:chOff x="4144021" y="1484380"/>
            <a:chExt cx="7574794" cy="4840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28617F6-A504-4E12-8058-A103F175DA4F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31" name="Rectangle: Diagonal Corners Rounded 30">
                <a:extLst>
                  <a:ext uri="{FF2B5EF4-FFF2-40B4-BE49-F238E27FC236}">
                    <a16:creationId xmlns:a16="http://schemas.microsoft.com/office/drawing/2014/main" id="{612E3093-2482-49AD-A365-32D7AA057C0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: Diagonal Corners Rounded 30">
                <a:extLst>
                  <a:ext uri="{FF2B5EF4-FFF2-40B4-BE49-F238E27FC236}">
                    <a16:creationId xmlns:a16="http://schemas.microsoft.com/office/drawing/2014/main" id="{99C8C4E3-7795-43EF-8277-D660D316D9E7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A3C136-7830-4054-85C2-096D8143294C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094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Lời nói của thỏ và đàn chim trong đoạn văn dưới đây được đánh dấu bằng dấu câu nào? Nêu vị trí của dấu câu đó.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9BBEDD8-7C36-4995-9ABE-F5A0149FD995}"/>
              </a:ext>
            </a:extLst>
          </p:cNvPr>
          <p:cNvSpPr txBox="1"/>
          <p:nvPr/>
        </p:nvSpPr>
        <p:spPr>
          <a:xfrm>
            <a:off x="1175277" y="1784479"/>
            <a:ext cx="10281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hốt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E5228DC-92EA-4075-B362-E18ACC3083C6}"/>
              </a:ext>
            </a:extLst>
          </p:cNvPr>
          <p:cNvGrpSpPr/>
          <p:nvPr/>
        </p:nvGrpSpPr>
        <p:grpSpPr>
          <a:xfrm>
            <a:off x="1175276" y="5080004"/>
            <a:ext cx="10163283" cy="1742748"/>
            <a:chOff x="2912522" y="3394616"/>
            <a:chExt cx="5486400" cy="1344856"/>
          </a:xfrm>
        </p:grpSpPr>
        <p:pic>
          <p:nvPicPr>
            <p:cNvPr id="37" name="Picture 3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73C14CF-6B67-4755-96D8-0D264E859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ED91DD-1E4B-4231-9ED6-5EDDCECA105B}"/>
                </a:ext>
              </a:extLst>
            </p:cNvPr>
            <p:cNvSpPr txBox="1"/>
            <p:nvPr/>
          </p:nvSpPr>
          <p:spPr>
            <a:xfrm>
              <a:off x="3231363" y="3718191"/>
              <a:ext cx="4813094" cy="1021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lời nói của thỏ và của đàn chim</a:t>
              </a:r>
              <a:endParaRPr lang="vi-VN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205073-DB53-459B-8921-54251010DD49}"/>
              </a:ext>
            </a:extLst>
          </p:cNvPr>
          <p:cNvCxnSpPr/>
          <p:nvPr/>
        </p:nvCxnSpPr>
        <p:spPr>
          <a:xfrm>
            <a:off x="1341120" y="3429000"/>
            <a:ext cx="2966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B114BE-A749-40AE-87B2-BC5260E590FD}"/>
              </a:ext>
            </a:extLst>
          </p:cNvPr>
          <p:cNvCxnSpPr>
            <a:cxnSpLocks/>
          </p:cNvCxnSpPr>
          <p:nvPr/>
        </p:nvCxnSpPr>
        <p:spPr>
          <a:xfrm>
            <a:off x="1493520" y="4536440"/>
            <a:ext cx="8493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2196D4E-CC59-49B0-BFE5-FB844371B3E2}"/>
              </a:ext>
            </a:extLst>
          </p:cNvPr>
          <p:cNvGrpSpPr/>
          <p:nvPr/>
        </p:nvGrpSpPr>
        <p:grpSpPr>
          <a:xfrm>
            <a:off x="562395" y="5073521"/>
            <a:ext cx="11101285" cy="1606764"/>
            <a:chOff x="2912522" y="3394616"/>
            <a:chExt cx="5486400" cy="1239919"/>
          </a:xfrm>
        </p:grpSpPr>
        <p:pic>
          <p:nvPicPr>
            <p:cNvPr id="41" name="Picture 40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71D1F77-2013-4EEA-87F9-83E7B5915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6F6E9EB-A4C4-4967-BCB2-4BA3C32BE046}"/>
                </a:ext>
              </a:extLst>
            </p:cNvPr>
            <p:cNvSpPr txBox="1"/>
            <p:nvPr/>
          </p:nvSpPr>
          <p:spPr>
            <a:xfrm>
              <a:off x="3134517" y="3708257"/>
              <a:ext cx="5042409" cy="926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 câu nào đã đánh dấu những lời nói đó? </a:t>
              </a:r>
              <a:endParaRPr lang="vi-V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4530F30-3774-46F4-B8DC-A54635678178}"/>
              </a:ext>
            </a:extLst>
          </p:cNvPr>
          <p:cNvSpPr/>
          <p:nvPr/>
        </p:nvSpPr>
        <p:spPr>
          <a:xfrm>
            <a:off x="1158240" y="2979901"/>
            <a:ext cx="314960" cy="471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DB78A0-A38C-4E26-8E8A-B6B7E743C5E5}"/>
              </a:ext>
            </a:extLst>
          </p:cNvPr>
          <p:cNvSpPr/>
          <p:nvPr/>
        </p:nvSpPr>
        <p:spPr>
          <a:xfrm>
            <a:off x="1163320" y="4064963"/>
            <a:ext cx="314960" cy="471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1D12C7D-DB88-4026-BD2E-55033E25331D}"/>
              </a:ext>
            </a:extLst>
          </p:cNvPr>
          <p:cNvGrpSpPr/>
          <p:nvPr/>
        </p:nvGrpSpPr>
        <p:grpSpPr>
          <a:xfrm>
            <a:off x="670850" y="4646801"/>
            <a:ext cx="11101285" cy="1865279"/>
            <a:chOff x="2912522" y="3394616"/>
            <a:chExt cx="5486400" cy="1124975"/>
          </a:xfrm>
        </p:grpSpPr>
        <p:pic>
          <p:nvPicPr>
            <p:cNvPr id="45" name="Picture 4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B7B58B1E-7297-4796-A0E0-13C2D4E82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5439" r="2069" b="71754"/>
            <a:stretch/>
          </p:blipFill>
          <p:spPr>
            <a:xfrm>
              <a:off x="2912522" y="3394616"/>
              <a:ext cx="5486400" cy="1124975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EF3615-73C3-46AC-9D1D-374C22C01B7C}"/>
                </a:ext>
              </a:extLst>
            </p:cNvPr>
            <p:cNvSpPr txBox="1"/>
            <p:nvPr/>
          </p:nvSpPr>
          <p:spPr>
            <a:xfrm>
              <a:off x="3134517" y="3708257"/>
              <a:ext cx="5042409" cy="6496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 câu đó đứng ở vị trí nào (đầu câu, giữa câu hay cuối câu)</a:t>
              </a:r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05B6F58-F8B6-49A4-9CB4-B5A7EAF2092B}"/>
              </a:ext>
            </a:extLst>
          </p:cNvPr>
          <p:cNvSpPr/>
          <p:nvPr/>
        </p:nvSpPr>
        <p:spPr>
          <a:xfrm rot="19860407">
            <a:off x="436901" y="2427099"/>
            <a:ext cx="812800" cy="7860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208C35EB-1DFA-4ECF-9F5B-ABB700D3C8D4}"/>
              </a:ext>
            </a:extLst>
          </p:cNvPr>
          <p:cNvSpPr/>
          <p:nvPr/>
        </p:nvSpPr>
        <p:spPr>
          <a:xfrm rot="19860407">
            <a:off x="516664" y="3605594"/>
            <a:ext cx="812800" cy="7860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3" grpId="0" animBg="1"/>
      <p:bldP spid="43" grpId="1" animBg="1"/>
      <p:bldP spid="1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1647751-E190-48C7-A18C-0484E93F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89E167-B2C9-4A25-BF1E-471A97BBC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20" y="2740021"/>
            <a:ext cx="3584759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5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9CCB7E2F-71B6-4774-8F50-B6973BA23435}"/>
              </a:ext>
            </a:extLst>
          </p:cNvPr>
          <p:cNvSpPr/>
          <p:nvPr/>
        </p:nvSpPr>
        <p:spPr>
          <a:xfrm>
            <a:off x="496014" y="2217627"/>
            <a:ext cx="2981324" cy="1990725"/>
          </a:xfrm>
          <a:prstGeom prst="clou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EF8F640F-FF84-4048-B68F-D8975B57AB91}"/>
              </a:ext>
            </a:extLst>
          </p:cNvPr>
          <p:cNvSpPr/>
          <p:nvPr/>
        </p:nvSpPr>
        <p:spPr>
          <a:xfrm>
            <a:off x="3310968" y="2117614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FA90A-F1AF-42A6-A477-752BAFD6F0EA}"/>
              </a:ext>
            </a:extLst>
          </p:cNvPr>
          <p:cNvSpPr/>
          <p:nvPr/>
        </p:nvSpPr>
        <p:spPr>
          <a:xfrm>
            <a:off x="3749115" y="1560402"/>
            <a:ext cx="2247903" cy="13144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FD98F0-2E4F-4721-817C-1C4075B03037}"/>
              </a:ext>
            </a:extLst>
          </p:cNvPr>
          <p:cNvSpPr/>
          <p:nvPr/>
        </p:nvSpPr>
        <p:spPr>
          <a:xfrm>
            <a:off x="3749115" y="4456002"/>
            <a:ext cx="2362203" cy="103107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5D4F90-10CD-4B0F-B58E-5C1B13F5FB39}"/>
              </a:ext>
            </a:extLst>
          </p:cNvPr>
          <p:cNvCxnSpPr>
            <a:cxnSpLocks/>
          </p:cNvCxnSpPr>
          <p:nvPr/>
        </p:nvCxnSpPr>
        <p:spPr>
          <a:xfrm>
            <a:off x="6133887" y="4977522"/>
            <a:ext cx="853732" cy="0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AAE4E91-ECAA-4F66-863C-3963F38DFDF2}"/>
              </a:ext>
            </a:extLst>
          </p:cNvPr>
          <p:cNvSpPr/>
          <p:nvPr/>
        </p:nvSpPr>
        <p:spPr>
          <a:xfrm>
            <a:off x="6987619" y="4456002"/>
            <a:ext cx="2095421" cy="104084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697868-CC90-4726-8283-8177B8EE5055}"/>
              </a:ext>
            </a:extLst>
          </p:cNvPr>
          <p:cNvCxnSpPr>
            <a:cxnSpLocks/>
          </p:cNvCxnSpPr>
          <p:nvPr/>
        </p:nvCxnSpPr>
        <p:spPr>
          <a:xfrm flipV="1">
            <a:off x="5997018" y="1560402"/>
            <a:ext cx="789862" cy="664360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6D41323-35C7-4BA2-BE47-A2C34A89202D}"/>
              </a:ext>
            </a:extLst>
          </p:cNvPr>
          <p:cNvSpPr/>
          <p:nvPr/>
        </p:nvSpPr>
        <p:spPr>
          <a:xfrm>
            <a:off x="6796965" y="903177"/>
            <a:ext cx="2397836" cy="10408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AA7E07-1CE7-4E8D-9025-E598BE832A72}"/>
              </a:ext>
            </a:extLst>
          </p:cNvPr>
          <p:cNvCxnSpPr>
            <a:cxnSpLocks/>
          </p:cNvCxnSpPr>
          <p:nvPr/>
        </p:nvCxnSpPr>
        <p:spPr>
          <a:xfrm>
            <a:off x="5997018" y="2398844"/>
            <a:ext cx="839387" cy="53683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54F9EB2-7D93-41A7-8D00-1937146D8B47}"/>
              </a:ext>
            </a:extLst>
          </p:cNvPr>
          <p:cNvSpPr/>
          <p:nvPr/>
        </p:nvSpPr>
        <p:spPr>
          <a:xfrm>
            <a:off x="6846489" y="2278457"/>
            <a:ext cx="2581991" cy="10408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95BB14-0CCA-41D6-8070-92A8004C3A82}"/>
              </a:ext>
            </a:extLst>
          </p:cNvPr>
          <p:cNvCxnSpPr>
            <a:cxnSpLocks/>
          </p:cNvCxnSpPr>
          <p:nvPr/>
        </p:nvCxnSpPr>
        <p:spPr>
          <a:xfrm>
            <a:off x="9438564" y="2935682"/>
            <a:ext cx="629996" cy="0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8C7E59E-88CD-4F8E-A1D5-B4C08DE98806}"/>
              </a:ext>
            </a:extLst>
          </p:cNvPr>
          <p:cNvSpPr/>
          <p:nvPr/>
        </p:nvSpPr>
        <p:spPr>
          <a:xfrm>
            <a:off x="10078645" y="2354432"/>
            <a:ext cx="1737436" cy="10408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A58F04-0A29-4A97-B01C-9EC2CE7EDC0B}"/>
              </a:ext>
            </a:extLst>
          </p:cNvPr>
          <p:cNvCxnSpPr>
            <a:cxnSpLocks/>
          </p:cNvCxnSpPr>
          <p:nvPr/>
        </p:nvCxnSpPr>
        <p:spPr>
          <a:xfrm>
            <a:off x="9062644" y="5027491"/>
            <a:ext cx="629996" cy="0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E121501-C9B0-4EFD-A923-7966CE143FB6}"/>
              </a:ext>
            </a:extLst>
          </p:cNvPr>
          <p:cNvSpPr/>
          <p:nvPr/>
        </p:nvSpPr>
        <p:spPr>
          <a:xfrm>
            <a:off x="9702724" y="4446241"/>
            <a:ext cx="2489276" cy="10408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gạch</a:t>
            </a:r>
            <a:r>
              <a:rPr lang="en-US" sz="3200" kern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43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20" grpId="0" animBg="1"/>
      <p:bldP spid="25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0D4EFFC-2558-42ED-BD01-09E688C22B42}"/>
              </a:ext>
            </a:extLst>
          </p:cNvPr>
          <p:cNvSpPr/>
          <p:nvPr/>
        </p:nvSpPr>
        <p:spPr>
          <a:xfrm>
            <a:off x="1727200" y="1249680"/>
            <a:ext cx="8940800" cy="435864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4B6FCE-4268-4266-B950-ADE023857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987" y="2145654"/>
            <a:ext cx="768162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1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1647751-E190-48C7-A18C-0484E93F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FA299E-DED0-4AC3-B460-22B497F9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206" y="2581754"/>
            <a:ext cx="3743268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1647751-E190-48C7-A18C-0484E93F6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999" y="5367867"/>
            <a:ext cx="1268025" cy="133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2F3ADB-F651-4BE4-A970-BCEDFBD6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27" y="2587850"/>
            <a:ext cx="351769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41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702BA512-9900-4D06-AA5D-39CC59198595}"/>
              </a:ext>
            </a:extLst>
          </p:cNvPr>
          <p:cNvGrpSpPr/>
          <p:nvPr/>
        </p:nvGrpSpPr>
        <p:grpSpPr>
          <a:xfrm>
            <a:off x="7279725" y="1193277"/>
            <a:ext cx="4485640" cy="5141090"/>
            <a:chOff x="7279725" y="1193277"/>
            <a:chExt cx="4485640" cy="514109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197C1E2-E9BE-45D0-A171-660CB9599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9725" y="1193277"/>
              <a:ext cx="4485640" cy="510895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0D85450-5C50-4959-B722-EAED5533F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8" t="16650" r="32571" b="24416"/>
            <a:stretch/>
          </p:blipFill>
          <p:spPr>
            <a:xfrm>
              <a:off x="10962640" y="5546966"/>
              <a:ext cx="501650" cy="787401"/>
            </a:xfrm>
            <a:prstGeom prst="rect">
              <a:avLst/>
            </a:prstGeom>
          </p:spPr>
        </p:pic>
      </p:grpSp>
      <p:pic>
        <p:nvPicPr>
          <p:cNvPr id="18" name="Picture 1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3425674-3395-4C16-AF4A-21DA467A7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12" y="72592"/>
            <a:ext cx="6489296" cy="64892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CDB1F4-A240-415A-B8A9-3FF427512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320" y="2968146"/>
            <a:ext cx="3645724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97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3A82144-2414-400C-844F-8EF7B1063373}"/>
              </a:ext>
            </a:extLst>
          </p:cNvPr>
          <p:cNvGrpSpPr/>
          <p:nvPr/>
        </p:nvGrpSpPr>
        <p:grpSpPr>
          <a:xfrm>
            <a:off x="802640" y="975360"/>
            <a:ext cx="10993120" cy="670560"/>
            <a:chOff x="4144021" y="1484380"/>
            <a:chExt cx="7574794" cy="484022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5CB42B6-D782-46AA-9CA7-6DDD8D27074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43B62192-3A7D-42AC-A4D2-BB5EDA5B38D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EEAB2FDE-B37A-4E15-B537-8B452A0F665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59798-6E1F-40FA-9B58-DDC5029C1573}"/>
                </a:ext>
              </a:extLst>
            </p:cNvPr>
            <p:cNvSpPr txBox="1"/>
            <p:nvPr/>
          </p:nvSpPr>
          <p:spPr>
            <a:xfrm>
              <a:off x="4357395" y="1624001"/>
              <a:ext cx="7168930" cy="438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Tìm từ có nghĩa giống với mỗi từ in đậm dưới đây.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63BF00-3152-4DC8-9C5E-E28FC0A41671}"/>
              </a:ext>
            </a:extLst>
          </p:cNvPr>
          <p:cNvSpPr txBox="1"/>
          <p:nvPr/>
        </p:nvSpPr>
        <p:spPr>
          <a:xfrm>
            <a:off x="660400" y="2072640"/>
            <a:ext cx="1087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/>
              <a:t>Hằng ngày, thỏ </a:t>
            </a:r>
            <a:r>
              <a:rPr lang="vi-VN" sz="4000" b="1" dirty="0"/>
              <a:t>chăm chỉ </a:t>
            </a:r>
            <a:r>
              <a:rPr lang="vi-VN" sz="4000" dirty="0"/>
              <a:t>tưới nước cho cây. Ít lâu sau, quả hồng ngả vàng, rồi đỏ. Thỏ </a:t>
            </a:r>
            <a:r>
              <a:rPr lang="vi-VN" sz="4000" b="1" dirty="0"/>
              <a:t>kiên nhẫn </a:t>
            </a:r>
            <a:r>
              <a:rPr lang="vi-VN" sz="4000" dirty="0"/>
              <a:t>đứng đợi quả rơi xuống, vì nó không biết trèo cây.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415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5">
            <a:extLst>
              <a:ext uri="{FF2B5EF4-FFF2-40B4-BE49-F238E27FC236}">
                <a16:creationId xmlns:a16="http://schemas.microsoft.com/office/drawing/2014/main" id="{AA766973-F392-4E26-8898-DD42C4D0F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30" name="图片 23">
            <a:extLst>
              <a:ext uri="{FF2B5EF4-FFF2-40B4-BE49-F238E27FC236}">
                <a16:creationId xmlns:a16="http://schemas.microsoft.com/office/drawing/2014/main" id="{3C27646B-F587-49D8-A693-DF556DF81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31" name="文本框 12">
            <a:extLst>
              <a:ext uri="{FF2B5EF4-FFF2-40B4-BE49-F238E27FC236}">
                <a16:creationId xmlns:a16="http://schemas.microsoft.com/office/drawing/2014/main" id="{18A85141-7D98-462E-A340-9A9C8FE51319}"/>
              </a:ext>
            </a:extLst>
          </p:cNvPr>
          <p:cNvSpPr txBox="1"/>
          <p:nvPr/>
        </p:nvSpPr>
        <p:spPr>
          <a:xfrm>
            <a:off x="1617943" y="3937005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THẢO 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2" name="文本框 13">
            <a:extLst>
              <a:ext uri="{FF2B5EF4-FFF2-40B4-BE49-F238E27FC236}">
                <a16:creationId xmlns:a16="http://schemas.microsoft.com/office/drawing/2014/main" id="{9E6BEFCF-9ECC-4A9D-8596-B92AB7D79259}"/>
              </a:ext>
            </a:extLst>
          </p:cNvPr>
          <p:cNvSpPr txBox="1"/>
          <p:nvPr/>
        </p:nvSpPr>
        <p:spPr>
          <a:xfrm>
            <a:off x="6727267" y="4035168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3" name="文本框 14">
            <a:extLst>
              <a:ext uri="{FF2B5EF4-FFF2-40B4-BE49-F238E27FC236}">
                <a16:creationId xmlns:a16="http://schemas.microsoft.com/office/drawing/2014/main" id="{A63E2F90-BEEA-4115-99EE-3EAD57A66749}"/>
              </a:ext>
            </a:extLst>
          </p:cNvPr>
          <p:cNvSpPr txBox="1"/>
          <p:nvPr/>
        </p:nvSpPr>
        <p:spPr>
          <a:xfrm>
            <a:off x="6727267" y="2467755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20">
            <a:extLst>
              <a:ext uri="{FF2B5EF4-FFF2-40B4-BE49-F238E27FC236}">
                <a16:creationId xmlns:a16="http://schemas.microsoft.com/office/drawing/2014/main" id="{DD5C05E7-46E7-4146-975F-CD3367090E53}"/>
              </a:ext>
            </a:extLst>
          </p:cNvPr>
          <p:cNvSpPr txBox="1">
            <a:spLocks/>
          </p:cNvSpPr>
          <p:nvPr/>
        </p:nvSpPr>
        <p:spPr>
          <a:xfrm>
            <a:off x="6062561" y="1443470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字魂115号-刀刀体" panose="00000500000000000000" pitchFamily="2" charset="-122"/>
                <a:cs typeface="Arial" panose="020B0604020202020204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字魂115号-刀刀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EF05F7-CA04-4CA9-8A05-D197C5F63BFA}"/>
              </a:ext>
            </a:extLst>
          </p:cNvPr>
          <p:cNvSpPr txBox="1"/>
          <p:nvPr/>
        </p:nvSpPr>
        <p:spPr>
          <a:xfrm>
            <a:off x="6727267" y="5130879"/>
            <a:ext cx="4487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id="{E03FEC7F-DF37-4198-B251-EFFAE9A0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90" y="1344009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5BFC5232-7E7D-4E54-94A2-4D09E08C2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76" y="2532653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35328A62-3D73-4AF6-92F2-2B4BD8B0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63" y="4037823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7B7D2019-154B-4C19-AF23-49ACACC0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40" y="510291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6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5">
            <a:extLst>
              <a:ext uri="{FF2B5EF4-FFF2-40B4-BE49-F238E27FC236}">
                <a16:creationId xmlns:a16="http://schemas.microsoft.com/office/drawing/2014/main" id="{2A29EE7D-6E9F-4240-8F05-EC85C8AC0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34" name="图片 23">
            <a:extLst>
              <a:ext uri="{FF2B5EF4-FFF2-40B4-BE49-F238E27FC236}">
                <a16:creationId xmlns:a16="http://schemas.microsoft.com/office/drawing/2014/main" id="{D2D27BBB-8A69-44BA-B490-0BC8C513C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1CD8E47-52CF-40D3-97A8-88A6AF5E6E69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36" name="!!2">
              <a:extLst>
                <a:ext uri="{FF2B5EF4-FFF2-40B4-BE49-F238E27FC236}">
                  <a16:creationId xmlns:a16="http://schemas.microsoft.com/office/drawing/2014/main" id="{95E8C414-4914-40FF-A75D-C78765B51DB9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6CE30235-3F50-464A-90F8-A8D63AE039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E257F7DF-F389-4D64-8DC5-C649BBB4ACEC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10994D-55AA-49FD-A1E0-B8E98CB96F88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60472EF9-CE2E-4D8F-905F-159DB38061A9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78AAB11F-3C74-4436-BC02-D653077BF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EA13804-D55B-4AB5-BE50-1F5BB10286F2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4FF7DD69-A730-40BF-A702-DFD3E0F46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3814CCA8-2670-412D-BE45-88E3645E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93D8406A-EE4B-44ED-BF68-7BF6EAA7C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9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C7977771-047B-4E6D-BC80-D42F1672B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8" name="图片 23">
            <a:extLst>
              <a:ext uri="{FF2B5EF4-FFF2-40B4-BE49-F238E27FC236}">
                <a16:creationId xmlns:a16="http://schemas.microsoft.com/office/drawing/2014/main" id="{50374757-3E8D-4602-8696-7412097C30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147048-DF09-4FFF-AE2A-EBB6BC2054E7}"/>
              </a:ext>
            </a:extLst>
          </p:cNvPr>
          <p:cNvGrpSpPr/>
          <p:nvPr/>
        </p:nvGrpSpPr>
        <p:grpSpPr>
          <a:xfrm>
            <a:off x="7129463" y="1828800"/>
            <a:ext cx="3757615" cy="4000500"/>
            <a:chOff x="7129463" y="1828800"/>
            <a:chExt cx="3757615" cy="40005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3EA2A00-F7C9-4E46-A4B0-A400A0522BDF}"/>
                </a:ext>
              </a:extLst>
            </p:cNvPr>
            <p:cNvGrpSpPr/>
            <p:nvPr/>
          </p:nvGrpSpPr>
          <p:grpSpPr>
            <a:xfrm>
              <a:off x="7129463" y="1828800"/>
              <a:ext cx="3700462" cy="4000500"/>
              <a:chOff x="7129463" y="1828800"/>
              <a:chExt cx="3700462" cy="40005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92DA6C3-BBDB-4D0C-B0E8-17823EBFAD10}"/>
                  </a:ext>
                </a:extLst>
              </p:cNvPr>
              <p:cNvSpPr/>
              <p:nvPr/>
            </p:nvSpPr>
            <p:spPr>
              <a:xfrm>
                <a:off x="7129463" y="1828800"/>
                <a:ext cx="3700462" cy="4000500"/>
              </a:xfrm>
              <a:prstGeom prst="roundRect">
                <a:avLst/>
              </a:prstGeom>
              <a:solidFill>
                <a:srgbClr val="FE8E93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53C1FFB-6FEC-475A-AB55-8BF3124EF8E9}"/>
                  </a:ext>
                </a:extLst>
              </p:cNvPr>
              <p:cNvSpPr/>
              <p:nvPr/>
            </p:nvSpPr>
            <p:spPr>
              <a:xfrm>
                <a:off x="7247315" y="1927466"/>
                <a:ext cx="3468310" cy="37589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D8906B-FBBA-4DE1-A1D4-C523836D2311}"/>
                </a:ext>
              </a:extLst>
            </p:cNvPr>
            <p:cNvSpPr txBox="1"/>
            <p:nvPr/>
          </p:nvSpPr>
          <p:spPr>
            <a:xfrm>
              <a:off x="7247315" y="2767221"/>
              <a:ext cx="363976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Siêng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cù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chịu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,…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1E5CAC-4A94-4CDA-BBF6-F030C4494712}"/>
              </a:ext>
            </a:extLst>
          </p:cNvPr>
          <p:cNvGrpSpPr/>
          <p:nvPr/>
        </p:nvGrpSpPr>
        <p:grpSpPr>
          <a:xfrm>
            <a:off x="1362075" y="1720783"/>
            <a:ext cx="4848149" cy="4848149"/>
            <a:chOff x="5790411" y="1177140"/>
            <a:chExt cx="4848149" cy="4848149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8437A53D-27E6-40FC-B59A-F2999D03C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322304-134A-4D3A-89AA-E294929961E4}"/>
                </a:ext>
              </a:extLst>
            </p:cNvPr>
            <p:cNvSpPr txBox="1"/>
            <p:nvPr/>
          </p:nvSpPr>
          <p:spPr>
            <a:xfrm>
              <a:off x="6478960" y="2631718"/>
              <a:ext cx="32270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C6807865-9C01-4BDC-B4F7-87B7D0DFE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069" y="1009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9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0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C7977771-047B-4E6D-BC80-D42F1672B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8" name="图片 23">
            <a:extLst>
              <a:ext uri="{FF2B5EF4-FFF2-40B4-BE49-F238E27FC236}">
                <a16:creationId xmlns:a16="http://schemas.microsoft.com/office/drawing/2014/main" id="{50374757-3E8D-4602-8696-7412097C30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2147048-DF09-4FFF-AE2A-EBB6BC2054E7}"/>
              </a:ext>
            </a:extLst>
          </p:cNvPr>
          <p:cNvGrpSpPr/>
          <p:nvPr/>
        </p:nvGrpSpPr>
        <p:grpSpPr>
          <a:xfrm>
            <a:off x="7129463" y="1828800"/>
            <a:ext cx="3757615" cy="4000500"/>
            <a:chOff x="7129463" y="1828800"/>
            <a:chExt cx="3757615" cy="40005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3EA2A00-F7C9-4E46-A4B0-A400A0522BDF}"/>
                </a:ext>
              </a:extLst>
            </p:cNvPr>
            <p:cNvGrpSpPr/>
            <p:nvPr/>
          </p:nvGrpSpPr>
          <p:grpSpPr>
            <a:xfrm>
              <a:off x="7129463" y="1828800"/>
              <a:ext cx="3700462" cy="4000500"/>
              <a:chOff x="7129463" y="1828800"/>
              <a:chExt cx="3700462" cy="40005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92DA6C3-BBDB-4D0C-B0E8-17823EBFAD10}"/>
                  </a:ext>
                </a:extLst>
              </p:cNvPr>
              <p:cNvSpPr/>
              <p:nvPr/>
            </p:nvSpPr>
            <p:spPr>
              <a:xfrm>
                <a:off x="7129463" y="1828800"/>
                <a:ext cx="3700462" cy="4000500"/>
              </a:xfrm>
              <a:prstGeom prst="roundRect">
                <a:avLst/>
              </a:prstGeom>
              <a:solidFill>
                <a:srgbClr val="FE8E93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53C1FFB-6FEC-475A-AB55-8BF3124EF8E9}"/>
                  </a:ext>
                </a:extLst>
              </p:cNvPr>
              <p:cNvSpPr/>
              <p:nvPr/>
            </p:nvSpPr>
            <p:spPr>
              <a:xfrm>
                <a:off x="7247315" y="1927466"/>
                <a:ext cx="3468310" cy="375895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E8E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D8906B-FBBA-4DE1-A1D4-C523836D2311}"/>
                </a:ext>
              </a:extLst>
            </p:cNvPr>
            <p:cNvSpPr txBox="1"/>
            <p:nvPr/>
          </p:nvSpPr>
          <p:spPr>
            <a:xfrm>
              <a:off x="7247315" y="2584341"/>
              <a:ext cx="363976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Nhẫn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bền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bỉ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kiên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bền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lòng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1E5CAC-4A94-4CDA-BBF6-F030C4494712}"/>
              </a:ext>
            </a:extLst>
          </p:cNvPr>
          <p:cNvGrpSpPr/>
          <p:nvPr/>
        </p:nvGrpSpPr>
        <p:grpSpPr>
          <a:xfrm>
            <a:off x="1362075" y="1720783"/>
            <a:ext cx="4848149" cy="4848149"/>
            <a:chOff x="5790411" y="1177140"/>
            <a:chExt cx="4848149" cy="4848149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8437A53D-27E6-40FC-B59A-F2999D03C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52" b="89894" l="9220" r="90780">
                          <a14:foregroundMark x1="9752" y1="26950" x2="12057" y2="75887"/>
                          <a14:foregroundMark x1="9752" y1="46099" x2="16312" y2="48759"/>
                          <a14:foregroundMark x1="11879" y1="24468" x2="11525" y2="48227"/>
                          <a14:foregroundMark x1="14539" y1="78546" x2="29433" y2="76241"/>
                          <a14:foregroundMark x1="29433" y1="76241" x2="79965" y2="79610"/>
                          <a14:foregroundMark x1="79965" y1="79610" x2="89716" y2="74468"/>
                          <a14:foregroundMark x1="89716" y1="74468" x2="90957" y2="30851"/>
                          <a14:foregroundMark x1="90957" y1="30851" x2="83865" y2="23404"/>
                          <a14:foregroundMark x1="83865" y1="23404" x2="11879" y2="22695"/>
                          <a14:foregroundMark x1="38475" y1="23404" x2="63475" y2="22872"/>
                          <a14:foregroundMark x1="63475" y1="22872" x2="80496" y2="22872"/>
                          <a14:foregroundMark x1="80496" y1="22872" x2="89716" y2="42908"/>
                          <a14:foregroundMark x1="87589" y1="22695" x2="87589" y2="22695"/>
                          <a14:foregroundMark x1="89184" y1="43617" x2="89184" y2="43617"/>
                          <a14:foregroundMark x1="87943" y1="50532" x2="90603" y2="52660"/>
                          <a14:foregroundMark x1="88475" y1="59043" x2="90780" y2="59397"/>
                          <a14:foregroundMark x1="88475" y1="59397" x2="88652" y2="67553"/>
                          <a14:foregroundMark x1="9220" y1="71099" x2="9220" y2="71099"/>
                          <a14:foregroundMark x1="9929" y1="72872" x2="9929" y2="72872"/>
                          <a14:foregroundMark x1="9397" y1="74468" x2="9397" y2="74468"/>
                          <a14:foregroundMark x1="21454" y1="78546" x2="21454" y2="78546"/>
                          <a14:foregroundMark x1="22163" y1="78191" x2="34043" y2="76773"/>
                          <a14:foregroundMark x1="34043" y1="76773" x2="48936" y2="77482"/>
                          <a14:foregroundMark x1="48936" y1="77482" x2="49645" y2="78014"/>
                          <a14:foregroundMark x1="47518" y1="78723" x2="24645" y2="78191"/>
                          <a14:foregroundMark x1="88652" y1="31738" x2="88652" y2="31738"/>
                          <a14:foregroundMark x1="9397" y1="75355" x2="9397" y2="75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411" y="1177140"/>
              <a:ext cx="4848149" cy="4848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322304-134A-4D3A-89AA-E294929961E4}"/>
                </a:ext>
              </a:extLst>
            </p:cNvPr>
            <p:cNvSpPr txBox="1"/>
            <p:nvPr/>
          </p:nvSpPr>
          <p:spPr>
            <a:xfrm>
              <a:off x="6478960" y="2631718"/>
              <a:ext cx="32270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nghĩa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giống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với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nhẫn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2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C6807865-9C01-4BDC-B4F7-87B7D0DFE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069" y="1009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4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0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70031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381</Words>
  <Application>Microsoft Office PowerPoint</Application>
  <PresentationFormat>Widescreen</PresentationFormat>
  <Paragraphs>42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Arial</vt:lpstr>
      <vt:lpstr>Arial-Rounded</vt:lpstr>
      <vt:lpstr>Baloo</vt:lpstr>
      <vt:lpstr>Calibri</vt:lpstr>
      <vt:lpstr>Coiny</vt:lpstr>
      <vt:lpstr>Times New Roman</vt:lpstr>
      <vt:lpstr>UVN Gia Dinh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32</cp:revision>
  <dcterms:created xsi:type="dcterms:W3CDTF">2022-08-02T06:57:18Z</dcterms:created>
  <dcterms:modified xsi:type="dcterms:W3CDTF">2025-02-22T08:13:36Z</dcterms:modified>
</cp:coreProperties>
</file>