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7"/>
  </p:notesMasterIdLst>
  <p:sldIdLst>
    <p:sldId id="287" r:id="rId3"/>
    <p:sldId id="257" r:id="rId4"/>
    <p:sldId id="331" r:id="rId5"/>
    <p:sldId id="285" r:id="rId6"/>
    <p:sldId id="259" r:id="rId7"/>
    <p:sldId id="326" r:id="rId8"/>
    <p:sldId id="291" r:id="rId9"/>
    <p:sldId id="327" r:id="rId10"/>
    <p:sldId id="258" r:id="rId11"/>
    <p:sldId id="274" r:id="rId12"/>
    <p:sldId id="330" r:id="rId13"/>
    <p:sldId id="332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4EFD-8091-4F58-9463-5023F6DEDF9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0F24-44B9-462E-BA68-28857A86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9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3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15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40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3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4" y="6083511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0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6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3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682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31.png"/><Relationship Id="rId4" Type="http://schemas.openxmlformats.org/officeDocument/2006/relationships/image" Target="../media/image52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D115D6-0462-466F-BA47-85BFCD15C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628" y="1086478"/>
            <a:ext cx="8352244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29280" y="655093"/>
            <a:ext cx="5694099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41" y="807170"/>
            <a:ext cx="4945059" cy="47945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80" y="3035888"/>
            <a:ext cx="1962123" cy="2410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42" y="1392282"/>
            <a:ext cx="2672458" cy="37741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376160" y="3107904"/>
            <a:ext cx="4683760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vi-VN" altLang="zh-CN" sz="3600" spc="3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Trước bữa ăn, em rửa tay bằng xà phòng sạch sẽ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29280" y="655093"/>
            <a:ext cx="5694099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41" y="807170"/>
            <a:ext cx="4945059" cy="5319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80" y="3035888"/>
            <a:ext cx="1962123" cy="2410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42" y="1392282"/>
            <a:ext cx="2672458" cy="37741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376160" y="3107904"/>
            <a:ext cx="4683760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vi-VN" altLang="zh-CN" sz="3600" spc="3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Sau khi ăn, em rửa tay lại một lần nữa và ngồi im không chạy nhảy.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F5B131-4B20-404B-9FF7-ECFB3AF22A5B}"/>
              </a:ext>
            </a:extLst>
          </p:cNvPr>
          <p:cNvSpPr txBox="1"/>
          <p:nvPr/>
        </p:nvSpPr>
        <p:spPr>
          <a:xfrm>
            <a:off x="2540000" y="1737360"/>
            <a:ext cx="6776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Vận</a:t>
            </a:r>
            <a:r>
              <a:rPr lang="en-US" sz="1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dụng</a:t>
            </a:r>
            <a:endParaRPr lang="en-US" sz="10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zh-CN" sz="4800" b="1" i="0" u="none" strike="noStrike" kern="1200" cap="none" spc="300" normalizeH="0" baseline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nhà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Q</a:t>
            </a:r>
            <a:r>
              <a:rPr lang="vi-VN" altLang="zh-CN" sz="3600" b="1" dirty="0">
                <a:solidFill>
                  <a:schemeClr val="tx1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uan sát xem các thành viên gia đình có thực hiện đúng theo quy tắc ăn uống vệ sinh, an toàn không. Nếu chưa thì nhẹ nhàng nhắc nhở.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593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04" y="0"/>
            <a:ext cx="10417826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26781" y="2832508"/>
            <a:ext cx="9147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biệt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các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D31012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1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-342692"/>
            <a:ext cx="9848850" cy="5686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5CD7D-8B38-48AC-A38A-7F83ECCE9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895" y="2946429"/>
            <a:ext cx="6316003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437" y="3380315"/>
            <a:ext cx="9474005" cy="1603387"/>
          </a:xfrm>
          <a:prstGeom prst="rect">
            <a:avLst/>
          </a:prstGeom>
        </p:spPr>
      </p:pic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ADB7A585-8B79-96B4-013C-85FDD4DE00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" y="0"/>
            <a:ext cx="1259234" cy="1101536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32A853E1-3629-1956-C8A1-E249EDE6E8FF}"/>
              </a:ext>
            </a:extLst>
          </p:cNvPr>
          <p:cNvSpPr txBox="1"/>
          <p:nvPr/>
        </p:nvSpPr>
        <p:spPr>
          <a:xfrm>
            <a:off x="2225625" y="76200"/>
            <a:ext cx="7332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77822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5BBF68-5EE6-4A91-A359-A6380836F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032" y="1941366"/>
            <a:ext cx="751701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1. </a:t>
            </a:r>
            <a:r>
              <a:rPr lang="vi-VN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Các tình huống có nguy cơ mất an toàn khi ăn uống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Calibri" panose="020F0502020204030204" pitchFamily="34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06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66AB7E-1B30-4DCD-80F9-DA975EE4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232" y="157838"/>
            <a:ext cx="8624888" cy="1104918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Chia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nhóm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đóng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vai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vật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tiểu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phẩm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Bác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sĩ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Ôi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đau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quá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F1A6A-7649-412C-97C2-D66A025F46CB}"/>
              </a:ext>
            </a:extLst>
          </p:cNvPr>
          <p:cNvSpPr txBox="1"/>
          <p:nvPr/>
        </p:nvSpPr>
        <p:spPr>
          <a:xfrm>
            <a:off x="1837980" y="1294690"/>
            <a:ext cx="851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微软雅黑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微软雅黑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微软雅黑"/>
              </a:rPr>
              <a:t>vai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27173-E55B-483E-9C3F-E77AEAD3A5DC}"/>
              </a:ext>
            </a:extLst>
          </p:cNvPr>
          <p:cNvSpPr txBox="1"/>
          <p:nvPr/>
        </p:nvSpPr>
        <p:spPr>
          <a:xfrm>
            <a:off x="929149" y="2008664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Bác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sỹ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”: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bệnh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dặn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dò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xử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00A26-A8B2-4F74-9E44-B060AB958FF8}"/>
              </a:ext>
            </a:extLst>
          </p:cNvPr>
          <p:cNvSpPr txBox="1"/>
          <p:nvPr/>
        </p:nvSpPr>
        <p:spPr>
          <a:xfrm>
            <a:off x="1005826" y="3130394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“Các con vật” (h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ư</a:t>
            </a: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ơu cao cổ, thỏ,khỉ,...)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 kêu đau bụng, bị hóc, bị buồn nôn.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273DD-8312-44FF-B5DC-7BC4E0BC44D8}"/>
              </a:ext>
            </a:extLst>
          </p:cNvPr>
          <p:cNvSpPr txBox="1"/>
          <p:nvPr/>
        </p:nvSpPr>
        <p:spPr>
          <a:xfrm>
            <a:off x="929149" y="4312462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“Y tá”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 ghi lại những lời dặn dò của “Bác sỹ” và trình bày trước lớp.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089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59" y="3847973"/>
            <a:ext cx="2114615" cy="305632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3943812"/>
            <a:ext cx="2242118" cy="2960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009FF-03F9-4A63-ADED-569F0BF6F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63" y="1969389"/>
            <a:ext cx="698662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Kết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luận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Việc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giữ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vệ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khi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uống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ứng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xử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phù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hợp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bữa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thể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gây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hại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cho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chúng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ta.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2.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Xây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dựng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quy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tắc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ứng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xử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ăn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uống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Calibri" panose="020F0502020204030204" pitchFamily="34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B679875-7777-4F51-AF3E-94E0BAE15B43}"/>
              </a:ext>
            </a:extLst>
          </p:cNvPr>
          <p:cNvGrpSpPr/>
          <p:nvPr/>
        </p:nvGrpSpPr>
        <p:grpSpPr>
          <a:xfrm>
            <a:off x="3482069" y="1038225"/>
            <a:ext cx="4529124" cy="5259161"/>
            <a:chOff x="3482069" y="1038225"/>
            <a:chExt cx="4529124" cy="5259161"/>
          </a:xfrm>
        </p:grpSpPr>
        <p:grpSp>
          <p:nvGrpSpPr>
            <p:cNvPr id="15" name="组合 13">
              <a:extLst>
                <a:ext uri="{FF2B5EF4-FFF2-40B4-BE49-F238E27FC236}">
                  <a16:creationId xmlns:a16="http://schemas.microsoft.com/office/drawing/2014/main" id="{B7B4D7C9-8905-4AC3-BABF-08F09A4D075D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16" name="图片 2">
                <a:extLst>
                  <a:ext uri="{FF2B5EF4-FFF2-40B4-BE49-F238E27FC236}">
                    <a16:creationId xmlns:a16="http://schemas.microsoft.com/office/drawing/2014/main" id="{BCCFD97A-7B27-4DD9-A3B6-39E1DFB70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17" name="对">
                <a:extLst>
                  <a:ext uri="{FF2B5EF4-FFF2-40B4-BE49-F238E27FC236}">
                    <a16:creationId xmlns:a16="http://schemas.microsoft.com/office/drawing/2014/main" id="{BEED784F-8FB2-4BC9-B412-254A5D6F1B3C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3A017A5-8C8E-47E3-9914-5A30DC3C0F30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246</Words>
  <Application>Microsoft Office PowerPoint</Application>
  <PresentationFormat>Widescreen</PresentationFormat>
  <Paragraphs>31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Coiny</vt:lpstr>
      <vt:lpstr>Nunito Black</vt:lpstr>
      <vt:lpstr>Times New Roman</vt:lpstr>
      <vt:lpstr>Office 主题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23</cp:revision>
  <dcterms:created xsi:type="dcterms:W3CDTF">2022-08-24T08:44:07Z</dcterms:created>
  <dcterms:modified xsi:type="dcterms:W3CDTF">2025-02-22T08:31:40Z</dcterms:modified>
</cp:coreProperties>
</file>