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1" r:id="rId2"/>
    <p:sldId id="295" r:id="rId3"/>
    <p:sldId id="315" r:id="rId4"/>
    <p:sldId id="294" r:id="rId5"/>
    <p:sldId id="275" r:id="rId6"/>
    <p:sldId id="276" r:id="rId7"/>
    <p:sldId id="317" r:id="rId8"/>
    <p:sldId id="271" r:id="rId9"/>
    <p:sldId id="318" r:id="rId10"/>
    <p:sldId id="319" r:id="rId11"/>
    <p:sldId id="320" r:id="rId12"/>
    <p:sldId id="321" r:id="rId13"/>
    <p:sldId id="322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D358-1D3B-4AD7-8A45-59E82CE51196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0D00C-F085-4651-88FB-C31D2083D5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8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0C451-6E5B-4EE8-A051-09AC678BFB8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09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C451-6E5B-4EE8-A051-09AC678BFB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02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C451-6E5B-4EE8-A051-09AC678BFB8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4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0C451-6E5B-4EE8-A051-09AC678BFB8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94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FB7F-E67A-B59F-C4A5-ECC2AB5C2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7223-B104-A769-C36D-59109A703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36E29-EC05-2286-A287-E9F5815C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216C0-A51D-7B8E-20CC-C2A9B647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CB0A-D1B8-52C2-28B6-660A164B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496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3FF5-218D-475E-5BBF-2F956B9D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E0AF6-7303-1099-5410-F6CB4DDF9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BF5D4-9B1B-4494-235C-7D7A890F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7712B-7A6F-49F9-5742-B18E74D7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D2B73-02A3-2527-12DA-D4B42984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133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28FFC-8D0A-5C6B-5A32-E6F31368E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27A18-33E9-F687-F424-7E44B17B9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E18D-5130-6069-DF0A-E757FAD0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E552-490F-6A59-CA95-CC98DE62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8153-F0B5-2133-F61D-A41056E3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489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7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8FD4-0EB2-3EE4-9E7A-5637A0EA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A2D5-8287-3C9E-C0DC-431822E54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A6079-AB4D-91C2-0BDF-22EE79C3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BD4F-313B-31BA-0639-6204B818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8DCD-009C-EEF0-F609-9D6B8371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23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E016-5862-BA8A-3ED9-9F4DA080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0936-E33F-C485-8103-32B6582C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8A4A7-4C85-8321-7A13-19B2F1FA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F1089-1C9E-C3BC-0F57-7539AA5E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6FA6-00EB-8676-0E09-2F19321F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4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D7A2-609E-6C0A-FE15-42F89FD0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B8D2F-A907-B647-5BDE-D91CA9F9F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8D141-7D32-5B5E-5BBC-6C06F3931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1654B-FC5B-48EF-A794-E1719262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87D25-9FAD-D50F-C978-23AB79FC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C70AC-2A6F-BD30-A8EA-59B5B9EF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212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CC12-171F-A0DD-9BAD-F8D07E06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E29E4-8E08-0542-3BEF-9B1AB5DD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97A27-A6E4-D41D-3275-F8E8796E6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762F-D02E-0D62-B22C-9E4F0C1C3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24C18-8ECE-1F87-1F5D-7DD664036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BBF81-0DEB-F19C-9594-174334E9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50C63-170F-0CDC-1541-6F8A611B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1F1B8-737E-3CEA-7316-2EB7F1A7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055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70AE-ACFF-756F-7625-D4263A27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3FC33-5394-B429-05CA-C5EA715F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BFFB8-8A8C-6541-88EF-D8497553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E7D1A-B474-D467-CD57-88FDAB1F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37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5F5B8-5A52-8B7C-3591-E0977D61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7E0C7-129D-6C2F-0502-9B5AAEDD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3C13F-8F10-AB12-99EC-D58F325C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514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FA93-ECEB-D120-F84C-541BBA6D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0FC98-9497-4E94-9729-691F9A03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DC201-B1D5-F666-0DD9-132DB30CD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13D6B-BF7E-6983-395D-EE2507B0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F334C-BC53-29EC-D32C-4E298ACD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E41A0-79C0-B73D-6236-69736D78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01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3063-7FC4-80E4-BF0C-F258A9F9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A9912-FF88-16BD-8C1F-7B611DA1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035DC-DE55-8EE4-6C98-F11F3D638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C8C3B-DD22-7E25-71A5-540BEB6E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1C1ED-B75E-1D30-A749-56D5D73B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BF1D7-765B-7634-6237-E284760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362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FA97A-000B-D22F-B3B5-8A4B05C7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B683B-3057-D8E7-F7C9-D789A4B74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9435C-3E4C-FCA2-EE8C-17CD63492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06825-6E0B-4F33-A7DE-85901D149C31}" type="datetimeFigureOut">
              <a:rPr lang="en-ID" smtClean="0"/>
              <a:t>15/02/2025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052C-B131-487A-56BA-A7AFF9056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93876-11E2-5427-540A-C55F41F55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6F4144-F368-46B5-A899-677B8839AE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622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127" y="1698639"/>
            <a:ext cx="8699746" cy="4255377"/>
          </a:xfrm>
          <a:prstGeom prst="rect">
            <a:avLst/>
          </a:prstGeom>
        </p:spPr>
      </p:pic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3A71BFE-EE7C-5CC5-A85B-6D83486B7E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4" y="194339"/>
            <a:ext cx="1393457" cy="1314718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258D4271-5E7A-9D48-ADA4-A0D576F11EC7}"/>
              </a:ext>
            </a:extLst>
          </p:cNvPr>
          <p:cNvSpPr txBox="1"/>
          <p:nvPr/>
        </p:nvSpPr>
        <p:spPr>
          <a:xfrm>
            <a:off x="2201000" y="683431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88981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5E5379-15DC-432A-AEA4-483C98388ECF}"/>
              </a:ext>
            </a:extLst>
          </p:cNvPr>
          <p:cNvSpPr/>
          <p:nvPr/>
        </p:nvSpPr>
        <p:spPr>
          <a:xfrm>
            <a:off x="2490949" y="2137701"/>
            <a:ext cx="7210115" cy="275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300" b="1" dirty="0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LUYỆN TẬP</a:t>
            </a:r>
            <a:endParaRPr lang="zh-CN" altLang="en-US" sz="17300" b="1" dirty="0">
              <a:ln w="28575">
                <a:solidFill>
                  <a:schemeClr val="tx1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85A1CC-3D3B-4B6D-84AD-4E4046BB93E0}"/>
              </a:ext>
            </a:extLst>
          </p:cNvPr>
          <p:cNvGrpSpPr/>
          <p:nvPr/>
        </p:nvGrpSpPr>
        <p:grpSpPr>
          <a:xfrm>
            <a:off x="133018" y="-22100"/>
            <a:ext cx="2499360" cy="1901759"/>
            <a:chOff x="2096724" y="2334926"/>
            <a:chExt cx="2499360" cy="190175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5DBE4E1-BB4E-4F22-B2AF-D366F2D10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55" b="11955"/>
            <a:stretch/>
          </p:blipFill>
          <p:spPr>
            <a:xfrm>
              <a:off x="2096724" y="2334926"/>
              <a:ext cx="2499360" cy="190175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2578405" y="2928176"/>
              <a:ext cx="15359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err="1">
                  <a:solidFill>
                    <a:srgbClr val="C00000"/>
                  </a:solidFill>
                  <a:latin typeface="#9Slide05 SVNVanilla Daisy Pro" panose="00000500000000000000" pitchFamily="2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Bài</a:t>
              </a:r>
              <a:r>
                <a:rPr lang="en-US" altLang="zh-CN" sz="4800" b="1" dirty="0">
                  <a:solidFill>
                    <a:srgbClr val="C00000"/>
                  </a:solidFill>
                  <a:latin typeface="#9Slide05 SVNVanilla Daisy Pro" panose="00000500000000000000" pitchFamily="2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1</a:t>
              </a:r>
              <a:endParaRPr lang="zh-CN" altLang="en-US" sz="4800" b="1" dirty="0">
                <a:solidFill>
                  <a:srgbClr val="C00000"/>
                </a:solidFill>
                <a:latin typeface="#9Slide05 SVNVanilla Daisy Pro" panose="00000500000000000000" pitchFamily="2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7007B0C-8D70-4480-8662-208B234F6E2D}"/>
              </a:ext>
            </a:extLst>
          </p:cNvPr>
          <p:cNvSpPr txBox="1"/>
          <p:nvPr/>
        </p:nvSpPr>
        <p:spPr>
          <a:xfrm>
            <a:off x="2748706" y="655216"/>
            <a:ext cx="3744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srgbClr val="C0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Tính</a:t>
            </a:r>
            <a:r>
              <a:rPr lang="en-US" altLang="zh-CN" sz="4400" b="1" dirty="0">
                <a:solidFill>
                  <a:srgbClr val="C0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(</a:t>
            </a:r>
            <a:r>
              <a:rPr lang="en-US" altLang="zh-CN" sz="4400" b="1" dirty="0" err="1">
                <a:solidFill>
                  <a:srgbClr val="C0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theo</a:t>
            </a:r>
            <a:r>
              <a:rPr lang="en-US" altLang="zh-CN" sz="4400" b="1" dirty="0">
                <a:solidFill>
                  <a:srgbClr val="C0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C0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mẫu</a:t>
            </a:r>
            <a:r>
              <a:rPr lang="en-US" altLang="zh-CN" sz="4400" b="1" dirty="0">
                <a:solidFill>
                  <a:srgbClr val="C0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)</a:t>
            </a:r>
            <a:endParaRPr lang="zh-CN" altLang="en-US" sz="4400" b="1" dirty="0">
              <a:solidFill>
                <a:srgbClr val="C00000"/>
              </a:solidFill>
              <a:latin typeface="#9Slide05 SVNVanilla Daisy Pro" panose="00000500000000000000" pitchFamily="2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91088" y="1421862"/>
                <a:ext cx="960510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400" b="1" dirty="0">
                    <a:solidFill>
                      <a:srgbClr val="84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	</a:t>
                </a:r>
                <a:r>
                  <a:rPr lang="nl-NL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cm</a:t>
                </a:r>
                <a:r>
                  <a:rPr lang="nl-NL" sz="44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+ 3 cm</a:t>
                </a:r>
                <a:r>
                  <a:rPr lang="nl-NL" sz="44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5 cm</a:t>
                </a:r>
                <a:r>
                  <a:rPr lang="nl-NL" sz="44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44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nl-NL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         5 cm</a:t>
                </a:r>
                <a:r>
                  <a:rPr lang="nl-NL" sz="44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nl-NL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2= 10 cm</a:t>
                </a:r>
                <a:r>
                  <a:rPr lang="nl-NL" sz="44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88" y="1421862"/>
                <a:ext cx="9605107" cy="1446550"/>
              </a:xfrm>
              <a:prstGeom prst="rect">
                <a:avLst/>
              </a:prstGeom>
              <a:blipFill>
                <a:blip r:embed="rId5"/>
                <a:stretch>
                  <a:fillRect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34739" y="2868933"/>
            <a:ext cx="7599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nl-NL" sz="4400" b="1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37 cm</a:t>
            </a:r>
            <a:r>
              <a:rPr lang="nl-NL" sz="4400" b="1" baseline="30000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nl-NL" sz="4400" b="1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+ 25 cm</a:t>
            </a:r>
            <a:r>
              <a:rPr lang="nl-NL" sz="4400" b="1" baseline="30000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nl-NL" sz="4400" b="1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nl-NL" sz="4400" b="1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50 cm</a:t>
            </a:r>
            <a:r>
              <a:rPr lang="nl-NL" sz="4400" b="1" baseline="30000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nl-NL" sz="4400" b="1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12 cm</a:t>
            </a:r>
            <a:r>
              <a:rPr lang="nl-NL" sz="4400" b="1" baseline="30000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b="1" dirty="0">
              <a:solidFill>
                <a:srgbClr val="CD63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4739" y="4462353"/>
                <a:ext cx="759966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solidFill>
                      <a:srgbClr val="CD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   15 cm</a:t>
                </a:r>
                <a:r>
                  <a:rPr lang="nl-NL" sz="4400" b="1" baseline="30000" dirty="0">
                    <a:solidFill>
                      <a:srgbClr val="CD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4400" b="1" dirty="0">
                    <a:solidFill>
                      <a:srgbClr val="CD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solidFill>
                          <a:srgbClr val="CD63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nl-NL" sz="4400" b="1" dirty="0">
                    <a:solidFill>
                      <a:srgbClr val="CD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</a:p>
              <a:p>
                <a:r>
                  <a:rPr lang="nl-NL" sz="4400" b="1" dirty="0">
                    <a:solidFill>
                      <a:srgbClr val="CD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56 cm</a:t>
                </a:r>
                <a:r>
                  <a:rPr lang="nl-NL" sz="4400" b="1" baseline="30000" dirty="0">
                    <a:solidFill>
                      <a:srgbClr val="CD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4400" b="1" dirty="0">
                    <a:solidFill>
                      <a:srgbClr val="CD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7</a:t>
                </a:r>
                <a:endParaRPr lang="en-US" sz="4400" b="1" dirty="0">
                  <a:solidFill>
                    <a:srgbClr val="CD634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39" y="4462353"/>
                <a:ext cx="7599661" cy="1446550"/>
              </a:xfrm>
              <a:prstGeom prst="rect">
                <a:avLst/>
              </a:prstGeom>
              <a:blipFill>
                <a:blip r:embed="rId6"/>
                <a:stretch>
                  <a:fillRect l="-3208"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985304" y="2895941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62 cm</a:t>
            </a:r>
            <a:r>
              <a:rPr lang="nl-NL" sz="44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5304" y="3544851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38 cm</a:t>
            </a:r>
            <a:r>
              <a:rPr lang="nl-NL" sz="44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4569" y="4461162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cm</a:t>
            </a:r>
            <a:r>
              <a:rPr lang="nl-NL" sz="44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0756" y="5139462"/>
            <a:ext cx="2215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8 cm</a:t>
            </a:r>
            <a:r>
              <a:rPr lang="nl-NL" sz="44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11" grpId="0"/>
      <p:bldP spid="12" grpId="0"/>
      <p:bldP spid="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85A1CC-3D3B-4B6D-84AD-4E4046BB93E0}"/>
              </a:ext>
            </a:extLst>
          </p:cNvPr>
          <p:cNvGrpSpPr/>
          <p:nvPr/>
        </p:nvGrpSpPr>
        <p:grpSpPr>
          <a:xfrm>
            <a:off x="133018" y="-22100"/>
            <a:ext cx="2499360" cy="1901759"/>
            <a:chOff x="2096724" y="2334926"/>
            <a:chExt cx="2499360" cy="190175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5DBE4E1-BB4E-4F22-B2AF-D366F2D10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55" b="11955"/>
            <a:stretch/>
          </p:blipFill>
          <p:spPr>
            <a:xfrm>
              <a:off x="2096724" y="2334926"/>
              <a:ext cx="2499360" cy="190175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2578405" y="2928176"/>
              <a:ext cx="1667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err="1">
                  <a:solidFill>
                    <a:srgbClr val="C00000"/>
                  </a:solidFill>
                  <a:latin typeface="#9Slide05 SVNVanilla Daisy Pro" panose="00000500000000000000" pitchFamily="2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Bài</a:t>
              </a:r>
              <a:r>
                <a:rPr lang="en-US" altLang="zh-CN" sz="4800" b="1" dirty="0">
                  <a:solidFill>
                    <a:srgbClr val="C00000"/>
                  </a:solidFill>
                  <a:latin typeface="#9Slide05 SVNVanilla Daisy Pro" panose="00000500000000000000" pitchFamily="2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2</a:t>
              </a:r>
              <a:endParaRPr lang="zh-CN" altLang="en-US" sz="4800" b="1" dirty="0">
                <a:solidFill>
                  <a:srgbClr val="C00000"/>
                </a:solidFill>
                <a:latin typeface="#9Slide05 SVNVanilla Daisy Pro" panose="00000500000000000000" pitchFamily="2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7007B0C-8D70-4480-8662-208B234F6E2D}"/>
              </a:ext>
            </a:extLst>
          </p:cNvPr>
          <p:cNvSpPr txBox="1"/>
          <p:nvPr/>
        </p:nvSpPr>
        <p:spPr>
          <a:xfrm>
            <a:off x="2632378" y="659960"/>
            <a:ext cx="8872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Cánh diều màu đỏ có diện tích 900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 Cánh diều màu vàng có diện tích 880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 Hỏi diện tích cánh diều màu đỏ hơn diện tích cánh diều màu vàng bao nhiêu xăng-ti-mét vuông?</a:t>
            </a:r>
            <a:endParaRPr lang="zh-CN" altLang="en-US" sz="6600" b="1" dirty="0">
              <a:solidFill>
                <a:srgbClr val="C00000"/>
              </a:solidFill>
              <a:latin typeface="Cambria" panose="0204050305040603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6932" y="2983572"/>
            <a:ext cx="276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934" y="3540648"/>
            <a:ext cx="6503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altLang="en-US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1600" b="1" dirty="0">
              <a:solidFill>
                <a:srgbClr val="923E3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00192" y="5256031"/>
            <a:ext cx="2956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u="sng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</a:t>
            </a:r>
            <a:r>
              <a:rPr lang="nl-NL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cm</a:t>
            </a:r>
            <a:r>
              <a:rPr lang="nl-NL" sz="3200" b="1" baseline="30000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923E3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806" y="2992877"/>
            <a:ext cx="4364062" cy="30037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1985" y="4644561"/>
            <a:ext cx="4177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900 – 880 = 20 (cm</a:t>
            </a:r>
            <a:r>
              <a:rPr lang="nl-NL" sz="3200" b="1" baseline="30000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nl-NL" sz="3200" b="1" dirty="0">
                <a:solidFill>
                  <a:srgbClr val="923E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dirty="0">
              <a:solidFill>
                <a:srgbClr val="92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4" grpId="0"/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5E5379-15DC-432A-AEA4-483C98388ECF}"/>
              </a:ext>
            </a:extLst>
          </p:cNvPr>
          <p:cNvSpPr/>
          <p:nvPr/>
        </p:nvSpPr>
        <p:spPr>
          <a:xfrm>
            <a:off x="2776028" y="2137701"/>
            <a:ext cx="6639959" cy="275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300" b="1" dirty="0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VẬN DỤNG</a:t>
            </a:r>
            <a:endParaRPr lang="zh-CN" altLang="en-US" sz="17300" b="1" dirty="0">
              <a:ln w="28575">
                <a:solidFill>
                  <a:schemeClr val="tx1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0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1672936"/>
            <a:ext cx="8621486" cy="5185064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5E5379-15DC-432A-AEA4-483C98388ECF}"/>
              </a:ext>
            </a:extLst>
          </p:cNvPr>
          <p:cNvSpPr/>
          <p:nvPr/>
        </p:nvSpPr>
        <p:spPr>
          <a:xfrm>
            <a:off x="2807279" y="3264886"/>
            <a:ext cx="657744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b="1" dirty="0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HẸN GẶP LẠI NHÉ!</a:t>
            </a:r>
            <a:endParaRPr lang="zh-CN" altLang="en-US" sz="10000" b="1" dirty="0">
              <a:ln w="28575">
                <a:solidFill>
                  <a:schemeClr val="tx1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A0A05-326F-6D47-4FF5-8ECB4A6A0037}"/>
              </a:ext>
            </a:extLst>
          </p:cNvPr>
          <p:cNvSpPr txBox="1"/>
          <p:nvPr/>
        </p:nvSpPr>
        <p:spPr>
          <a:xfrm>
            <a:off x="-25718947" y="5886255"/>
            <a:ext cx="67248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536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5E5379-15DC-432A-AEA4-483C98388ECF}"/>
              </a:ext>
            </a:extLst>
          </p:cNvPr>
          <p:cNvSpPr/>
          <p:nvPr/>
        </p:nvSpPr>
        <p:spPr>
          <a:xfrm>
            <a:off x="2585264" y="2137701"/>
            <a:ext cx="7021474" cy="275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300" b="1" dirty="0">
                <a:ln w="19050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KHỞI ĐỘNG</a:t>
            </a:r>
            <a:endParaRPr lang="zh-CN" altLang="en-US" sz="17300" b="1" dirty="0">
              <a:ln w="19050">
                <a:solidFill>
                  <a:schemeClr val="tx1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2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5E5379-15DC-432A-AEA4-483C98388ECF}"/>
              </a:ext>
            </a:extLst>
          </p:cNvPr>
          <p:cNvSpPr/>
          <p:nvPr/>
        </p:nvSpPr>
        <p:spPr>
          <a:xfrm>
            <a:off x="2687858" y="2137701"/>
            <a:ext cx="6816290" cy="275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300" b="1" dirty="0">
                <a:ln w="19050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KHÁM PHÁ</a:t>
            </a:r>
            <a:endParaRPr lang="zh-CN" altLang="en-US" sz="17300" b="1" dirty="0">
              <a:ln w="19050">
                <a:solidFill>
                  <a:schemeClr val="tx1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9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61" y="405246"/>
            <a:ext cx="7196905" cy="4509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3676" y="5184485"/>
            <a:ext cx="7919345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CD634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 hai bạn chim di và chào mào đang tranh cãi xem hình của ai lớn hơn</a:t>
            </a:r>
            <a:endParaRPr lang="en-US" sz="3600" b="1" dirty="0">
              <a:solidFill>
                <a:srgbClr val="CD634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4387" y="405246"/>
            <a:ext cx="3855028" cy="4189480"/>
          </a:xfrm>
          <a:prstGeom prst="rect">
            <a:avLst/>
          </a:prstGeom>
          <a:solidFill>
            <a:schemeClr val="bg1"/>
          </a:solidFill>
          <a:ln w="38100">
            <a:solidFill>
              <a:srgbClr val="C74D56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3200" i="1" dirty="0">
                <a:solidFill>
                  <a:srgbClr val="84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 của bạn chim di có mấy ô vuông?</a:t>
            </a:r>
            <a:endParaRPr lang="en-US" sz="2800" i="1" dirty="0">
              <a:solidFill>
                <a:srgbClr val="84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3200" i="1" dirty="0">
                <a:solidFill>
                  <a:srgbClr val="84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 của bạn chào mào có mấy ô vuông?</a:t>
            </a:r>
            <a:endParaRPr lang="en-US" sz="2800" i="1" dirty="0">
              <a:solidFill>
                <a:srgbClr val="84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3200" i="1" dirty="0">
                <a:solidFill>
                  <a:srgbClr val="84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 em, hình của bạn nào lớn hơn?</a:t>
            </a:r>
            <a:endParaRPr lang="en-US" sz="2800" i="1" dirty="0">
              <a:solidFill>
                <a:srgbClr val="84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29" y="4655565"/>
            <a:ext cx="2212062" cy="24563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06177" y="879185"/>
            <a:ext cx="250986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C74D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 ô vuông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415" y="4243274"/>
            <a:ext cx="2509860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 ô vuông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4635" y="3841548"/>
            <a:ext cx="270273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Diện tích của bạn chim chào mào lớn hơn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3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8F3538D-70C5-493F-B0BB-E73B5B1AA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29178" y="2040461"/>
            <a:ext cx="4931985" cy="4931985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2808" y="2277610"/>
            <a:ext cx="8825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cm.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F2E0DC42-C128-4480-B9DC-8729044002F8}"/>
              </a:ext>
            </a:extLst>
          </p:cNvPr>
          <p:cNvSpPr/>
          <p:nvPr/>
        </p:nvSpPr>
        <p:spPr>
          <a:xfrm>
            <a:off x="-121121" y="646394"/>
            <a:ext cx="8699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0" b="1" dirty="0" err="1">
                <a:ln w="57150">
                  <a:noFill/>
                </a:ln>
                <a:solidFill>
                  <a:srgbClr val="CD6341"/>
                </a:solidFill>
                <a:latin typeface="#9Slide03 SVNLifehack Sans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Xăng-ti-mét</a:t>
            </a:r>
            <a:r>
              <a:rPr lang="en-US" altLang="zh-CN" sz="10000" b="1" dirty="0">
                <a:ln w="57150">
                  <a:noFill/>
                </a:ln>
                <a:solidFill>
                  <a:srgbClr val="CD6341"/>
                </a:solidFill>
                <a:latin typeface="#9Slide03 SVNLifehack Sans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10000" b="1" dirty="0" err="1">
                <a:ln w="57150">
                  <a:noFill/>
                </a:ln>
                <a:solidFill>
                  <a:srgbClr val="CD6341"/>
                </a:solidFill>
                <a:latin typeface="#9Slide03 SVNLifehack Sans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vuông</a:t>
            </a:r>
            <a:endParaRPr lang="zh-CN" altLang="en-US" sz="10000" b="1" dirty="0">
              <a:ln w="57150">
                <a:noFill/>
              </a:ln>
              <a:solidFill>
                <a:srgbClr val="CD6341"/>
              </a:solidFill>
              <a:latin typeface="#9Slide03 SVNLifehack Sans" panose="00000500000000000000" pitchFamily="2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461" y="3903403"/>
            <a:ext cx="1160417" cy="1565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1104" y="5613487"/>
            <a:ext cx="8587864" cy="646331"/>
          </a:xfrm>
          <a:prstGeom prst="rect">
            <a:avLst/>
          </a:prstGeom>
          <a:solidFill>
            <a:srgbClr val="EC938D"/>
          </a:solidFill>
          <a:ln w="28575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cm</a:t>
            </a:r>
            <a:r>
              <a:rPr lang="en-US" sz="36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8944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72" y="1365906"/>
            <a:ext cx="7700155" cy="14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93" y="1475420"/>
            <a:ext cx="2526080" cy="920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88" y="3425371"/>
            <a:ext cx="7575699" cy="1432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293" y="3348726"/>
            <a:ext cx="1727206" cy="1664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712"/>
            <a:ext cx="12192000" cy="26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5E5379-15DC-432A-AEA4-483C98388ECF}"/>
              </a:ext>
            </a:extLst>
          </p:cNvPr>
          <p:cNvSpPr/>
          <p:nvPr/>
        </p:nvSpPr>
        <p:spPr>
          <a:xfrm>
            <a:off x="2568436" y="2137701"/>
            <a:ext cx="7055138" cy="275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3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Hoạt</a:t>
            </a:r>
            <a:r>
              <a:rPr lang="en-US" altLang="zh-CN" sz="17300" b="1" dirty="0">
                <a:ln w="19050">
                  <a:solidFill>
                    <a:sysClr val="windowText" lastClr="000000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173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động</a:t>
            </a:r>
            <a:endParaRPr lang="zh-CN" altLang="en-US" sz="17300" b="1" dirty="0">
              <a:ln w="19050">
                <a:solidFill>
                  <a:sysClr val="windowText" lastClr="000000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5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85A1CC-3D3B-4B6D-84AD-4E4046BB93E0}"/>
              </a:ext>
            </a:extLst>
          </p:cNvPr>
          <p:cNvGrpSpPr/>
          <p:nvPr/>
        </p:nvGrpSpPr>
        <p:grpSpPr>
          <a:xfrm>
            <a:off x="133018" y="-22100"/>
            <a:ext cx="2499360" cy="1901759"/>
            <a:chOff x="2096724" y="2334926"/>
            <a:chExt cx="2499360" cy="190175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5DBE4E1-BB4E-4F22-B2AF-D366F2D10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55" b="11955"/>
            <a:stretch/>
          </p:blipFill>
          <p:spPr>
            <a:xfrm>
              <a:off x="2096724" y="2334926"/>
              <a:ext cx="2499360" cy="190175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2578405" y="2928176"/>
              <a:ext cx="15359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err="1">
                  <a:solidFill>
                    <a:srgbClr val="840000"/>
                  </a:solidFill>
                  <a:latin typeface="#9Slide05 SVNVanilla Daisy Pro" panose="00000500000000000000" pitchFamily="2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Bài</a:t>
              </a:r>
              <a:r>
                <a:rPr lang="en-US" altLang="zh-CN" sz="4800" b="1" dirty="0">
                  <a:solidFill>
                    <a:srgbClr val="840000"/>
                  </a:solidFill>
                  <a:latin typeface="#9Slide05 SVNVanilla Daisy Pro" panose="00000500000000000000" pitchFamily="2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1</a:t>
              </a:r>
              <a:endParaRPr lang="zh-CN" altLang="en-US" sz="48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7007B0C-8D70-4480-8662-208B234F6E2D}"/>
              </a:ext>
            </a:extLst>
          </p:cNvPr>
          <p:cNvSpPr txBox="1"/>
          <p:nvPr/>
        </p:nvSpPr>
        <p:spPr>
          <a:xfrm>
            <a:off x="2748706" y="65521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Hoàn</a:t>
            </a:r>
            <a:r>
              <a:rPr lang="en-US" altLang="zh-CN" sz="44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thành</a:t>
            </a:r>
            <a:r>
              <a:rPr lang="en-US" altLang="zh-CN" sz="44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bảng</a:t>
            </a:r>
            <a:r>
              <a:rPr lang="en-US" altLang="zh-CN" sz="44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sau</a:t>
            </a:r>
            <a:r>
              <a:rPr lang="en-US" altLang="zh-CN" sz="44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(</a:t>
            </a:r>
            <a:r>
              <a:rPr lang="en-US" altLang="zh-CN" sz="4400" b="1" dirty="0" err="1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theo</a:t>
            </a:r>
            <a:r>
              <a:rPr lang="en-US" altLang="zh-CN" sz="44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mẫu</a:t>
            </a:r>
            <a:r>
              <a:rPr lang="en-US" altLang="zh-CN" sz="44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):</a:t>
            </a:r>
            <a:endParaRPr lang="zh-CN" altLang="en-US" sz="4400" b="1" dirty="0">
              <a:solidFill>
                <a:srgbClr val="840000"/>
              </a:solidFill>
              <a:latin typeface="#9Slide05 SVNVanilla Daisy Pro" panose="00000500000000000000" pitchFamily="2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4699" y="1879659"/>
          <a:ext cx="1063242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5131">
                  <a:extLst>
                    <a:ext uri="{9D8B030D-6E8A-4147-A177-3AD203B41FA5}">
                      <a16:colId xmlns:a16="http://schemas.microsoft.com/office/drawing/2014/main" val="673626720"/>
                    </a:ext>
                  </a:extLst>
                </a:gridCol>
                <a:gridCol w="2977290">
                  <a:extLst>
                    <a:ext uri="{9D8B030D-6E8A-4147-A177-3AD203B41FA5}">
                      <a16:colId xmlns:a16="http://schemas.microsoft.com/office/drawing/2014/main" val="171002905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4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4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4538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lăm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xăng-ti-mét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vuông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cm</a:t>
                      </a:r>
                      <a:r>
                        <a:rPr lang="en-US" sz="3200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0905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xăng-ti-mét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vuông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3043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1 500 cm</a:t>
                      </a:r>
                      <a:r>
                        <a:rPr lang="en-US" sz="3200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1326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xăng-ti-mét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vuông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93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22080" y="3644671"/>
            <a:ext cx="17251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8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234 cm</a:t>
            </a:r>
            <a:r>
              <a:rPr lang="en-US" sz="3200" b="1" baseline="30000" dirty="0">
                <a:solidFill>
                  <a:srgbClr val="8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8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39" y="4437151"/>
            <a:ext cx="75996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8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nghìn năm trăm xăng-ti-mét vuông</a:t>
            </a:r>
            <a:endParaRPr lang="en-US" sz="3200" b="1" dirty="0">
              <a:solidFill>
                <a:srgbClr val="8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3539" y="5244871"/>
            <a:ext cx="230223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8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cm</a:t>
            </a:r>
            <a:r>
              <a:rPr lang="en-US" sz="3200" b="1" baseline="30000" dirty="0">
                <a:solidFill>
                  <a:srgbClr val="84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84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2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85A1CC-3D3B-4B6D-84AD-4E4046BB93E0}"/>
              </a:ext>
            </a:extLst>
          </p:cNvPr>
          <p:cNvGrpSpPr/>
          <p:nvPr/>
        </p:nvGrpSpPr>
        <p:grpSpPr>
          <a:xfrm>
            <a:off x="133018" y="-22100"/>
            <a:ext cx="2499360" cy="1901759"/>
            <a:chOff x="2096724" y="2334926"/>
            <a:chExt cx="2499360" cy="190175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5DBE4E1-BB4E-4F22-B2AF-D366F2D10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55" b="11955"/>
            <a:stretch/>
          </p:blipFill>
          <p:spPr>
            <a:xfrm>
              <a:off x="2096724" y="2334926"/>
              <a:ext cx="2499360" cy="190175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2578405" y="2928176"/>
              <a:ext cx="1667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err="1">
                  <a:solidFill>
                    <a:srgbClr val="840000"/>
                  </a:solidFill>
                  <a:latin typeface="#9Slide05 SVNVanilla Daisy Pro" panose="00000500000000000000" pitchFamily="2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Bài</a:t>
              </a:r>
              <a:r>
                <a:rPr lang="en-US" altLang="zh-CN" sz="4800" b="1" dirty="0">
                  <a:solidFill>
                    <a:srgbClr val="840000"/>
                  </a:solidFill>
                  <a:latin typeface="#9Slide05 SVNVanilla Daisy Pro" panose="00000500000000000000" pitchFamily="2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2</a:t>
              </a:r>
              <a:endParaRPr lang="zh-CN" altLang="en-US" sz="48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7007B0C-8D70-4480-8662-208B234F6E2D}"/>
              </a:ext>
            </a:extLst>
          </p:cNvPr>
          <p:cNvSpPr txBox="1"/>
          <p:nvPr/>
        </p:nvSpPr>
        <p:spPr>
          <a:xfrm>
            <a:off x="2748706" y="655216"/>
            <a:ext cx="1088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840000"/>
                </a:solidFill>
                <a:latin typeface="#9Slide05 SVNVanilla Daisy Pro" panose="00000500000000000000" pitchFamily="2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?</a:t>
            </a:r>
            <a:endParaRPr lang="zh-CN" altLang="en-US" sz="4400" b="1" dirty="0">
              <a:solidFill>
                <a:srgbClr val="840000"/>
              </a:solidFill>
              <a:latin typeface="#9Slide05 SVNVanilla Daisy Pro" panose="00000500000000000000" pitchFamily="2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29" y="1995397"/>
            <a:ext cx="5357324" cy="37874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81881" y="820532"/>
            <a:ext cx="54325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           ô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   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81881" y="3331017"/>
            <a:ext cx="52663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Hình con hươu cao cổ gồm 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ô vuông 1 cm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Diện tích con hươu cao cổ bằng 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94718" y="904598"/>
            <a:ext cx="613064" cy="59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71908" y="2117808"/>
            <a:ext cx="613064" cy="59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7270" y="3974093"/>
            <a:ext cx="613064" cy="59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58497" y="5333421"/>
            <a:ext cx="613064" cy="59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94718" y="904598"/>
            <a:ext cx="613064" cy="59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71908" y="2117301"/>
            <a:ext cx="613064" cy="59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44894" y="3974093"/>
            <a:ext cx="613064" cy="59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58497" y="5333421"/>
            <a:ext cx="613064" cy="59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69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  <p:bldP spid="14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74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#9Slide03 SVNLifehack Sans</vt:lpstr>
      <vt:lpstr>#9Slide05 SVNVanilla Daisy Pro</vt:lpstr>
      <vt:lpstr>Aptos</vt:lpstr>
      <vt:lpstr>Aptos Display</vt:lpstr>
      <vt:lpstr>Arial</vt:lpstr>
      <vt:lpstr>Cambria</vt:lpstr>
      <vt:lpstr>Cambria Math</vt:lpstr>
      <vt:lpstr>Times New Roman</vt:lpstr>
      <vt:lpstr>UTM Fire House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2025-02-15T12:47:42Z</dcterms:created>
  <dcterms:modified xsi:type="dcterms:W3CDTF">2025-02-15T12:48:28Z</dcterms:modified>
</cp:coreProperties>
</file>