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308" r:id="rId2"/>
    <p:sldId id="2007577508" r:id="rId3"/>
    <p:sldId id="2007577509" r:id="rId4"/>
    <p:sldId id="2007577510" r:id="rId5"/>
    <p:sldId id="2007577511" r:id="rId6"/>
    <p:sldId id="2007577512" r:id="rId7"/>
    <p:sldId id="2007577513" r:id="rId8"/>
    <p:sldId id="2007577514" r:id="rId9"/>
    <p:sldId id="2007577515" r:id="rId10"/>
    <p:sldId id="2007577516" r:id="rId11"/>
    <p:sldId id="2007577517" r:id="rId12"/>
    <p:sldId id="2007577518" r:id="rId13"/>
    <p:sldId id="2007577519" r:id="rId14"/>
    <p:sldId id="2007577520" r:id="rId15"/>
    <p:sldId id="2007577521" r:id="rId16"/>
    <p:sldId id="2007577522" r:id="rId17"/>
    <p:sldId id="2007577523" r:id="rId18"/>
    <p:sldId id="2007577524" r:id="rId19"/>
    <p:sldId id="2007577525" r:id="rId20"/>
    <p:sldId id="2007577526" r:id="rId21"/>
    <p:sldId id="2007577527" r:id="rId22"/>
    <p:sldId id="330" r:id="rId23"/>
    <p:sldId id="309" r:id="rId24"/>
    <p:sldId id="2007577497" r:id="rId25"/>
    <p:sldId id="2007577493" r:id="rId26"/>
    <p:sldId id="2007577494" r:id="rId27"/>
    <p:sldId id="2007577500" r:id="rId28"/>
    <p:sldId id="2007577499" r:id="rId29"/>
    <p:sldId id="2007577491" r:id="rId30"/>
    <p:sldId id="335" r:id="rId31"/>
    <p:sldId id="317" r:id="rId32"/>
    <p:sldId id="2007577501" r:id="rId33"/>
    <p:sldId id="2007577502" r:id="rId34"/>
    <p:sldId id="2007577503" r:id="rId35"/>
    <p:sldId id="338" r:id="rId36"/>
    <p:sldId id="2007577505" r:id="rId37"/>
    <p:sldId id="2007577506" r:id="rId38"/>
    <p:sldId id="2007577496" r:id="rId39"/>
    <p:sldId id="2007577507" r:id="rId40"/>
    <p:sldId id="33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0" d="100"/>
          <a:sy n="40" d="100"/>
        </p:scale>
        <p:origin x="1229"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BBABBB-33BC-4584-B388-08611D995475}" type="datetimeFigureOut">
              <a:rPr lang="en-ID" smtClean="0"/>
              <a:t>15/02/2025</a:t>
            </a:fld>
            <a:endParaRPr lang="en-ID"/>
          </a:p>
        </p:txBody>
      </p:sp>
      <p:sp>
        <p:nvSpPr>
          <p:cNvPr id="5" name="Footer Placeholder 4"/>
          <p:cNvSpPr>
            <a:spLocks noGrp="1"/>
          </p:cNvSpPr>
          <p:nvPr>
            <p:ph type="ftr" sz="quarter" idx="11"/>
          </p:nvPr>
        </p:nvSpPr>
        <p:spPr>
          <a:xfrm>
            <a:off x="2416500" y="329307"/>
            <a:ext cx="4973915" cy="309201"/>
          </a:xfrm>
        </p:spPr>
        <p:txBody>
          <a:bodyPr/>
          <a:lstStyle/>
          <a:p>
            <a:endParaRPr lang="en-ID"/>
          </a:p>
        </p:txBody>
      </p:sp>
      <p:sp>
        <p:nvSpPr>
          <p:cNvPr id="6" name="Slide Number Placeholder 5"/>
          <p:cNvSpPr>
            <a:spLocks noGrp="1"/>
          </p:cNvSpPr>
          <p:nvPr>
            <p:ph type="sldNum" sz="quarter" idx="12"/>
          </p:nvPr>
        </p:nvSpPr>
        <p:spPr>
          <a:xfrm>
            <a:off x="1437664" y="798973"/>
            <a:ext cx="811019" cy="503578"/>
          </a:xfrm>
        </p:spPr>
        <p:txBody>
          <a:bodyPr/>
          <a:lstStyle/>
          <a:p>
            <a:fld id="{346634AC-EF49-460D-A30D-E01324009221}" type="slidenum">
              <a:rPr lang="en-ID" smtClean="0"/>
              <a:t>‹#›</a:t>
            </a:fld>
            <a:endParaRPr lang="en-ID"/>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321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BABBB-33BC-4584-B388-08611D995475}"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46634AC-EF49-460D-A30D-E01324009221}" type="slidenum">
              <a:rPr lang="en-ID" smtClean="0"/>
              <a:t>‹#›</a:t>
            </a:fld>
            <a:endParaRPr lang="en-ID"/>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10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BABBB-33BC-4584-B388-08611D995475}"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46634AC-EF49-460D-A30D-E01324009221}" type="slidenum">
              <a:rPr lang="en-ID" smtClean="0"/>
              <a:t>‹#›</a:t>
            </a:fld>
            <a:endParaRPr lang="en-ID"/>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088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940AC89-41BA-0295-E703-FDC51ADC16F0}"/>
              </a:ext>
            </a:extLst>
          </p:cNvPr>
          <p:cNvSpPr/>
          <p:nvPr userDrawn="1"/>
        </p:nvSpPr>
        <p:spPr>
          <a:xfrm>
            <a:off x="403860" y="249382"/>
            <a:ext cx="11384280" cy="6065058"/>
          </a:xfrm>
          <a:prstGeom prst="roundRect">
            <a:avLst/>
          </a:prstGeom>
          <a:solidFill>
            <a:schemeClr val="bg1"/>
          </a:solidFill>
          <a:ln w="28575">
            <a:solidFill>
              <a:srgbClr val="4A6D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a:extLst>
              <a:ext uri="{FF2B5EF4-FFF2-40B4-BE49-F238E27FC236}">
                <a16:creationId xmlns:a16="http://schemas.microsoft.com/office/drawing/2014/main" id="{9B74DC65-1637-78A0-DADC-E1913CD339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7360"/>
          <a:stretch/>
        </p:blipFill>
        <p:spPr>
          <a:xfrm>
            <a:off x="0" y="5419953"/>
            <a:ext cx="12192000" cy="1444625"/>
          </a:xfrm>
          <a:prstGeom prst="rect">
            <a:avLst/>
          </a:prstGeom>
        </p:spPr>
      </p:pic>
      <p:pic>
        <p:nvPicPr>
          <p:cNvPr id="8" name="图片 7">
            <a:extLst>
              <a:ext uri="{FF2B5EF4-FFF2-40B4-BE49-F238E27FC236}">
                <a16:creationId xmlns:a16="http://schemas.microsoft.com/office/drawing/2014/main" id="{2281B846-E77A-9861-22E3-C71E0B6D9A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a:off x="1" y="6083363"/>
            <a:ext cx="3390899" cy="79368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pic>
        <p:nvPicPr>
          <p:cNvPr id="10" name="图片 9">
            <a:extLst>
              <a:ext uri="{FF2B5EF4-FFF2-40B4-BE49-F238E27FC236}">
                <a16:creationId xmlns:a16="http://schemas.microsoft.com/office/drawing/2014/main" id="{1E2E4262-B0D3-6BC9-A396-E02A122C3B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540" t="57665" r="-1" b="4023"/>
          <a:stretch/>
        </p:blipFill>
        <p:spPr>
          <a:xfrm>
            <a:off x="9658349" y="5752935"/>
            <a:ext cx="2533649" cy="1124115"/>
          </a:xfrm>
          <a:custGeom>
            <a:avLst/>
            <a:gdLst>
              <a:gd name="connsiteX0" fmla="*/ 0 w 4438648"/>
              <a:gd name="connsiteY0" fmla="*/ 0 h 1969315"/>
              <a:gd name="connsiteX1" fmla="*/ 516334 w 4438648"/>
              <a:gd name="connsiteY1" fmla="*/ 0 h 1969315"/>
              <a:gd name="connsiteX2" fmla="*/ 528317 w 4438648"/>
              <a:gd name="connsiteY2" fmla="*/ 22077 h 1969315"/>
              <a:gd name="connsiteX3" fmla="*/ 942976 w 4438648"/>
              <a:gd name="connsiteY3" fmla="*/ 242549 h 1969315"/>
              <a:gd name="connsiteX4" fmla="*/ 1357635 w 4438648"/>
              <a:gd name="connsiteY4" fmla="*/ 22077 h 1969315"/>
              <a:gd name="connsiteX5" fmla="*/ 1369618 w 4438648"/>
              <a:gd name="connsiteY5" fmla="*/ 0 h 1969315"/>
              <a:gd name="connsiteX6" fmla="*/ 2845195 w 4438648"/>
              <a:gd name="connsiteY6" fmla="*/ 0 h 1969315"/>
              <a:gd name="connsiteX7" fmla="*/ 2857178 w 4438648"/>
              <a:gd name="connsiteY7" fmla="*/ 22077 h 1969315"/>
              <a:gd name="connsiteX8" fmla="*/ 3271837 w 4438648"/>
              <a:gd name="connsiteY8" fmla="*/ 242549 h 1969315"/>
              <a:gd name="connsiteX9" fmla="*/ 3686496 w 4438648"/>
              <a:gd name="connsiteY9" fmla="*/ 22077 h 1969315"/>
              <a:gd name="connsiteX10" fmla="*/ 3698479 w 4438648"/>
              <a:gd name="connsiteY10" fmla="*/ 0 h 1969315"/>
              <a:gd name="connsiteX11" fmla="*/ 4438648 w 4438648"/>
              <a:gd name="connsiteY11" fmla="*/ 0 h 1969315"/>
              <a:gd name="connsiteX12" fmla="*/ 4438648 w 4438648"/>
              <a:gd name="connsiteY12" fmla="*/ 1969315 h 1969315"/>
              <a:gd name="connsiteX13" fmla="*/ 0 w 4438648"/>
              <a:gd name="connsiteY13" fmla="*/ 1969315 h 196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8648" h="1969315">
                <a:moveTo>
                  <a:pt x="0" y="0"/>
                </a:moveTo>
                <a:lnTo>
                  <a:pt x="516334" y="0"/>
                </a:lnTo>
                <a:lnTo>
                  <a:pt x="528317" y="22077"/>
                </a:lnTo>
                <a:cubicBezTo>
                  <a:pt x="618182" y="155094"/>
                  <a:pt x="770365" y="242549"/>
                  <a:pt x="942976" y="242549"/>
                </a:cubicBezTo>
                <a:cubicBezTo>
                  <a:pt x="1115587" y="242549"/>
                  <a:pt x="1267771" y="155094"/>
                  <a:pt x="1357635" y="22077"/>
                </a:cubicBezTo>
                <a:lnTo>
                  <a:pt x="1369618" y="0"/>
                </a:lnTo>
                <a:lnTo>
                  <a:pt x="2845195" y="0"/>
                </a:lnTo>
                <a:lnTo>
                  <a:pt x="2857178" y="22077"/>
                </a:lnTo>
                <a:cubicBezTo>
                  <a:pt x="2947042" y="155094"/>
                  <a:pt x="3099226" y="242549"/>
                  <a:pt x="3271837" y="242549"/>
                </a:cubicBezTo>
                <a:cubicBezTo>
                  <a:pt x="3444448" y="242549"/>
                  <a:pt x="3596632" y="155094"/>
                  <a:pt x="3686496" y="22077"/>
                </a:cubicBezTo>
                <a:lnTo>
                  <a:pt x="3698479" y="0"/>
                </a:lnTo>
                <a:lnTo>
                  <a:pt x="4438648" y="0"/>
                </a:lnTo>
                <a:lnTo>
                  <a:pt x="4438648" y="1969315"/>
                </a:lnTo>
                <a:lnTo>
                  <a:pt x="0" y="1969315"/>
                </a:lnTo>
                <a:close/>
              </a:path>
            </a:pathLst>
          </a:custGeom>
        </p:spPr>
      </p:pic>
      <p:pic>
        <p:nvPicPr>
          <p:cNvPr id="12" name="图片 11">
            <a:extLst>
              <a:ext uri="{FF2B5EF4-FFF2-40B4-BE49-F238E27FC236}">
                <a16:creationId xmlns:a16="http://schemas.microsoft.com/office/drawing/2014/main" id="{E33B603C-2D14-A2C4-5263-93E3D48D4E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flipH="1">
            <a:off x="4677711" y="5911913"/>
            <a:ext cx="4123391" cy="96513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spTree>
    <p:extLst>
      <p:ext uri="{BB962C8B-B14F-4D97-AF65-F5344CB8AC3E}">
        <p14:creationId xmlns:p14="http://schemas.microsoft.com/office/powerpoint/2010/main" val="370472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7D7F2B-02FE-EF56-7E3E-28980739F90E}"/>
              </a:ext>
            </a:extLst>
          </p:cNvPr>
          <p:cNvSpPr/>
          <p:nvPr userDrawn="1"/>
        </p:nvSpPr>
        <p:spPr>
          <a:xfrm>
            <a:off x="403860" y="249382"/>
            <a:ext cx="11384280" cy="6065058"/>
          </a:xfrm>
          <a:prstGeom prst="roundRect">
            <a:avLst/>
          </a:prstGeom>
          <a:solidFill>
            <a:schemeClr val="bg1"/>
          </a:solidFill>
          <a:ln w="28575">
            <a:solidFill>
              <a:srgbClr val="4A6D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5">
            <a:extLst>
              <a:ext uri="{FF2B5EF4-FFF2-40B4-BE49-F238E27FC236}">
                <a16:creationId xmlns:a16="http://schemas.microsoft.com/office/drawing/2014/main" id="{7CE6FEE9-100B-0EBB-E7C1-3EC502B92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7360"/>
          <a:stretch/>
        </p:blipFill>
        <p:spPr>
          <a:xfrm>
            <a:off x="0" y="5419953"/>
            <a:ext cx="12192000" cy="1444625"/>
          </a:xfrm>
          <a:prstGeom prst="rect">
            <a:avLst/>
          </a:prstGeom>
        </p:spPr>
      </p:pic>
      <p:pic>
        <p:nvPicPr>
          <p:cNvPr id="4" name="图片 7">
            <a:extLst>
              <a:ext uri="{FF2B5EF4-FFF2-40B4-BE49-F238E27FC236}">
                <a16:creationId xmlns:a16="http://schemas.microsoft.com/office/drawing/2014/main" id="{FBAB4128-CA83-33C7-1841-B6DBDE195B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a:off x="1" y="6083363"/>
            <a:ext cx="3390899" cy="79368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pic>
        <p:nvPicPr>
          <p:cNvPr id="5" name="图片 9">
            <a:extLst>
              <a:ext uri="{FF2B5EF4-FFF2-40B4-BE49-F238E27FC236}">
                <a16:creationId xmlns:a16="http://schemas.microsoft.com/office/drawing/2014/main" id="{CB13DDED-B7EA-F0E0-00F3-6011C345130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540" t="57665" r="-1" b="4023"/>
          <a:stretch/>
        </p:blipFill>
        <p:spPr>
          <a:xfrm>
            <a:off x="9658349" y="5752935"/>
            <a:ext cx="2533649" cy="1124115"/>
          </a:xfrm>
          <a:custGeom>
            <a:avLst/>
            <a:gdLst>
              <a:gd name="connsiteX0" fmla="*/ 0 w 4438648"/>
              <a:gd name="connsiteY0" fmla="*/ 0 h 1969315"/>
              <a:gd name="connsiteX1" fmla="*/ 516334 w 4438648"/>
              <a:gd name="connsiteY1" fmla="*/ 0 h 1969315"/>
              <a:gd name="connsiteX2" fmla="*/ 528317 w 4438648"/>
              <a:gd name="connsiteY2" fmla="*/ 22077 h 1969315"/>
              <a:gd name="connsiteX3" fmla="*/ 942976 w 4438648"/>
              <a:gd name="connsiteY3" fmla="*/ 242549 h 1969315"/>
              <a:gd name="connsiteX4" fmla="*/ 1357635 w 4438648"/>
              <a:gd name="connsiteY4" fmla="*/ 22077 h 1969315"/>
              <a:gd name="connsiteX5" fmla="*/ 1369618 w 4438648"/>
              <a:gd name="connsiteY5" fmla="*/ 0 h 1969315"/>
              <a:gd name="connsiteX6" fmla="*/ 2845195 w 4438648"/>
              <a:gd name="connsiteY6" fmla="*/ 0 h 1969315"/>
              <a:gd name="connsiteX7" fmla="*/ 2857178 w 4438648"/>
              <a:gd name="connsiteY7" fmla="*/ 22077 h 1969315"/>
              <a:gd name="connsiteX8" fmla="*/ 3271837 w 4438648"/>
              <a:gd name="connsiteY8" fmla="*/ 242549 h 1969315"/>
              <a:gd name="connsiteX9" fmla="*/ 3686496 w 4438648"/>
              <a:gd name="connsiteY9" fmla="*/ 22077 h 1969315"/>
              <a:gd name="connsiteX10" fmla="*/ 3698479 w 4438648"/>
              <a:gd name="connsiteY10" fmla="*/ 0 h 1969315"/>
              <a:gd name="connsiteX11" fmla="*/ 4438648 w 4438648"/>
              <a:gd name="connsiteY11" fmla="*/ 0 h 1969315"/>
              <a:gd name="connsiteX12" fmla="*/ 4438648 w 4438648"/>
              <a:gd name="connsiteY12" fmla="*/ 1969315 h 1969315"/>
              <a:gd name="connsiteX13" fmla="*/ 0 w 4438648"/>
              <a:gd name="connsiteY13" fmla="*/ 1969315 h 196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8648" h="1969315">
                <a:moveTo>
                  <a:pt x="0" y="0"/>
                </a:moveTo>
                <a:lnTo>
                  <a:pt x="516334" y="0"/>
                </a:lnTo>
                <a:lnTo>
                  <a:pt x="528317" y="22077"/>
                </a:lnTo>
                <a:cubicBezTo>
                  <a:pt x="618182" y="155094"/>
                  <a:pt x="770365" y="242549"/>
                  <a:pt x="942976" y="242549"/>
                </a:cubicBezTo>
                <a:cubicBezTo>
                  <a:pt x="1115587" y="242549"/>
                  <a:pt x="1267771" y="155094"/>
                  <a:pt x="1357635" y="22077"/>
                </a:cubicBezTo>
                <a:lnTo>
                  <a:pt x="1369618" y="0"/>
                </a:lnTo>
                <a:lnTo>
                  <a:pt x="2845195" y="0"/>
                </a:lnTo>
                <a:lnTo>
                  <a:pt x="2857178" y="22077"/>
                </a:lnTo>
                <a:cubicBezTo>
                  <a:pt x="2947042" y="155094"/>
                  <a:pt x="3099226" y="242549"/>
                  <a:pt x="3271837" y="242549"/>
                </a:cubicBezTo>
                <a:cubicBezTo>
                  <a:pt x="3444448" y="242549"/>
                  <a:pt x="3596632" y="155094"/>
                  <a:pt x="3686496" y="22077"/>
                </a:cubicBezTo>
                <a:lnTo>
                  <a:pt x="3698479" y="0"/>
                </a:lnTo>
                <a:lnTo>
                  <a:pt x="4438648" y="0"/>
                </a:lnTo>
                <a:lnTo>
                  <a:pt x="4438648" y="1969315"/>
                </a:lnTo>
                <a:lnTo>
                  <a:pt x="0" y="1969315"/>
                </a:lnTo>
                <a:close/>
              </a:path>
            </a:pathLst>
          </a:custGeom>
        </p:spPr>
      </p:pic>
      <p:pic>
        <p:nvPicPr>
          <p:cNvPr id="6" name="图片 11">
            <a:extLst>
              <a:ext uri="{FF2B5EF4-FFF2-40B4-BE49-F238E27FC236}">
                <a16:creationId xmlns:a16="http://schemas.microsoft.com/office/drawing/2014/main" id="{C18A93EE-27DA-58D0-D28D-8EF4433369E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flipH="1">
            <a:off x="4677711" y="5911913"/>
            <a:ext cx="4123391" cy="96513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spTree>
    <p:extLst>
      <p:ext uri="{BB962C8B-B14F-4D97-AF65-F5344CB8AC3E}">
        <p14:creationId xmlns:p14="http://schemas.microsoft.com/office/powerpoint/2010/main" val="41361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BABBB-33BC-4584-B388-08611D995475}"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46634AC-EF49-460D-A30D-E01324009221}" type="slidenum">
              <a:rPr lang="en-ID" smtClean="0"/>
              <a:t>‹#›</a:t>
            </a:fld>
            <a:endParaRPr lang="en-ID"/>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845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BABBB-33BC-4584-B388-08611D995475}"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346634AC-EF49-460D-A30D-E01324009221}" type="slidenum">
              <a:rPr lang="en-ID" smtClean="0"/>
              <a:t>‹#›</a:t>
            </a:fld>
            <a:endParaRPr lang="en-ID"/>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319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BBABBB-33BC-4584-B388-08611D995475}" type="datetimeFigureOut">
              <a:rPr lang="en-ID" smtClean="0"/>
              <a:t>15/02/2025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46634AC-EF49-460D-A30D-E01324009221}" type="slidenum">
              <a:rPr lang="en-ID" smtClean="0"/>
              <a:t>‹#›</a:t>
            </a:fld>
            <a:endParaRPr lang="en-ID"/>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684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BBABBB-33BC-4584-B388-08611D995475}" type="datetimeFigureOut">
              <a:rPr lang="en-ID" smtClean="0"/>
              <a:t>15/02/2025</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346634AC-EF49-460D-A30D-E01324009221}" type="slidenum">
              <a:rPr lang="en-ID" smtClean="0"/>
              <a:t>‹#›</a:t>
            </a:fld>
            <a:endParaRPr lang="en-ID"/>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188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BBABBB-33BC-4584-B388-08611D995475}" type="datetimeFigureOut">
              <a:rPr lang="en-ID" smtClean="0"/>
              <a:t>15/02/2025</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346634AC-EF49-460D-A30D-E01324009221}" type="slidenum">
              <a:rPr lang="en-ID" smtClean="0"/>
              <a:t>‹#›</a:t>
            </a:fld>
            <a:endParaRPr lang="en-ID"/>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330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BBB-33BC-4584-B388-08611D995475}" type="datetimeFigureOut">
              <a:rPr lang="en-ID" smtClean="0"/>
              <a:t>15/02/2025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a:xfrm>
            <a:off x="508635" y="789448"/>
            <a:ext cx="811019" cy="503578"/>
          </a:xfrm>
        </p:spPr>
        <p:txBody>
          <a:bodyPr/>
          <a:lstStyle/>
          <a:p>
            <a:fld id="{346634AC-EF49-460D-A30D-E01324009221}" type="slidenum">
              <a:rPr lang="en-ID" smtClean="0"/>
              <a:t>‹#›</a:t>
            </a:fld>
            <a:endParaRPr lang="en-ID"/>
          </a:p>
        </p:txBody>
      </p:sp>
    </p:spTree>
    <p:extLst>
      <p:ext uri="{BB962C8B-B14F-4D97-AF65-F5344CB8AC3E}">
        <p14:creationId xmlns:p14="http://schemas.microsoft.com/office/powerpoint/2010/main" val="369892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BABBB-33BC-4584-B388-08611D995475}" type="datetimeFigureOut">
              <a:rPr lang="en-ID" smtClean="0"/>
              <a:t>15/02/2025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346634AC-EF49-460D-A30D-E01324009221}" type="slidenum">
              <a:rPr lang="en-ID" smtClean="0"/>
              <a:t>‹#›</a:t>
            </a:fld>
            <a:endParaRPr lang="en-ID"/>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170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0BBABBB-33BC-4584-B388-08611D995475}" type="datetimeFigureOut">
              <a:rPr lang="en-ID" smtClean="0"/>
              <a:t>15/02/2025</a:t>
            </a:fld>
            <a:endParaRPr lang="en-ID"/>
          </a:p>
        </p:txBody>
      </p:sp>
      <p:sp>
        <p:nvSpPr>
          <p:cNvPr id="6" name="Footer Placeholder 5"/>
          <p:cNvSpPr>
            <a:spLocks noGrp="1"/>
          </p:cNvSpPr>
          <p:nvPr>
            <p:ph type="ftr" sz="quarter" idx="11"/>
          </p:nvPr>
        </p:nvSpPr>
        <p:spPr>
          <a:xfrm>
            <a:off x="1447382" y="318640"/>
            <a:ext cx="5541004" cy="320931"/>
          </a:xfrm>
        </p:spPr>
        <p:txBody>
          <a:bodyPr/>
          <a:lstStyle/>
          <a:p>
            <a:endParaRPr lang="en-ID"/>
          </a:p>
        </p:txBody>
      </p:sp>
      <p:sp>
        <p:nvSpPr>
          <p:cNvPr id="7" name="Slide Number Placeholder 6"/>
          <p:cNvSpPr>
            <a:spLocks noGrp="1"/>
          </p:cNvSpPr>
          <p:nvPr>
            <p:ph type="sldNum" sz="quarter" idx="12"/>
          </p:nvPr>
        </p:nvSpPr>
        <p:spPr/>
        <p:txBody>
          <a:bodyPr/>
          <a:lstStyle/>
          <a:p>
            <a:fld id="{346634AC-EF49-460D-A30D-E01324009221}" type="slidenum">
              <a:rPr lang="en-ID" smtClean="0"/>
              <a:t>‹#›</a:t>
            </a:fld>
            <a:endParaRPr lang="en-ID"/>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463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20539"/>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0BBABBB-33BC-4584-B388-08611D995475}" type="datetimeFigureOut">
              <a:rPr lang="en-ID" smtClean="0"/>
              <a:t>15/02/2025</a:t>
            </a:fld>
            <a:endParaRPr lang="en-ID"/>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6634AC-EF49-460D-A30D-E01324009221}" type="slidenum">
              <a:rPr lang="en-ID" smtClean="0"/>
              <a:t>‹#›</a:t>
            </a:fld>
            <a:endParaRPr lang="en-ID"/>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9227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87B41B7-55B3-9042-BEA3-50ED22850AE9}"/>
              </a:ext>
            </a:extLst>
          </p:cNvPr>
          <p:cNvSpPr/>
          <p:nvPr/>
        </p:nvSpPr>
        <p:spPr>
          <a:xfrm>
            <a:off x="3933866" y="1243786"/>
            <a:ext cx="7902852" cy="4412735"/>
          </a:xfrm>
          <a:prstGeom prst="roundRect">
            <a:avLst/>
          </a:prstGeom>
          <a:solidFill>
            <a:schemeClr val="bg1">
              <a:alpha val="7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65D5ED7-A55A-2346-91D8-68412C848A4E}"/>
              </a:ext>
            </a:extLst>
          </p:cNvPr>
          <p:cNvSpPr txBox="1"/>
          <p:nvPr/>
        </p:nvSpPr>
        <p:spPr>
          <a:xfrm>
            <a:off x="3659082" y="2032653"/>
            <a:ext cx="8285981" cy="3785652"/>
          </a:xfrm>
          <a:prstGeom prst="rect">
            <a:avLst/>
          </a:prstGeom>
          <a:noFill/>
        </p:spPr>
        <p:txBody>
          <a:bodyPr wrap="square" rtlCol="0">
            <a:spAutoFit/>
          </a:bodyPr>
          <a:lstStyle/>
          <a:p>
            <a:pPr algn="ctr"/>
            <a:r>
              <a:rPr lang="en-VN" sz="8000" dirty="0">
                <a:solidFill>
                  <a:srgbClr val="FF0000"/>
                </a:solidFill>
                <a:latin typeface="Times New Roman" panose="02020603050405020304" pitchFamily="18" charset="0"/>
                <a:ea typeface="#9Slide04 Tinos Bold" panose="02020803070505020304" pitchFamily="18" charset="0"/>
                <a:cs typeface="Times New Roman" panose="02020603050405020304" pitchFamily="18" charset="0"/>
              </a:rPr>
              <a:t>Khám phá </a:t>
            </a:r>
          </a:p>
          <a:p>
            <a:pPr algn="ctr"/>
            <a:r>
              <a:rPr lang="en-VN" sz="8000" dirty="0">
                <a:solidFill>
                  <a:srgbClr val="FF0000"/>
                </a:solidFill>
                <a:latin typeface="Times New Roman" panose="02020603050405020304" pitchFamily="18" charset="0"/>
                <a:ea typeface="#9Slide04 Tinos Bold" panose="02020803070505020304" pitchFamily="18" charset="0"/>
                <a:cs typeface="Times New Roman" panose="02020603050405020304" pitchFamily="18" charset="0"/>
              </a:rPr>
              <a:t>bản thân</a:t>
            </a:r>
          </a:p>
          <a:p>
            <a:pPr algn="ctr"/>
            <a:endParaRPr lang="en-VN" sz="8000" dirty="0">
              <a:solidFill>
                <a:srgbClr val="FF0000"/>
              </a:solidFill>
              <a:latin typeface="#9Slide05 Pattaya" pitchFamily="2" charset="-34"/>
              <a:ea typeface="#9Slide04 Tinos Bold" panose="02020803070505020304" pitchFamily="18" charset="0"/>
              <a:cs typeface="#9Slide05 Pattaya" pitchFamily="2" charset="-34"/>
            </a:endParaRPr>
          </a:p>
        </p:txBody>
      </p:sp>
      <p:sp>
        <p:nvSpPr>
          <p:cNvPr id="4" name="Rounded Rectangle 3">
            <a:extLst>
              <a:ext uri="{FF2B5EF4-FFF2-40B4-BE49-F238E27FC236}">
                <a16:creationId xmlns:a16="http://schemas.microsoft.com/office/drawing/2014/main" id="{3318B0B8-6BFF-0246-8060-08C53F3DCBF5}"/>
              </a:ext>
            </a:extLst>
          </p:cNvPr>
          <p:cNvSpPr/>
          <p:nvPr/>
        </p:nvSpPr>
        <p:spPr>
          <a:xfrm>
            <a:off x="6941608" y="1030966"/>
            <a:ext cx="2214802" cy="665018"/>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latin typeface="#9Slide05 Pattaya" pitchFamily="2" charset="-34"/>
                <a:cs typeface="#9Slide05 Pattaya" pitchFamily="2" charset="-34"/>
              </a:rPr>
              <a:t>Đạo đức 3</a:t>
            </a:r>
          </a:p>
        </p:txBody>
      </p:sp>
      <p:sp>
        <p:nvSpPr>
          <p:cNvPr id="7" name="TextBox 6">
            <a:extLst>
              <a:ext uri="{FF2B5EF4-FFF2-40B4-BE49-F238E27FC236}">
                <a16:creationId xmlns:a16="http://schemas.microsoft.com/office/drawing/2014/main" id="{F63324F3-9F11-FF4A-862E-9C2D21556E12}"/>
              </a:ext>
            </a:extLst>
          </p:cNvPr>
          <p:cNvSpPr txBox="1"/>
          <p:nvPr/>
        </p:nvSpPr>
        <p:spPr>
          <a:xfrm>
            <a:off x="6567375" y="4471277"/>
            <a:ext cx="2963268" cy="1107996"/>
          </a:xfrm>
          <a:prstGeom prst="rect">
            <a:avLst/>
          </a:prstGeom>
          <a:noFill/>
        </p:spPr>
        <p:txBody>
          <a:bodyPr wrap="square" rtlCol="0">
            <a:spAutoFit/>
          </a:bodyPr>
          <a:lstStyle/>
          <a:p>
            <a:pPr algn="ctr"/>
            <a:r>
              <a:rPr lang="en-VN" sz="6600" dirty="0">
                <a:latin typeface="#9Slide05 Claudia" pitchFamily="2" charset="77"/>
                <a:ea typeface="#9Slide04 Tinos Bold" panose="02020803070505020304" pitchFamily="18" charset="0"/>
                <a:cs typeface="#9Slide04 Tinos Bold" panose="02020803070505020304" pitchFamily="18" charset="0"/>
              </a:rPr>
              <a:t>(Tiết 2)</a:t>
            </a:r>
          </a:p>
        </p:txBody>
      </p:sp>
      <p:grpSp>
        <p:nvGrpSpPr>
          <p:cNvPr id="9" name="Group 8">
            <a:extLst>
              <a:ext uri="{FF2B5EF4-FFF2-40B4-BE49-F238E27FC236}">
                <a16:creationId xmlns:a16="http://schemas.microsoft.com/office/drawing/2014/main" id="{508432C5-E325-6B43-9B02-FD1C13B6F277}"/>
              </a:ext>
            </a:extLst>
          </p:cNvPr>
          <p:cNvGrpSpPr/>
          <p:nvPr/>
        </p:nvGrpSpPr>
        <p:grpSpPr>
          <a:xfrm>
            <a:off x="1204308" y="1695984"/>
            <a:ext cx="4875866" cy="4412736"/>
            <a:chOff x="98263" y="3700528"/>
            <a:chExt cx="3798579" cy="3300024"/>
          </a:xfrm>
        </p:grpSpPr>
        <p:pic>
          <p:nvPicPr>
            <p:cNvPr id="10" name="Picture 9">
              <a:extLst>
                <a:ext uri="{FF2B5EF4-FFF2-40B4-BE49-F238E27FC236}">
                  <a16:creationId xmlns:a16="http://schemas.microsoft.com/office/drawing/2014/main" id="{29A81DCE-3057-A549-9F17-43F12C115631}"/>
                </a:ext>
              </a:extLst>
            </p:cNvPr>
            <p:cNvPicPr>
              <a:picLocks noChangeAspect="1"/>
            </p:cNvPicPr>
            <p:nvPr/>
          </p:nvPicPr>
          <p:blipFill rotWithShape="1">
            <a:blip r:embed="rId2">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1" name="Picture 10">
              <a:extLst>
                <a:ext uri="{FF2B5EF4-FFF2-40B4-BE49-F238E27FC236}">
                  <a16:creationId xmlns:a16="http://schemas.microsoft.com/office/drawing/2014/main" id="{923FEC21-B47F-C94A-AD90-0982E4F1B8C5}"/>
                </a:ext>
              </a:extLst>
            </p:cNvPr>
            <p:cNvPicPr>
              <a:picLocks noChangeAspect="1"/>
            </p:cNvPicPr>
            <p:nvPr/>
          </p:nvPicPr>
          <p:blipFill rotWithShape="1">
            <a:blip r:embed="rId2">
              <a:extLst>
                <a:ext uri="{28A0092B-C50C-407E-A947-70E740481C1C}">
                  <a14:useLocalDpi xmlns:a14="http://schemas.microsoft.com/office/drawing/2010/main" val="0"/>
                </a:ext>
              </a:extLst>
            </a:blip>
            <a:srcRect l="65862" t="30773" r="17960" b="-878"/>
            <a:stretch/>
          </p:blipFill>
          <p:spPr>
            <a:xfrm flipH="1">
              <a:off x="98263" y="3725935"/>
              <a:ext cx="2481781" cy="3238978"/>
            </a:xfrm>
            <a:prstGeom prst="rect">
              <a:avLst/>
            </a:prstGeom>
          </p:spPr>
        </p:pic>
      </p:grpSp>
      <p:pic>
        <p:nvPicPr>
          <p:cNvPr id="2" name="Picture 2" descr="Ảnh có chứa văn bản, biểu tượng, Phông chữ, Nhãn hiệu&#10;&#10;Mô tả được tạo tự động">
            <a:extLst>
              <a:ext uri="{FF2B5EF4-FFF2-40B4-BE49-F238E27FC236}">
                <a16:creationId xmlns:a16="http://schemas.microsoft.com/office/drawing/2014/main" id="{A3FBBFBF-A647-AEAE-D5D6-D18767120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24" y="194339"/>
            <a:ext cx="1393457" cy="1314718"/>
          </a:xfrm>
          <a:prstGeom prst="ellipse">
            <a:avLst/>
          </a:prstGeom>
        </p:spPr>
      </p:pic>
      <p:sp>
        <p:nvSpPr>
          <p:cNvPr id="5" name="Hộp Văn bản 5">
            <a:extLst>
              <a:ext uri="{FF2B5EF4-FFF2-40B4-BE49-F238E27FC236}">
                <a16:creationId xmlns:a16="http://schemas.microsoft.com/office/drawing/2014/main" id="{62874AE2-F353-E982-031F-FDCCD579D8EC}"/>
              </a:ext>
            </a:extLst>
          </p:cNvPr>
          <p:cNvSpPr txBox="1"/>
          <p:nvPr/>
        </p:nvSpPr>
        <p:spPr>
          <a:xfrm>
            <a:off x="2272120" y="207703"/>
            <a:ext cx="779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15779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CC9460-CE25-EAAD-C0B1-C40C93BD25CF}"/>
              </a:ext>
            </a:extLst>
          </p:cNvPr>
          <p:cNvGrpSpPr/>
          <p:nvPr/>
        </p:nvGrpSpPr>
        <p:grpSpPr>
          <a:xfrm>
            <a:off x="777241" y="1306286"/>
            <a:ext cx="10826930" cy="5138057"/>
            <a:chOff x="-2519215" y="2735697"/>
            <a:chExt cx="7387778" cy="4194900"/>
          </a:xfrm>
        </p:grpSpPr>
        <p:sp>
          <p:nvSpPr>
            <p:cNvPr id="6" name="Rectangle: Rounded Corners 5">
              <a:extLst>
                <a:ext uri="{FF2B5EF4-FFF2-40B4-BE49-F238E27FC236}">
                  <a16:creationId xmlns:a16="http://schemas.microsoft.com/office/drawing/2014/main" id="{5CD180E4-5016-B6DA-CE29-CC4A5657AB3D}"/>
                </a:ext>
              </a:extLst>
            </p:cNvPr>
            <p:cNvSpPr/>
            <p:nvPr/>
          </p:nvSpPr>
          <p:spPr>
            <a:xfrm>
              <a:off x="-2519215" y="2735697"/>
              <a:ext cx="7387778" cy="4194900"/>
            </a:xfrm>
            <a:prstGeom prst="roundRect">
              <a:avLst/>
            </a:prstGeom>
            <a:solidFill>
              <a:schemeClr val="accent6">
                <a:lumMod val="20000"/>
                <a:lumOff val="8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846A7E-E1B0-6B61-1760-DEADC57411B3}"/>
                </a:ext>
              </a:extLst>
            </p:cNvPr>
            <p:cNvSpPr txBox="1"/>
            <p:nvPr/>
          </p:nvSpPr>
          <p:spPr>
            <a:xfrm>
              <a:off x="-2258677" y="2941957"/>
              <a:ext cx="6499765" cy="3988640"/>
            </a:xfrm>
            <a:prstGeom prst="rect">
              <a:avLst/>
            </a:prstGeom>
            <a:noFill/>
          </p:spPr>
          <p:txBody>
            <a:bodyPr wrap="square">
              <a:spAutoFit/>
            </a:bodyPr>
            <a:lstStyle/>
            <a:p>
              <a:pPr algn="just">
                <a:lnSpc>
                  <a:spcPct val="120000"/>
                </a:lnSpc>
              </a:pPr>
              <a:r>
                <a:rPr lang="en-US" sz="3200" b="1" dirty="0" err="1">
                  <a:effectLst/>
                  <a:latin typeface="Cambria" panose="02040503050406030204" pitchFamily="18" charset="0"/>
                  <a:ea typeface="Times New Roman" panose="02020603050405020304" pitchFamily="18" charset="0"/>
                </a:rPr>
                <a:t>Để</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đánh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giá</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đúng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điểm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mạnh</a:t>
              </a:r>
              <a:r>
                <a:rPr lang="en-US" sz="3200" b="1" dirty="0">
                  <a:effectLst/>
                  <a:latin typeface="Cambria" panose="02040503050406030204" pitchFamily="18" charset="0"/>
                  <a:ea typeface="Times New Roman" panose="02020603050405020304" pitchFamily="18" charset="0"/>
                </a:rPr>
                <a:t> , </a:t>
              </a:r>
              <a:r>
                <a:rPr lang="en-US" sz="3200" b="1" dirty="0" err="1">
                  <a:effectLst/>
                  <a:latin typeface="Cambria" panose="02040503050406030204" pitchFamily="18" charset="0"/>
                  <a:ea typeface="Times New Roman" panose="02020603050405020304" pitchFamily="18" charset="0"/>
                </a:rPr>
                <a:t>điểm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yếu</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bản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thân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em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cần</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a:p>
              <a:pPr algn="just">
                <a:lnSpc>
                  <a:spcPct val="120000"/>
                </a:lnSpc>
              </a:pP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Luôn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tự</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đánh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giá</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mình</a:t>
              </a:r>
              <a:r>
                <a:rPr lang="en-US" sz="3200" b="1" dirty="0">
                  <a:effectLst/>
                  <a:latin typeface="Cambria" panose="02040503050406030204" pitchFamily="18" charset="0"/>
                  <a:ea typeface="Times New Roman" panose="02020603050405020304" pitchFamily="18" charset="0"/>
                </a:rPr>
                <a:t> qua </a:t>
              </a:r>
              <a:r>
                <a:rPr lang="en-US" sz="3200" b="1" dirty="0" err="1">
                  <a:effectLst/>
                  <a:latin typeface="Cambria" panose="02040503050406030204" pitchFamily="18" charset="0"/>
                  <a:ea typeface="Times New Roman" panose="02020603050405020304" pitchFamily="18" charset="0"/>
                </a:rPr>
                <a:t>kết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quả</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hoạt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động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hàng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ngày</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a:p>
              <a:pPr algn="just">
                <a:lnSpc>
                  <a:spcPct val="120000"/>
                </a:lnSpc>
              </a:pP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Lắng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nghe</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nhận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xét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người</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khác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về</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mình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và</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tự</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điều</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chỉnh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mình</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a:p>
              <a:pPr algn="just">
                <a:lnSpc>
                  <a:spcPct val="120000"/>
                </a:lnSpc>
              </a:pP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Tích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cực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tham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gia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hoạt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động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tập</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thể</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để</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khám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phá</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khả</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năng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bản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thân</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E4A02580-3D22-CA0B-E24F-315E85B16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061" y="-359778"/>
            <a:ext cx="2772493" cy="3332128"/>
          </a:xfrm>
          <a:prstGeom prst="rect">
            <a:avLst/>
          </a:prstGeom>
        </p:spPr>
      </p:pic>
      <p:pic>
        <p:nvPicPr>
          <p:cNvPr id="9" name="Picture 8">
            <a:extLst>
              <a:ext uri="{FF2B5EF4-FFF2-40B4-BE49-F238E27FC236}">
                <a16:creationId xmlns:a16="http://schemas.microsoft.com/office/drawing/2014/main" id="{A977760D-DAC1-31FD-2817-620E2D4C5D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117" t="73491" r="-2725"/>
          <a:stretch/>
        </p:blipFill>
        <p:spPr>
          <a:xfrm>
            <a:off x="133222" y="-75667"/>
            <a:ext cx="2434501" cy="1877755"/>
          </a:xfrm>
          <a:prstGeom prst="rect">
            <a:avLst/>
          </a:prstGeom>
        </p:spPr>
      </p:pic>
      <p:pic>
        <p:nvPicPr>
          <p:cNvPr id="2" name="Picture 1">
            <a:extLst>
              <a:ext uri="{FF2B5EF4-FFF2-40B4-BE49-F238E27FC236}">
                <a16:creationId xmlns:a16="http://schemas.microsoft.com/office/drawing/2014/main" id="{11C76B5D-7815-699D-1977-C5EADAAD9922}"/>
              </a:ext>
            </a:extLst>
          </p:cNvPr>
          <p:cNvPicPr>
            <a:picLocks noChangeAspect="1"/>
          </p:cNvPicPr>
          <p:nvPr/>
        </p:nvPicPr>
        <p:blipFill>
          <a:blip r:embed="rId4"/>
          <a:stretch>
            <a:fillRect/>
          </a:stretch>
        </p:blipFill>
        <p:spPr>
          <a:xfrm>
            <a:off x="3718563" y="0"/>
            <a:ext cx="4944285" cy="2158171"/>
          </a:xfrm>
          <a:prstGeom prst="rect">
            <a:avLst/>
          </a:prstGeom>
        </p:spPr>
      </p:pic>
    </p:spTree>
    <p:extLst>
      <p:ext uri="{BB962C8B-B14F-4D97-AF65-F5344CB8AC3E}">
        <p14:creationId xmlns:p14="http://schemas.microsoft.com/office/powerpoint/2010/main" val="546059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654626"/>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1254828" y="765954"/>
            <a:ext cx="10433856"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1" dirty="0" err="1">
                <a:solidFill>
                  <a:srgbClr val="224E4A"/>
                </a:solidFill>
                <a:latin typeface="Cambria" panose="02040503050406030204" pitchFamily="18" charset="0"/>
              </a:rPr>
              <a:t>Em</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hãy</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nhận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xét</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hành</a:t>
            </a:r>
            <a:r>
              <a:rPr lang="en-US" sz="3400" b="1" i="1" dirty="0">
                <a:solidFill>
                  <a:srgbClr val="224E4A"/>
                </a:solidFill>
                <a:latin typeface="Cambria" panose="02040503050406030204" pitchFamily="18" charset="0"/>
              </a:rPr>
              <a:t> vi </a:t>
            </a:r>
            <a:r>
              <a:rPr lang="en-US" sz="3400" b="1" i="1" dirty="0" err="1">
                <a:solidFill>
                  <a:srgbClr val="224E4A"/>
                </a:solidFill>
                <a:latin typeface="Cambria" panose="02040503050406030204" pitchFamily="18" charset="0"/>
              </a:rPr>
              <a:t>của</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các</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bạn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dưới</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đây</a:t>
            </a:r>
            <a:r>
              <a:rPr lang="en-US" sz="3400" b="1" i="1" dirty="0">
                <a:solidFill>
                  <a:srgbClr val="224E4A"/>
                </a:solidFill>
                <a:latin typeface="Cambria" panose="02040503050406030204" pitchFamily="18" charset="0"/>
              </a:rPr>
              <a:t>:</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7" name="Picture 26">
            <a:extLst>
              <a:ext uri="{FF2B5EF4-FFF2-40B4-BE49-F238E27FC236}">
                <a16:creationId xmlns:a16="http://schemas.microsoft.com/office/drawing/2014/main" id="{8B859495-06BB-5976-B62E-F9BE089D8A8D}"/>
              </a:ext>
            </a:extLst>
          </p:cNvPr>
          <p:cNvPicPr>
            <a:picLocks noChangeAspect="1"/>
          </p:cNvPicPr>
          <p:nvPr/>
        </p:nvPicPr>
        <p:blipFill>
          <a:blip r:embed="rId2"/>
          <a:stretch>
            <a:fillRect/>
          </a:stretch>
        </p:blipFill>
        <p:spPr>
          <a:xfrm>
            <a:off x="40737" y="-36640"/>
            <a:ext cx="1214091" cy="1450346"/>
          </a:xfrm>
          <a:prstGeom prst="rect">
            <a:avLst/>
          </a:prstGeom>
        </p:spPr>
      </p:pic>
      <p:grpSp>
        <p:nvGrpSpPr>
          <p:cNvPr id="3" name="Group 2">
            <a:extLst>
              <a:ext uri="{FF2B5EF4-FFF2-40B4-BE49-F238E27FC236}">
                <a16:creationId xmlns:a16="http://schemas.microsoft.com/office/drawing/2014/main" id="{82FA877A-0C01-3C44-80AE-107C158E4997}"/>
              </a:ext>
            </a:extLst>
          </p:cNvPr>
          <p:cNvGrpSpPr/>
          <p:nvPr/>
        </p:nvGrpSpPr>
        <p:grpSpPr>
          <a:xfrm>
            <a:off x="479329" y="1672153"/>
            <a:ext cx="5736156" cy="2630144"/>
            <a:chOff x="479329" y="1672153"/>
            <a:chExt cx="5736156" cy="2630144"/>
          </a:xfrm>
        </p:grpSpPr>
        <p:sp>
          <p:nvSpPr>
            <p:cNvPr id="9" name="Rectangle 8">
              <a:extLst>
                <a:ext uri="{FF2B5EF4-FFF2-40B4-BE49-F238E27FC236}">
                  <a16:creationId xmlns:a16="http://schemas.microsoft.com/office/drawing/2014/main" id="{10D3C464-712B-4440-B901-A6E60E573529}"/>
                </a:ext>
              </a:extLst>
            </p:cNvPr>
            <p:cNvSpPr/>
            <p:nvPr/>
          </p:nvSpPr>
          <p:spPr>
            <a:xfrm>
              <a:off x="1206032" y="1672153"/>
              <a:ext cx="5009453" cy="263014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Biết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tốt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môn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Việt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nên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Tùng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chăm</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chỉ</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sách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nhờ</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cô</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giáo</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hướng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dẫn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Vì</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vậy</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bộ</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2" name="Oval 1">
              <a:extLst>
                <a:ext uri="{FF2B5EF4-FFF2-40B4-BE49-F238E27FC236}">
                  <a16:creationId xmlns:a16="http://schemas.microsoft.com/office/drawing/2014/main" id="{84A00522-0297-2C4B-8202-4733334C2C74}"/>
                </a:ext>
              </a:extLst>
            </p:cNvPr>
            <p:cNvSpPr/>
            <p:nvPr/>
          </p:nvSpPr>
          <p:spPr>
            <a:xfrm>
              <a:off x="479329" y="1977262"/>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1</a:t>
              </a:r>
            </a:p>
          </p:txBody>
        </p:sp>
      </p:grpSp>
      <p:grpSp>
        <p:nvGrpSpPr>
          <p:cNvPr id="5" name="Group 4">
            <a:extLst>
              <a:ext uri="{FF2B5EF4-FFF2-40B4-BE49-F238E27FC236}">
                <a16:creationId xmlns:a16="http://schemas.microsoft.com/office/drawing/2014/main" id="{975CCB04-1D04-9A47-A88D-F287DC5A8434}"/>
              </a:ext>
            </a:extLst>
          </p:cNvPr>
          <p:cNvGrpSpPr/>
          <p:nvPr/>
        </p:nvGrpSpPr>
        <p:grpSpPr>
          <a:xfrm>
            <a:off x="6655976" y="1941255"/>
            <a:ext cx="5137229" cy="1807970"/>
            <a:chOff x="6655976" y="1941255"/>
            <a:chExt cx="5137229" cy="1807970"/>
          </a:xfrm>
        </p:grpSpPr>
        <p:sp>
          <p:nvSpPr>
            <p:cNvPr id="10" name="Rectangle 9">
              <a:extLst>
                <a:ext uri="{FF2B5EF4-FFF2-40B4-BE49-F238E27FC236}">
                  <a16:creationId xmlns:a16="http://schemas.microsoft.com/office/drawing/2014/main" id="{BF6539F5-614F-7849-94B7-708C640CF0D3}"/>
                </a:ext>
              </a:extLst>
            </p:cNvPr>
            <p:cNvSpPr/>
            <p:nvPr/>
          </p:nvSpPr>
          <p:spPr>
            <a:xfrm>
              <a:off x="6655976" y="1941255"/>
              <a:ext cx="4682881"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Mỗi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được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người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khác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góp</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ý</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Hoa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thường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tỏ</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ra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chịu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quan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tâm</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4" name="Oval 13">
              <a:extLst>
                <a:ext uri="{FF2B5EF4-FFF2-40B4-BE49-F238E27FC236}">
                  <a16:creationId xmlns:a16="http://schemas.microsoft.com/office/drawing/2014/main" id="{5F55FFAE-4A31-0443-915C-8A70B4224BB9}"/>
                </a:ext>
              </a:extLst>
            </p:cNvPr>
            <p:cNvSpPr/>
            <p:nvPr/>
          </p:nvSpPr>
          <p:spPr>
            <a:xfrm>
              <a:off x="11045577" y="2987225"/>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2</a:t>
              </a:r>
            </a:p>
          </p:txBody>
        </p:sp>
      </p:grpSp>
      <p:grpSp>
        <p:nvGrpSpPr>
          <p:cNvPr id="6" name="Group 5">
            <a:extLst>
              <a:ext uri="{FF2B5EF4-FFF2-40B4-BE49-F238E27FC236}">
                <a16:creationId xmlns:a16="http://schemas.microsoft.com/office/drawing/2014/main" id="{EBD7EF72-68DD-B642-A0CA-33CF43E96975}"/>
              </a:ext>
            </a:extLst>
          </p:cNvPr>
          <p:cNvGrpSpPr/>
          <p:nvPr/>
        </p:nvGrpSpPr>
        <p:grpSpPr>
          <a:xfrm>
            <a:off x="659925" y="4467544"/>
            <a:ext cx="5436074" cy="1596014"/>
            <a:chOff x="659925" y="4467544"/>
            <a:chExt cx="5436074" cy="1596014"/>
          </a:xfrm>
        </p:grpSpPr>
        <p:sp>
          <p:nvSpPr>
            <p:cNvPr id="11" name="Rectangle 10">
              <a:extLst>
                <a:ext uri="{FF2B5EF4-FFF2-40B4-BE49-F238E27FC236}">
                  <a16:creationId xmlns:a16="http://schemas.microsoft.com/office/drawing/2014/main" id="{A7730E03-BB6A-6D4C-902C-955C64D36475}"/>
                </a:ext>
              </a:extLst>
            </p:cNvPr>
            <p:cNvSpPr/>
            <p:nvPr/>
          </p:nvSpPr>
          <p:spPr>
            <a:xfrm>
              <a:off x="1395410" y="4467544"/>
              <a:ext cx="4700589"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Nam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cho</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rằng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điểm</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mạnh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rồi</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cần</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cố</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gắng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nữa</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BAFD4538-F8A1-A041-AF05-31C320E0AF90}"/>
                </a:ext>
              </a:extLst>
            </p:cNvPr>
            <p:cNvSpPr/>
            <p:nvPr/>
          </p:nvSpPr>
          <p:spPr>
            <a:xfrm>
              <a:off x="659925" y="4904771"/>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3</a:t>
              </a:r>
            </a:p>
          </p:txBody>
        </p:sp>
      </p:grpSp>
      <p:grpSp>
        <p:nvGrpSpPr>
          <p:cNvPr id="13" name="Group 12">
            <a:extLst>
              <a:ext uri="{FF2B5EF4-FFF2-40B4-BE49-F238E27FC236}">
                <a16:creationId xmlns:a16="http://schemas.microsoft.com/office/drawing/2014/main" id="{84624567-31F8-9B43-8576-7B9577C2DE96}"/>
              </a:ext>
            </a:extLst>
          </p:cNvPr>
          <p:cNvGrpSpPr/>
          <p:nvPr/>
        </p:nvGrpSpPr>
        <p:grpSpPr>
          <a:xfrm>
            <a:off x="6715719" y="4097017"/>
            <a:ext cx="4726449" cy="1999568"/>
            <a:chOff x="6715719" y="4097017"/>
            <a:chExt cx="4726449" cy="1999568"/>
          </a:xfrm>
        </p:grpSpPr>
        <p:sp>
          <p:nvSpPr>
            <p:cNvPr id="12" name="Rectangle 11">
              <a:extLst>
                <a:ext uri="{FF2B5EF4-FFF2-40B4-BE49-F238E27FC236}">
                  <a16:creationId xmlns:a16="http://schemas.microsoft.com/office/drawing/2014/main" id="{B8BD4FE2-CEB5-C146-9278-475CB341777D}"/>
                </a:ext>
              </a:extLst>
            </p:cNvPr>
            <p:cNvSpPr/>
            <p:nvPr/>
          </p:nvSpPr>
          <p:spPr>
            <a:xfrm>
              <a:off x="6715719" y="4097017"/>
              <a:ext cx="4682881"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Thu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hay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nhưng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bao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giờ</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dám</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trước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lớp</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6" name="Oval 15">
              <a:extLst>
                <a:ext uri="{FF2B5EF4-FFF2-40B4-BE49-F238E27FC236}">
                  <a16:creationId xmlns:a16="http://schemas.microsoft.com/office/drawing/2014/main" id="{920E375B-5A02-554B-A1CF-BB25BD564EC4}"/>
                </a:ext>
              </a:extLst>
            </p:cNvPr>
            <p:cNvSpPr/>
            <p:nvPr/>
          </p:nvSpPr>
          <p:spPr>
            <a:xfrm>
              <a:off x="10694540" y="5334585"/>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4</a:t>
              </a:r>
            </a:p>
          </p:txBody>
        </p:sp>
      </p:grpSp>
    </p:spTree>
    <p:extLst>
      <p:ext uri="{BB962C8B-B14F-4D97-AF65-F5344CB8AC3E}">
        <p14:creationId xmlns:p14="http://schemas.microsoft.com/office/powerpoint/2010/main" val="340192590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496851" y="2468329"/>
            <a:ext cx="7969937" cy="3046988"/>
          </a:xfrm>
          <a:prstGeom prst="rect">
            <a:avLst/>
          </a:prstGeom>
          <a:noFill/>
        </p:spPr>
        <p:txBody>
          <a:bodyPr wrap="square" rtlCol="0">
            <a:spAutoFit/>
          </a:bodyPr>
          <a:lstStyle/>
          <a:p>
            <a:pPr algn="just">
              <a:defRPr/>
            </a:pPr>
            <a:r>
              <a:rPr lang="vi-VN" sz="3200" dirty="0">
                <a:latin typeface="Cambria" panose="02040503050406030204" pitchFamily="18" charset="0"/>
              </a:rPr>
              <a:t>Tùng đã ý thức được điểm yếu của mình là học chưa tốt môn Tiếng Việt và có ý thức rất cao trong việc khắc phục hạn chế đó bằng cách chăm chỉ đọc sách và nhờ cô giáo hướng dẫn, vì vậy Tùng đã có nhiều tiến bộ rõ rệt.</a:t>
            </a:r>
            <a:r>
              <a:rPr lang="en-US" sz="3200" b="1" dirty="0">
                <a:latin typeface="Cambria" panose="02040503050406030204" pitchFamily="18" charset="0"/>
                <a:ea typeface="Cambria" panose="02040503050406030204" pitchFamily="18" charset="0"/>
              </a:rPr>
              <a:t> </a:t>
            </a: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14" name="Rectangle 13">
            <a:extLst>
              <a:ext uri="{FF2B5EF4-FFF2-40B4-BE49-F238E27FC236}">
                <a16:creationId xmlns:a16="http://schemas.microsoft.com/office/drawing/2014/main" id="{03ED9323-638D-3C48-BA12-7B8FF21F9FD1}"/>
              </a:ext>
            </a:extLst>
          </p:cNvPr>
          <p:cNvSpPr/>
          <p:nvPr/>
        </p:nvSpPr>
        <p:spPr>
          <a:xfrm>
            <a:off x="1910036" y="759746"/>
            <a:ext cx="9556752"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Biết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tốt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môn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Việt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nên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Tùng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chăm</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chỉ</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sách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nhờ</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cô</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giáo</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hướng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dẫn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Vì</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vậy</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bộ</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1009424" y="894642"/>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1</a:t>
            </a:r>
          </a:p>
        </p:txBody>
      </p:sp>
    </p:spTree>
    <p:extLst>
      <p:ext uri="{BB962C8B-B14F-4D97-AF65-F5344CB8AC3E}">
        <p14:creationId xmlns:p14="http://schemas.microsoft.com/office/powerpoint/2010/main" val="3480972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496851" y="2316350"/>
            <a:ext cx="7969937" cy="2862322"/>
          </a:xfrm>
          <a:prstGeom prst="rect">
            <a:avLst/>
          </a:prstGeom>
          <a:noFill/>
        </p:spPr>
        <p:txBody>
          <a:bodyPr wrap="square" rtlCol="0">
            <a:spAutoFit/>
          </a:bodyPr>
          <a:lstStyle/>
          <a:p>
            <a:pPr algn="just">
              <a:defRPr/>
            </a:pPr>
            <a:r>
              <a:rPr lang="vi-VN" sz="3600" dirty="0">
                <a:latin typeface="Cambria" panose="02040503050406030204" pitchFamily="18" charset="0"/>
              </a:rPr>
              <a:t>Hoa không nên có cách cư xử như vậy vì mọi người yêu quý và muốn bản thân bạn trở nên tốt hơn, hoàn thiện hơn nên mới góp ý, Hoa cần phải điều chỉnh lại thái độ của mình..</a:t>
            </a:r>
            <a:r>
              <a:rPr lang="en-US" sz="3600" b="1" dirty="0">
                <a:latin typeface="Cambria" panose="02040503050406030204" pitchFamily="18" charset="0"/>
                <a:ea typeface="Cambria" panose="02040503050406030204" pitchFamily="18" charset="0"/>
              </a:rPr>
              <a:t> </a:t>
            </a: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10" name="Rectangle 9">
            <a:extLst>
              <a:ext uri="{FF2B5EF4-FFF2-40B4-BE49-F238E27FC236}">
                <a16:creationId xmlns:a16="http://schemas.microsoft.com/office/drawing/2014/main" id="{6046940E-565E-BD4E-8F62-5FD40606A4F3}"/>
              </a:ext>
            </a:extLst>
          </p:cNvPr>
          <p:cNvSpPr/>
          <p:nvPr/>
        </p:nvSpPr>
        <p:spPr>
          <a:xfrm>
            <a:off x="1813553" y="848736"/>
            <a:ext cx="9653235" cy="1078950"/>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Mỗi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được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người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khác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góp</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ý</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Hoa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thường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tỏ</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ra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chịu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quan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tâm</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958029" y="1007211"/>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2</a:t>
            </a:r>
          </a:p>
        </p:txBody>
      </p:sp>
    </p:spTree>
    <p:extLst>
      <p:ext uri="{BB962C8B-B14F-4D97-AF65-F5344CB8AC3E}">
        <p14:creationId xmlns:p14="http://schemas.microsoft.com/office/powerpoint/2010/main" val="400322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435048" y="2224017"/>
            <a:ext cx="7969937" cy="3046988"/>
          </a:xfrm>
          <a:prstGeom prst="rect">
            <a:avLst/>
          </a:prstGeom>
          <a:noFill/>
        </p:spPr>
        <p:txBody>
          <a:bodyPr wrap="square" rtlCol="0">
            <a:spAutoFit/>
          </a:bodyPr>
          <a:lstStyle/>
          <a:p>
            <a:pPr algn="just">
              <a:defRPr/>
            </a:pPr>
            <a:r>
              <a:rPr lang="vi-VN" sz="3200" dirty="0">
                <a:latin typeface="Cambria" panose="02040503050406030204" pitchFamily="18" charset="0"/>
              </a:rPr>
              <a:t>Nam đang tự tin thái quá về bản thân, về những gì bản thân đang đạt được, điều này là không nên vì sẽ ảnh hưởng tới tính cách của bạn sau này, một người chỉ biết nhìn vào điểm mạnh của mình mà không cố gắng thì sẽ không bao giờ tiến bộ được.</a:t>
            </a:r>
            <a:endParaRPr lang="en-US" sz="5400" b="1" dirty="0">
              <a:latin typeface="Cambria" panose="02040503050406030204" pitchFamily="18" charset="0"/>
              <a:ea typeface="Cambria" panose="02040503050406030204" pitchFamily="18" charset="0"/>
            </a:endParaRP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7" name="Rectangle 6">
            <a:extLst>
              <a:ext uri="{FF2B5EF4-FFF2-40B4-BE49-F238E27FC236}">
                <a16:creationId xmlns:a16="http://schemas.microsoft.com/office/drawing/2014/main" id="{FD859A9E-A9E8-6048-ACD6-94A98CC74A3A}"/>
              </a:ext>
            </a:extLst>
          </p:cNvPr>
          <p:cNvSpPr/>
          <p:nvPr/>
        </p:nvSpPr>
        <p:spPr>
          <a:xfrm>
            <a:off x="1910036" y="900755"/>
            <a:ext cx="9272540" cy="1078950"/>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Nam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cho</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rằng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điểm</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mạnh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rồi</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cần</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cố</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gắng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nữa</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1193121" y="1052113"/>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3</a:t>
            </a:r>
          </a:p>
        </p:txBody>
      </p:sp>
    </p:spTree>
    <p:extLst>
      <p:ext uri="{BB962C8B-B14F-4D97-AF65-F5344CB8AC3E}">
        <p14:creationId xmlns:p14="http://schemas.microsoft.com/office/powerpoint/2010/main" val="1655778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264186" y="2457286"/>
            <a:ext cx="7969937" cy="2308324"/>
          </a:xfrm>
          <a:prstGeom prst="rect">
            <a:avLst/>
          </a:prstGeom>
          <a:noFill/>
        </p:spPr>
        <p:txBody>
          <a:bodyPr wrap="square" rtlCol="0">
            <a:spAutoFit/>
          </a:bodyPr>
          <a:lstStyle/>
          <a:p>
            <a:pPr algn="just">
              <a:defRPr/>
            </a:pPr>
            <a:r>
              <a:rPr lang="vi-VN" sz="3600" dirty="0">
                <a:latin typeface="Cambria" panose="02040503050406030204" pitchFamily="18" charset="0"/>
              </a:rPr>
              <a:t>Thu cần mạnh dạn hơn, tự tin hơn trước đám đông. Để cải thiện điều đó bạn nên tích cực tham gia các hoạt động của trường, lớp.</a:t>
            </a:r>
            <a:endParaRPr lang="en-US" sz="8800" b="1" dirty="0">
              <a:latin typeface="Cambria" panose="02040503050406030204" pitchFamily="18" charset="0"/>
              <a:ea typeface="Cambria" panose="02040503050406030204" pitchFamily="18" charset="0"/>
            </a:endParaRP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8" name="Rectangle 7">
            <a:extLst>
              <a:ext uri="{FF2B5EF4-FFF2-40B4-BE49-F238E27FC236}">
                <a16:creationId xmlns:a16="http://schemas.microsoft.com/office/drawing/2014/main" id="{5D2F0A73-2985-954F-9CC3-CAD1C83378A6}"/>
              </a:ext>
            </a:extLst>
          </p:cNvPr>
          <p:cNvSpPr/>
          <p:nvPr/>
        </p:nvSpPr>
        <p:spPr>
          <a:xfrm>
            <a:off x="1893160" y="977052"/>
            <a:ext cx="9340963" cy="1219886"/>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Thu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hay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nhưng</a:t>
            </a:r>
            <a:r>
              <a:rPr lang="en-US" sz="32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bao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giờ</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dám</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trước</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lớp</a:t>
            </a:r>
            <a:endPar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1009424" y="1082586"/>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4</a:t>
            </a:r>
          </a:p>
        </p:txBody>
      </p:sp>
    </p:spTree>
    <p:extLst>
      <p:ext uri="{BB962C8B-B14F-4D97-AF65-F5344CB8AC3E}">
        <p14:creationId xmlns:p14="http://schemas.microsoft.com/office/powerpoint/2010/main" val="2376688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307116" y="1031815"/>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id="{566CD6FC-45A3-B506-44F4-13D91AA1E860}"/>
              </a:ext>
            </a:extLst>
          </p:cNvPr>
          <p:cNvPicPr>
            <a:picLocks noChangeAspect="1"/>
          </p:cNvPicPr>
          <p:nvPr/>
        </p:nvPicPr>
        <p:blipFill>
          <a:blip r:embed="rId2"/>
          <a:stretch>
            <a:fillRect/>
          </a:stretch>
        </p:blipFill>
        <p:spPr>
          <a:xfrm>
            <a:off x="285345" y="339665"/>
            <a:ext cx="1175438" cy="1229443"/>
          </a:xfrm>
          <a:prstGeom prst="rect">
            <a:avLst/>
          </a:prstGeom>
        </p:spPr>
      </p:pic>
      <p:sp>
        <p:nvSpPr>
          <p:cNvPr id="20" name="TextBox 19">
            <a:extLst>
              <a:ext uri="{FF2B5EF4-FFF2-40B4-BE49-F238E27FC236}">
                <a16:creationId xmlns:a16="http://schemas.microsoft.com/office/drawing/2014/main" id="{B634AA59-0179-634C-CF79-E549E32C5B6C}"/>
              </a:ext>
            </a:extLst>
          </p:cNvPr>
          <p:cNvSpPr txBox="1"/>
          <p:nvPr/>
        </p:nvSpPr>
        <p:spPr>
          <a:xfrm>
            <a:off x="1614216" y="967836"/>
            <a:ext cx="90932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noProof="0" dirty="0" err="1">
                <a:solidFill>
                  <a:srgbClr val="224E4A"/>
                </a:solidFill>
                <a:latin typeface="Cambria" panose="02040503050406030204" pitchFamily="18" charset="0"/>
              </a:rPr>
              <a:t>Em</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sẽ</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khuyên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bạn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điều</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gì</a:t>
            </a:r>
            <a:r>
              <a:rPr lang="en-US" sz="3600" b="1" i="1" noProof="0" dirty="0">
                <a:solidFill>
                  <a:srgbClr val="224E4A"/>
                </a:solidFill>
                <a:latin typeface="Cambria" panose="02040503050406030204" pitchFamily="18" charset="0"/>
              </a:rPr>
              <a:t>?</a:t>
            </a:r>
            <a:endParaRPr kumimoji="0" lang="en-US" sz="36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nvGrpSpPr>
          <p:cNvPr id="22" name="Group 21">
            <a:extLst>
              <a:ext uri="{FF2B5EF4-FFF2-40B4-BE49-F238E27FC236}">
                <a16:creationId xmlns:a16="http://schemas.microsoft.com/office/drawing/2014/main" id="{80B459B6-40B4-FCB9-B143-D5C72CDBDBAC}"/>
              </a:ext>
            </a:extLst>
          </p:cNvPr>
          <p:cNvGrpSpPr/>
          <p:nvPr/>
        </p:nvGrpSpPr>
        <p:grpSpPr>
          <a:xfrm>
            <a:off x="5784669" y="1665277"/>
            <a:ext cx="6100215" cy="2431881"/>
            <a:chOff x="-3696975" y="3771034"/>
            <a:chExt cx="5512818" cy="1523494"/>
          </a:xfrm>
        </p:grpSpPr>
        <p:sp>
          <p:nvSpPr>
            <p:cNvPr id="23" name="Rectangle: Rounded Corners 22">
              <a:extLst>
                <a:ext uri="{FF2B5EF4-FFF2-40B4-BE49-F238E27FC236}">
                  <a16:creationId xmlns:a16="http://schemas.microsoft.com/office/drawing/2014/main" id="{46E4121E-E674-51DF-005C-68E5AEB3C50B}"/>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5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2807340 w 5512818"/>
                <a:gd name="connsiteY18" fmla="*/ 1258691 h 1258691"/>
                <a:gd name="connsiteX19" fmla="*/ 2221617 w 5512818"/>
                <a:gd name="connsiteY19" fmla="*/ 1258691 h 1258691"/>
                <a:gd name="connsiteX20" fmla="*/ 1686826 w 5512818"/>
                <a:gd name="connsiteY20" fmla="*/ 1258691 h 1258691"/>
                <a:gd name="connsiteX21" fmla="*/ 120296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46127 h 1258691"/>
                <a:gd name="connsiteX25" fmla="*/ 0 w 5512818"/>
                <a:gd name="connsiteY25"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35500" y="63111"/>
                    <a:pt x="96178" y="18033"/>
                    <a:pt x="209785" y="0"/>
                  </a:cubicBezTo>
                  <a:cubicBezTo>
                    <a:pt x="437144" y="-7508"/>
                    <a:pt x="465933" y="-26756"/>
                    <a:pt x="693643" y="0"/>
                  </a:cubicBezTo>
                  <a:cubicBezTo>
                    <a:pt x="930386" y="42977"/>
                    <a:pt x="1008395" y="-45991"/>
                    <a:pt x="1228434" y="0"/>
                  </a:cubicBezTo>
                  <a:cubicBezTo>
                    <a:pt x="1351073" y="-966"/>
                    <a:pt x="1846683" y="-34290"/>
                    <a:pt x="1966955" y="0"/>
                  </a:cubicBezTo>
                  <a:cubicBezTo>
                    <a:pt x="2192579" y="2473"/>
                    <a:pt x="2432401" y="-6951"/>
                    <a:pt x="2705476" y="0"/>
                  </a:cubicBezTo>
                  <a:cubicBezTo>
                    <a:pt x="3023824" y="-15824"/>
                    <a:pt x="3111539" y="-21353"/>
                    <a:pt x="3240266" y="0"/>
                  </a:cubicBezTo>
                  <a:cubicBezTo>
                    <a:pt x="3310046" y="5168"/>
                    <a:pt x="3602353" y="20437"/>
                    <a:pt x="3876922" y="0"/>
                  </a:cubicBezTo>
                  <a:cubicBezTo>
                    <a:pt x="4096715" y="-37679"/>
                    <a:pt x="4265686" y="-13398"/>
                    <a:pt x="4615443" y="0"/>
                  </a:cubicBezTo>
                  <a:cubicBezTo>
                    <a:pt x="4985631" y="32052"/>
                    <a:pt x="5091021" y="-19322"/>
                    <a:pt x="5303031" y="0"/>
                  </a:cubicBezTo>
                  <a:cubicBezTo>
                    <a:pt x="5469201" y="-15966"/>
                    <a:pt x="5502822" y="48417"/>
                    <a:pt x="5512818" y="209785"/>
                  </a:cubicBezTo>
                  <a:cubicBezTo>
                    <a:pt x="5507018" y="426220"/>
                    <a:pt x="5510216" y="462063"/>
                    <a:pt x="5512818" y="637736"/>
                  </a:cubicBezTo>
                  <a:cubicBezTo>
                    <a:pt x="5506880" y="838049"/>
                    <a:pt x="5506020" y="913474"/>
                    <a:pt x="5512818" y="1048904"/>
                  </a:cubicBezTo>
                  <a:cubicBezTo>
                    <a:pt x="5517048" y="1176358"/>
                    <a:pt x="5446401" y="1291646"/>
                    <a:pt x="5303031" y="1258691"/>
                  </a:cubicBezTo>
                  <a:cubicBezTo>
                    <a:pt x="5035008" y="1252303"/>
                    <a:pt x="4729358" y="1244450"/>
                    <a:pt x="4564510" y="1258691"/>
                  </a:cubicBezTo>
                  <a:cubicBezTo>
                    <a:pt x="4371497" y="1280492"/>
                    <a:pt x="4164436" y="1251476"/>
                    <a:pt x="3978787" y="1258691"/>
                  </a:cubicBezTo>
                  <a:cubicBezTo>
                    <a:pt x="3840982" y="1268607"/>
                    <a:pt x="3565952" y="1261563"/>
                    <a:pt x="3240266" y="1258691"/>
                  </a:cubicBezTo>
                  <a:cubicBezTo>
                    <a:pt x="2913259" y="1233734"/>
                    <a:pt x="2832341" y="1288535"/>
                    <a:pt x="2756408" y="1258691"/>
                  </a:cubicBezTo>
                  <a:cubicBezTo>
                    <a:pt x="2705961" y="1213934"/>
                    <a:pt x="2297563" y="1286296"/>
                    <a:pt x="2119752" y="1258691"/>
                  </a:cubicBezTo>
                  <a:cubicBezTo>
                    <a:pt x="1947008" y="1304751"/>
                    <a:pt x="1809820" y="1319237"/>
                    <a:pt x="1483097" y="1258691"/>
                  </a:cubicBezTo>
                  <a:cubicBezTo>
                    <a:pt x="1170354" y="1241436"/>
                    <a:pt x="1177084" y="1251014"/>
                    <a:pt x="999238" y="1258691"/>
                  </a:cubicBezTo>
                  <a:cubicBezTo>
                    <a:pt x="785493" y="1311086"/>
                    <a:pt x="352674" y="1275597"/>
                    <a:pt x="209785" y="1258691"/>
                  </a:cubicBezTo>
                  <a:cubicBezTo>
                    <a:pt x="108923" y="1280625"/>
                    <a:pt x="11311" y="1138558"/>
                    <a:pt x="0" y="1048904"/>
                  </a:cubicBezTo>
                  <a:cubicBezTo>
                    <a:pt x="-6344" y="949572"/>
                    <a:pt x="19520" y="766220"/>
                    <a:pt x="0" y="637736"/>
                  </a:cubicBezTo>
                  <a:cubicBezTo>
                    <a:pt x="14824" y="433551"/>
                    <a:pt x="-50082" y="348582"/>
                    <a:pt x="0" y="209785"/>
                  </a:cubicBezTo>
                  <a:close/>
                </a:path>
                <a:path w="5512818" h="1258691" stroke="0" extrusionOk="0">
                  <a:moveTo>
                    <a:pt x="0" y="209785"/>
                  </a:moveTo>
                  <a:cubicBezTo>
                    <a:pt x="9085" y="117455"/>
                    <a:pt x="137970" y="24254"/>
                    <a:pt x="209785" y="0"/>
                  </a:cubicBezTo>
                  <a:cubicBezTo>
                    <a:pt x="419614" y="13485"/>
                    <a:pt x="669695" y="4686"/>
                    <a:pt x="897373" y="0"/>
                  </a:cubicBezTo>
                  <a:cubicBezTo>
                    <a:pt x="1098244" y="21213"/>
                    <a:pt x="1249293" y="27752"/>
                    <a:pt x="1483097" y="0"/>
                  </a:cubicBezTo>
                  <a:cubicBezTo>
                    <a:pt x="1709116" y="-12649"/>
                    <a:pt x="1733782" y="-15828"/>
                    <a:pt x="1966955" y="0"/>
                  </a:cubicBezTo>
                  <a:cubicBezTo>
                    <a:pt x="2190152" y="35691"/>
                    <a:pt x="2374370" y="28243"/>
                    <a:pt x="2501746" y="0"/>
                  </a:cubicBezTo>
                  <a:cubicBezTo>
                    <a:pt x="2674455" y="-19674"/>
                    <a:pt x="2818712" y="-35784"/>
                    <a:pt x="2985604" y="0"/>
                  </a:cubicBezTo>
                  <a:cubicBezTo>
                    <a:pt x="3193614" y="53069"/>
                    <a:pt x="3331886" y="-19381"/>
                    <a:pt x="3469462" y="0"/>
                  </a:cubicBezTo>
                  <a:cubicBezTo>
                    <a:pt x="3650929" y="13770"/>
                    <a:pt x="3868182" y="-14324"/>
                    <a:pt x="4106118" y="0"/>
                  </a:cubicBezTo>
                  <a:cubicBezTo>
                    <a:pt x="4436572" y="49200"/>
                    <a:pt x="4566465" y="34678"/>
                    <a:pt x="4691841" y="0"/>
                  </a:cubicBezTo>
                  <a:cubicBezTo>
                    <a:pt x="4804682" y="-99770"/>
                    <a:pt x="5123199" y="50970"/>
                    <a:pt x="5303031" y="0"/>
                  </a:cubicBezTo>
                  <a:cubicBezTo>
                    <a:pt x="5455293" y="-24509"/>
                    <a:pt x="5558945" y="93125"/>
                    <a:pt x="5512818" y="209785"/>
                  </a:cubicBezTo>
                  <a:cubicBezTo>
                    <a:pt x="5530260" y="332207"/>
                    <a:pt x="5497541" y="447631"/>
                    <a:pt x="5512818" y="629345"/>
                  </a:cubicBezTo>
                  <a:cubicBezTo>
                    <a:pt x="5507009" y="826624"/>
                    <a:pt x="5516557" y="876478"/>
                    <a:pt x="5512818" y="1048904"/>
                  </a:cubicBezTo>
                  <a:cubicBezTo>
                    <a:pt x="5512944" y="1162156"/>
                    <a:pt x="5445074" y="1297183"/>
                    <a:pt x="5303031" y="1258691"/>
                  </a:cubicBezTo>
                  <a:cubicBezTo>
                    <a:pt x="5229089" y="1267141"/>
                    <a:pt x="5029426" y="1307232"/>
                    <a:pt x="4819173" y="1258691"/>
                  </a:cubicBezTo>
                  <a:cubicBezTo>
                    <a:pt x="4654388" y="1261155"/>
                    <a:pt x="4321238" y="1259860"/>
                    <a:pt x="4182517" y="1258691"/>
                  </a:cubicBezTo>
                  <a:cubicBezTo>
                    <a:pt x="3952752" y="1332364"/>
                    <a:pt x="3745084" y="1283272"/>
                    <a:pt x="3494929" y="1258691"/>
                  </a:cubicBezTo>
                  <a:cubicBezTo>
                    <a:pt x="3350489" y="1289149"/>
                    <a:pt x="3024381" y="1212601"/>
                    <a:pt x="2807340" y="1258691"/>
                  </a:cubicBezTo>
                  <a:cubicBezTo>
                    <a:pt x="2649127" y="1213618"/>
                    <a:pt x="2415434" y="1235878"/>
                    <a:pt x="2221617" y="1258691"/>
                  </a:cubicBezTo>
                  <a:cubicBezTo>
                    <a:pt x="2023983" y="1273742"/>
                    <a:pt x="1769162" y="1253472"/>
                    <a:pt x="1686826" y="1258691"/>
                  </a:cubicBezTo>
                  <a:cubicBezTo>
                    <a:pt x="1527976" y="1260342"/>
                    <a:pt x="1442503" y="1275188"/>
                    <a:pt x="1202968" y="1258691"/>
                  </a:cubicBezTo>
                  <a:cubicBezTo>
                    <a:pt x="1033165" y="1240283"/>
                    <a:pt x="700875" y="1281046"/>
                    <a:pt x="209785" y="1258691"/>
                  </a:cubicBezTo>
                  <a:cubicBezTo>
                    <a:pt x="76690" y="1306298"/>
                    <a:pt x="-60701" y="1162783"/>
                    <a:pt x="0" y="1048904"/>
                  </a:cubicBezTo>
                  <a:cubicBezTo>
                    <a:pt x="58830" y="929770"/>
                    <a:pt x="-39981" y="755275"/>
                    <a:pt x="0" y="646127"/>
                  </a:cubicBezTo>
                  <a:cubicBezTo>
                    <a:pt x="-47217" y="526599"/>
                    <a:pt x="34408" y="378015"/>
                    <a:pt x="0" y="209785"/>
                  </a:cubicBezTo>
                  <a:close/>
                </a:path>
                <a:path w="5512818" h="1258691" fill="none" stroke="0" extrusionOk="0">
                  <a:moveTo>
                    <a:pt x="0" y="209785"/>
                  </a:moveTo>
                  <a:cubicBezTo>
                    <a:pt x="-4847" y="95817"/>
                    <a:pt x="99603" y="19567"/>
                    <a:pt x="209785" y="0"/>
                  </a:cubicBezTo>
                  <a:cubicBezTo>
                    <a:pt x="438388" y="-15607"/>
                    <a:pt x="468117" y="-13392"/>
                    <a:pt x="693643" y="0"/>
                  </a:cubicBezTo>
                  <a:cubicBezTo>
                    <a:pt x="922423" y="14619"/>
                    <a:pt x="1062374" y="-2251"/>
                    <a:pt x="1228434" y="0"/>
                  </a:cubicBezTo>
                  <a:cubicBezTo>
                    <a:pt x="1397292" y="25076"/>
                    <a:pt x="1779319" y="-13724"/>
                    <a:pt x="1966955" y="0"/>
                  </a:cubicBezTo>
                  <a:cubicBezTo>
                    <a:pt x="2143030" y="-2571"/>
                    <a:pt x="2345126" y="-8444"/>
                    <a:pt x="2705476" y="0"/>
                  </a:cubicBezTo>
                  <a:cubicBezTo>
                    <a:pt x="3041075" y="-21145"/>
                    <a:pt x="3091201" y="-29107"/>
                    <a:pt x="3240266" y="0"/>
                  </a:cubicBezTo>
                  <a:cubicBezTo>
                    <a:pt x="3349523" y="32384"/>
                    <a:pt x="3601827" y="23091"/>
                    <a:pt x="3876922" y="0"/>
                  </a:cubicBezTo>
                  <a:cubicBezTo>
                    <a:pt x="4159724" y="12613"/>
                    <a:pt x="4307527" y="-23459"/>
                    <a:pt x="4615443" y="0"/>
                  </a:cubicBezTo>
                  <a:cubicBezTo>
                    <a:pt x="4983469" y="45260"/>
                    <a:pt x="5128638" y="1390"/>
                    <a:pt x="5303031" y="0"/>
                  </a:cubicBezTo>
                  <a:cubicBezTo>
                    <a:pt x="5446327" y="1892"/>
                    <a:pt x="5479164" y="87466"/>
                    <a:pt x="5512818" y="209785"/>
                  </a:cubicBezTo>
                  <a:cubicBezTo>
                    <a:pt x="5502662" y="416811"/>
                    <a:pt x="5516478" y="451064"/>
                    <a:pt x="5512818" y="637736"/>
                  </a:cubicBezTo>
                  <a:cubicBezTo>
                    <a:pt x="5541117" y="803417"/>
                    <a:pt x="5497300" y="883346"/>
                    <a:pt x="5512818" y="1048904"/>
                  </a:cubicBezTo>
                  <a:cubicBezTo>
                    <a:pt x="5485038" y="1143075"/>
                    <a:pt x="5427107" y="1266201"/>
                    <a:pt x="5303031" y="1258691"/>
                  </a:cubicBezTo>
                  <a:cubicBezTo>
                    <a:pt x="5058174" y="1248008"/>
                    <a:pt x="4721635" y="1215824"/>
                    <a:pt x="4564510" y="1258691"/>
                  </a:cubicBezTo>
                  <a:cubicBezTo>
                    <a:pt x="4448708" y="1277212"/>
                    <a:pt x="4101209" y="1276585"/>
                    <a:pt x="3978787" y="1258691"/>
                  </a:cubicBezTo>
                  <a:cubicBezTo>
                    <a:pt x="3778803" y="1244625"/>
                    <a:pt x="3574749" y="1313185"/>
                    <a:pt x="3240266" y="1258691"/>
                  </a:cubicBezTo>
                  <a:cubicBezTo>
                    <a:pt x="2915861" y="1238570"/>
                    <a:pt x="2852429" y="1271861"/>
                    <a:pt x="2756408" y="1258691"/>
                  </a:cubicBezTo>
                  <a:cubicBezTo>
                    <a:pt x="2626964" y="1225572"/>
                    <a:pt x="2259635" y="1291364"/>
                    <a:pt x="2119752" y="1258691"/>
                  </a:cubicBezTo>
                  <a:cubicBezTo>
                    <a:pt x="1923998" y="1235408"/>
                    <a:pt x="1775623" y="1283740"/>
                    <a:pt x="1483097" y="1258691"/>
                  </a:cubicBezTo>
                  <a:cubicBezTo>
                    <a:pt x="1171272" y="1242277"/>
                    <a:pt x="1180925" y="1247455"/>
                    <a:pt x="999238" y="1258691"/>
                  </a:cubicBezTo>
                  <a:cubicBezTo>
                    <a:pt x="840643" y="1311698"/>
                    <a:pt x="360633" y="1284633"/>
                    <a:pt x="209785" y="1258691"/>
                  </a:cubicBezTo>
                  <a:cubicBezTo>
                    <a:pt x="27160" y="1280614"/>
                    <a:pt x="-15489" y="1170915"/>
                    <a:pt x="0" y="1048904"/>
                  </a:cubicBezTo>
                  <a:cubicBezTo>
                    <a:pt x="-2106" y="931407"/>
                    <a:pt x="10755" y="812105"/>
                    <a:pt x="0" y="637736"/>
                  </a:cubicBezTo>
                  <a:cubicBezTo>
                    <a:pt x="-25736" y="476691"/>
                    <a:pt x="32049" y="367429"/>
                    <a:pt x="0" y="209785"/>
                  </a:cubicBezTo>
                  <a:close/>
                </a:path>
                <a:path w="5512818" h="1258691" fill="none" stroke="0" extrusionOk="0">
                  <a:moveTo>
                    <a:pt x="0" y="209785"/>
                  </a:moveTo>
                  <a:cubicBezTo>
                    <a:pt x="23117" y="75897"/>
                    <a:pt x="110014" y="22231"/>
                    <a:pt x="209785" y="0"/>
                  </a:cubicBezTo>
                  <a:cubicBezTo>
                    <a:pt x="434500" y="-8971"/>
                    <a:pt x="463957" y="-19425"/>
                    <a:pt x="693643" y="0"/>
                  </a:cubicBezTo>
                  <a:cubicBezTo>
                    <a:pt x="910811" y="23999"/>
                    <a:pt x="1036635" y="-41408"/>
                    <a:pt x="1228434" y="0"/>
                  </a:cubicBezTo>
                  <a:cubicBezTo>
                    <a:pt x="1386177" y="23947"/>
                    <a:pt x="1812266" y="-16502"/>
                    <a:pt x="1966955" y="0"/>
                  </a:cubicBezTo>
                  <a:cubicBezTo>
                    <a:pt x="2186701" y="-3049"/>
                    <a:pt x="2390656" y="-9950"/>
                    <a:pt x="2705476" y="0"/>
                  </a:cubicBezTo>
                  <a:cubicBezTo>
                    <a:pt x="3025227" y="-18252"/>
                    <a:pt x="3105340" y="-28048"/>
                    <a:pt x="3240266" y="0"/>
                  </a:cubicBezTo>
                  <a:cubicBezTo>
                    <a:pt x="3326646" y="19796"/>
                    <a:pt x="3587285" y="-5922"/>
                    <a:pt x="3876922" y="0"/>
                  </a:cubicBezTo>
                  <a:cubicBezTo>
                    <a:pt x="4117440" y="-23679"/>
                    <a:pt x="4295806" y="-25232"/>
                    <a:pt x="4615443" y="0"/>
                  </a:cubicBezTo>
                  <a:cubicBezTo>
                    <a:pt x="4998622" y="42001"/>
                    <a:pt x="5103766" y="-23117"/>
                    <a:pt x="5303031" y="0"/>
                  </a:cubicBezTo>
                  <a:cubicBezTo>
                    <a:pt x="5460600" y="-4698"/>
                    <a:pt x="5484952" y="67008"/>
                    <a:pt x="5512818" y="209785"/>
                  </a:cubicBezTo>
                  <a:cubicBezTo>
                    <a:pt x="5504452" y="421128"/>
                    <a:pt x="5509433" y="457575"/>
                    <a:pt x="5512818" y="637736"/>
                  </a:cubicBezTo>
                  <a:cubicBezTo>
                    <a:pt x="5512535" y="836000"/>
                    <a:pt x="5494137" y="893527"/>
                    <a:pt x="5512818" y="1048904"/>
                  </a:cubicBezTo>
                  <a:cubicBezTo>
                    <a:pt x="5482709" y="1130130"/>
                    <a:pt x="5430039" y="1267443"/>
                    <a:pt x="5303031" y="1258691"/>
                  </a:cubicBezTo>
                  <a:cubicBezTo>
                    <a:pt x="5033489" y="1198234"/>
                    <a:pt x="4718630" y="1214895"/>
                    <a:pt x="4564510" y="1258691"/>
                  </a:cubicBezTo>
                  <a:cubicBezTo>
                    <a:pt x="4388340" y="1267973"/>
                    <a:pt x="4142410" y="1282650"/>
                    <a:pt x="3978787" y="1258691"/>
                  </a:cubicBezTo>
                  <a:cubicBezTo>
                    <a:pt x="3792791" y="1237884"/>
                    <a:pt x="3523702" y="1307619"/>
                    <a:pt x="3240266" y="1258691"/>
                  </a:cubicBezTo>
                  <a:cubicBezTo>
                    <a:pt x="2918201" y="1232002"/>
                    <a:pt x="2859104" y="1277491"/>
                    <a:pt x="2756408" y="1258691"/>
                  </a:cubicBezTo>
                  <a:cubicBezTo>
                    <a:pt x="2659521" y="1201324"/>
                    <a:pt x="2255783" y="1269072"/>
                    <a:pt x="2119752" y="1258691"/>
                  </a:cubicBezTo>
                  <a:cubicBezTo>
                    <a:pt x="1930533" y="1280547"/>
                    <a:pt x="1767925" y="1300434"/>
                    <a:pt x="1483097" y="1258691"/>
                  </a:cubicBezTo>
                  <a:cubicBezTo>
                    <a:pt x="1168891" y="1240553"/>
                    <a:pt x="1180134" y="1249817"/>
                    <a:pt x="999238" y="1258691"/>
                  </a:cubicBezTo>
                  <a:cubicBezTo>
                    <a:pt x="811756" y="1304006"/>
                    <a:pt x="370389" y="1261709"/>
                    <a:pt x="209785" y="1258691"/>
                  </a:cubicBezTo>
                  <a:cubicBezTo>
                    <a:pt x="86644" y="1274125"/>
                    <a:pt x="-4213" y="1164549"/>
                    <a:pt x="0" y="1048904"/>
                  </a:cubicBezTo>
                  <a:cubicBezTo>
                    <a:pt x="23919" y="953265"/>
                    <a:pt x="20625" y="804964"/>
                    <a:pt x="0" y="637736"/>
                  </a:cubicBezTo>
                  <a:cubicBezTo>
                    <a:pt x="-10099" y="458793"/>
                    <a:pt x="-25162" y="365298"/>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6100215"/>
                        <a:gd name="connsiteY0" fmla="*/ 334871 h 2009189"/>
                        <a:gd name="connsiteX1" fmla="*/ 232138 w 6100215"/>
                        <a:gd name="connsiteY1" fmla="*/ 0 h 2009189"/>
                        <a:gd name="connsiteX2" fmla="*/ 767552 w 6100215"/>
                        <a:gd name="connsiteY2" fmla="*/ 0 h 2009189"/>
                        <a:gd name="connsiteX3" fmla="*/ 1359326 w 6100215"/>
                        <a:gd name="connsiteY3" fmla="*/ 0 h 2009189"/>
                        <a:gd name="connsiteX4" fmla="*/ 2176537 w 6100215"/>
                        <a:gd name="connsiteY4" fmla="*/ 0 h 2009189"/>
                        <a:gd name="connsiteX5" fmla="*/ 2993748 w 6100215"/>
                        <a:gd name="connsiteY5" fmla="*/ 0 h 2009189"/>
                        <a:gd name="connsiteX6" fmla="*/ 3585521 w 6100215"/>
                        <a:gd name="connsiteY6" fmla="*/ 0 h 2009189"/>
                        <a:gd name="connsiteX7" fmla="*/ 4290013 w 6100215"/>
                        <a:gd name="connsiteY7" fmla="*/ 0 h 2009189"/>
                        <a:gd name="connsiteX8" fmla="*/ 5107224 w 6100215"/>
                        <a:gd name="connsiteY8" fmla="*/ 0 h 2009189"/>
                        <a:gd name="connsiteX9" fmla="*/ 5868076 w 6100215"/>
                        <a:gd name="connsiteY9" fmla="*/ 0 h 2009189"/>
                        <a:gd name="connsiteX10" fmla="*/ 6100215 w 6100215"/>
                        <a:gd name="connsiteY10" fmla="*/ 334871 h 2009189"/>
                        <a:gd name="connsiteX11" fmla="*/ 6100215 w 6100215"/>
                        <a:gd name="connsiteY11" fmla="*/ 1017989 h 2009189"/>
                        <a:gd name="connsiteX12" fmla="*/ 6100215 w 6100215"/>
                        <a:gd name="connsiteY12" fmla="*/ 1674317 h 2009189"/>
                        <a:gd name="connsiteX13" fmla="*/ 5868076 w 6100215"/>
                        <a:gd name="connsiteY13" fmla="*/ 2009189 h 2009189"/>
                        <a:gd name="connsiteX14" fmla="*/ 5050864 w 6100215"/>
                        <a:gd name="connsiteY14" fmla="*/ 2009189 h 2009189"/>
                        <a:gd name="connsiteX15" fmla="*/ 4402732 w 6100215"/>
                        <a:gd name="connsiteY15" fmla="*/ 2009189 h 2009189"/>
                        <a:gd name="connsiteX16" fmla="*/ 3585521 w 6100215"/>
                        <a:gd name="connsiteY16" fmla="*/ 2009189 h 2009189"/>
                        <a:gd name="connsiteX17" fmla="*/ 3050107 w 6100215"/>
                        <a:gd name="connsiteY17" fmla="*/ 2009189 h 2009189"/>
                        <a:gd name="connsiteX18" fmla="*/ 2345615 w 6100215"/>
                        <a:gd name="connsiteY18" fmla="*/ 2009189 h 2009189"/>
                        <a:gd name="connsiteX19" fmla="*/ 1641123 w 6100215"/>
                        <a:gd name="connsiteY19" fmla="*/ 2009189 h 2009189"/>
                        <a:gd name="connsiteX20" fmla="*/ 1105709 w 6100215"/>
                        <a:gd name="connsiteY20" fmla="*/ 2009189 h 2009189"/>
                        <a:gd name="connsiteX21" fmla="*/ 232138 w 6100215"/>
                        <a:gd name="connsiteY21" fmla="*/ 2009189 h 2009189"/>
                        <a:gd name="connsiteX22" fmla="*/ 0 w 6100215"/>
                        <a:gd name="connsiteY22" fmla="*/ 1674317 h 2009189"/>
                        <a:gd name="connsiteX23" fmla="*/ 0 w 6100215"/>
                        <a:gd name="connsiteY23" fmla="*/ 1017989 h 2009189"/>
                        <a:gd name="connsiteX24" fmla="*/ 0 w 6100215"/>
                        <a:gd name="connsiteY24" fmla="*/ 334871 h 2009189"/>
                        <a:gd name="connsiteX0" fmla="*/ 0 w 6100215"/>
                        <a:gd name="connsiteY0" fmla="*/ 334871 h 2009189"/>
                        <a:gd name="connsiteX1" fmla="*/ 232138 w 6100215"/>
                        <a:gd name="connsiteY1" fmla="*/ 0 h 2009189"/>
                        <a:gd name="connsiteX2" fmla="*/ 992990 w 6100215"/>
                        <a:gd name="connsiteY2" fmla="*/ 0 h 2009189"/>
                        <a:gd name="connsiteX3" fmla="*/ 1641123 w 6100215"/>
                        <a:gd name="connsiteY3" fmla="*/ 0 h 2009189"/>
                        <a:gd name="connsiteX4" fmla="*/ 2176537 w 6100215"/>
                        <a:gd name="connsiteY4" fmla="*/ 0 h 2009189"/>
                        <a:gd name="connsiteX5" fmla="*/ 2768310 w 6100215"/>
                        <a:gd name="connsiteY5" fmla="*/ 0 h 2009189"/>
                        <a:gd name="connsiteX6" fmla="*/ 3303724 w 6100215"/>
                        <a:gd name="connsiteY6" fmla="*/ 0 h 2009189"/>
                        <a:gd name="connsiteX7" fmla="*/ 3839138 w 6100215"/>
                        <a:gd name="connsiteY7" fmla="*/ 0 h 2009189"/>
                        <a:gd name="connsiteX8" fmla="*/ 4543630 w 6100215"/>
                        <a:gd name="connsiteY8" fmla="*/ 0 h 2009189"/>
                        <a:gd name="connsiteX9" fmla="*/ 5191763 w 6100215"/>
                        <a:gd name="connsiteY9" fmla="*/ 0 h 2009189"/>
                        <a:gd name="connsiteX10" fmla="*/ 5868076 w 6100215"/>
                        <a:gd name="connsiteY10" fmla="*/ 0 h 2009189"/>
                        <a:gd name="connsiteX11" fmla="*/ 6100215 w 6100215"/>
                        <a:gd name="connsiteY11" fmla="*/ 334871 h 2009189"/>
                        <a:gd name="connsiteX12" fmla="*/ 6100215 w 6100215"/>
                        <a:gd name="connsiteY12" fmla="*/ 1004595 h 2009189"/>
                        <a:gd name="connsiteX13" fmla="*/ 6100215 w 6100215"/>
                        <a:gd name="connsiteY13" fmla="*/ 1674317 h 2009189"/>
                        <a:gd name="connsiteX14" fmla="*/ 5868076 w 6100215"/>
                        <a:gd name="connsiteY14" fmla="*/ 2009189 h 2009189"/>
                        <a:gd name="connsiteX15" fmla="*/ 5332662 w 6100215"/>
                        <a:gd name="connsiteY15" fmla="*/ 2009189 h 2009189"/>
                        <a:gd name="connsiteX16" fmla="*/ 4628170 w 6100215"/>
                        <a:gd name="connsiteY16" fmla="*/ 2009189 h 2009189"/>
                        <a:gd name="connsiteX17" fmla="*/ 3867318 w 6100215"/>
                        <a:gd name="connsiteY17" fmla="*/ 2009189 h 2009189"/>
                        <a:gd name="connsiteX18" fmla="*/ 3106466 w 6100215"/>
                        <a:gd name="connsiteY18" fmla="*/ 2009189 h 2009189"/>
                        <a:gd name="connsiteX19" fmla="*/ 2458333 w 6100215"/>
                        <a:gd name="connsiteY19" fmla="*/ 2009189 h 2009189"/>
                        <a:gd name="connsiteX20" fmla="*/ 1866560 w 6100215"/>
                        <a:gd name="connsiteY20" fmla="*/ 2009189 h 2009189"/>
                        <a:gd name="connsiteX21" fmla="*/ 1331146 w 6100215"/>
                        <a:gd name="connsiteY21" fmla="*/ 2009189 h 2009189"/>
                        <a:gd name="connsiteX22" fmla="*/ 232138 w 6100215"/>
                        <a:gd name="connsiteY22" fmla="*/ 2009189 h 2009189"/>
                        <a:gd name="connsiteX23" fmla="*/ 0 w 6100215"/>
                        <a:gd name="connsiteY23" fmla="*/ 1674317 h 2009189"/>
                        <a:gd name="connsiteX24" fmla="*/ 0 w 6100215"/>
                        <a:gd name="connsiteY24" fmla="*/ 1031383 h 2009189"/>
                        <a:gd name="connsiteX25" fmla="*/ 0 w 6100215"/>
                        <a:gd name="connsiteY25" fmla="*/ 334871 h 20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00215" h="2009189" fill="none" extrusionOk="0">
                          <a:moveTo>
                            <a:pt x="0" y="334871"/>
                          </a:moveTo>
                          <a:cubicBezTo>
                            <a:pt x="21556" y="114747"/>
                            <a:pt x="106099" y="12997"/>
                            <a:pt x="232138" y="0"/>
                          </a:cubicBezTo>
                          <a:cubicBezTo>
                            <a:pt x="480013" y="-19188"/>
                            <a:pt x="519882" y="-31251"/>
                            <a:pt x="767552" y="0"/>
                          </a:cubicBezTo>
                          <a:cubicBezTo>
                            <a:pt x="1017547" y="35714"/>
                            <a:pt x="1140250" y="-51731"/>
                            <a:pt x="1359326" y="0"/>
                          </a:cubicBezTo>
                          <a:cubicBezTo>
                            <a:pt x="1533480" y="25298"/>
                            <a:pt x="1999413" y="-49357"/>
                            <a:pt x="2176537" y="0"/>
                          </a:cubicBezTo>
                          <a:cubicBezTo>
                            <a:pt x="2416623" y="13045"/>
                            <a:pt x="2662805" y="2016"/>
                            <a:pt x="2993748" y="0"/>
                          </a:cubicBezTo>
                          <a:cubicBezTo>
                            <a:pt x="3359756" y="-18340"/>
                            <a:pt x="3440174" y="-34292"/>
                            <a:pt x="3585521" y="0"/>
                          </a:cubicBezTo>
                          <a:cubicBezTo>
                            <a:pt x="3702334" y="23852"/>
                            <a:pt x="3990536" y="12811"/>
                            <a:pt x="4290013" y="0"/>
                          </a:cubicBezTo>
                          <a:cubicBezTo>
                            <a:pt x="4562022" y="-22948"/>
                            <a:pt x="4725407" y="-27360"/>
                            <a:pt x="5107224" y="0"/>
                          </a:cubicBezTo>
                          <a:cubicBezTo>
                            <a:pt x="5513637" y="48016"/>
                            <a:pt x="5647304" y="-19036"/>
                            <a:pt x="5868076" y="0"/>
                          </a:cubicBezTo>
                          <a:cubicBezTo>
                            <a:pt x="6037511" y="-17626"/>
                            <a:pt x="6091615" y="95080"/>
                            <a:pt x="6100215" y="334871"/>
                          </a:cubicBezTo>
                          <a:cubicBezTo>
                            <a:pt x="6091361" y="675958"/>
                            <a:pt x="6095171" y="730352"/>
                            <a:pt x="6100215" y="1017989"/>
                          </a:cubicBezTo>
                          <a:cubicBezTo>
                            <a:pt x="6094763" y="1334937"/>
                            <a:pt x="6092290" y="1443323"/>
                            <a:pt x="6100215" y="1674317"/>
                          </a:cubicBezTo>
                          <a:cubicBezTo>
                            <a:pt x="6083774" y="1838844"/>
                            <a:pt x="6007596" y="2051625"/>
                            <a:pt x="5868076" y="2009189"/>
                          </a:cubicBezTo>
                          <a:cubicBezTo>
                            <a:pt x="5579831" y="1977989"/>
                            <a:pt x="5238177" y="1997441"/>
                            <a:pt x="5050864" y="2009189"/>
                          </a:cubicBezTo>
                          <a:cubicBezTo>
                            <a:pt x="4848560" y="2022344"/>
                            <a:pt x="4573776" y="2031448"/>
                            <a:pt x="4402732" y="2009189"/>
                          </a:cubicBezTo>
                          <a:cubicBezTo>
                            <a:pt x="4247641" y="1983945"/>
                            <a:pt x="3952777" y="2026358"/>
                            <a:pt x="3585521" y="2009189"/>
                          </a:cubicBezTo>
                          <a:cubicBezTo>
                            <a:pt x="3219556" y="1977193"/>
                            <a:pt x="3147226" y="2048850"/>
                            <a:pt x="3050107" y="2009189"/>
                          </a:cubicBezTo>
                          <a:cubicBezTo>
                            <a:pt x="2971027" y="1956798"/>
                            <a:pt x="2524004" y="2015306"/>
                            <a:pt x="2345615" y="2009189"/>
                          </a:cubicBezTo>
                          <a:cubicBezTo>
                            <a:pt x="2170027" y="2025562"/>
                            <a:pt x="1996909" y="2072030"/>
                            <a:pt x="1641123" y="2009189"/>
                          </a:cubicBezTo>
                          <a:cubicBezTo>
                            <a:pt x="1294832" y="1983693"/>
                            <a:pt x="1305573" y="1995292"/>
                            <a:pt x="1105709" y="2009189"/>
                          </a:cubicBezTo>
                          <a:cubicBezTo>
                            <a:pt x="882982" y="2058240"/>
                            <a:pt x="397491" y="2034079"/>
                            <a:pt x="232138" y="2009189"/>
                          </a:cubicBezTo>
                          <a:cubicBezTo>
                            <a:pt x="104068" y="2023500"/>
                            <a:pt x="-3914" y="1837079"/>
                            <a:pt x="0" y="1674317"/>
                          </a:cubicBezTo>
                          <a:cubicBezTo>
                            <a:pt x="5396" y="1483367"/>
                            <a:pt x="11361" y="1273252"/>
                            <a:pt x="0" y="1017989"/>
                          </a:cubicBezTo>
                          <a:cubicBezTo>
                            <a:pt x="4718" y="726197"/>
                            <a:pt x="-32049" y="576859"/>
                            <a:pt x="0" y="334871"/>
                          </a:cubicBezTo>
                          <a:close/>
                        </a:path>
                        <a:path w="6100215" h="2009189" stroke="0" extrusionOk="0">
                          <a:moveTo>
                            <a:pt x="0" y="334871"/>
                          </a:moveTo>
                          <a:cubicBezTo>
                            <a:pt x="11147" y="182098"/>
                            <a:pt x="137155" y="27119"/>
                            <a:pt x="232138" y="0"/>
                          </a:cubicBezTo>
                          <a:cubicBezTo>
                            <a:pt x="433021" y="-36861"/>
                            <a:pt x="751331" y="14032"/>
                            <a:pt x="992990" y="0"/>
                          </a:cubicBezTo>
                          <a:cubicBezTo>
                            <a:pt x="1206267" y="-7919"/>
                            <a:pt x="1389137" y="25752"/>
                            <a:pt x="1641123" y="0"/>
                          </a:cubicBezTo>
                          <a:cubicBezTo>
                            <a:pt x="1887591" y="-14013"/>
                            <a:pt x="1916008" y="-25552"/>
                            <a:pt x="2176537" y="0"/>
                          </a:cubicBezTo>
                          <a:cubicBezTo>
                            <a:pt x="2430160" y="42874"/>
                            <a:pt x="2637488" y="27134"/>
                            <a:pt x="2768310" y="0"/>
                          </a:cubicBezTo>
                          <a:cubicBezTo>
                            <a:pt x="2931804" y="-24347"/>
                            <a:pt x="3112228" y="-49549"/>
                            <a:pt x="3303724" y="0"/>
                          </a:cubicBezTo>
                          <a:cubicBezTo>
                            <a:pt x="3520716" y="45023"/>
                            <a:pt x="3702912" y="-2992"/>
                            <a:pt x="3839138" y="0"/>
                          </a:cubicBezTo>
                          <a:cubicBezTo>
                            <a:pt x="3981905" y="-5900"/>
                            <a:pt x="4262872" y="-31243"/>
                            <a:pt x="4543630" y="0"/>
                          </a:cubicBezTo>
                          <a:cubicBezTo>
                            <a:pt x="4886132" y="58084"/>
                            <a:pt x="5047176" y="49799"/>
                            <a:pt x="5191763" y="0"/>
                          </a:cubicBezTo>
                          <a:cubicBezTo>
                            <a:pt x="5331770" y="-89555"/>
                            <a:pt x="5640943" y="31173"/>
                            <a:pt x="5868076" y="0"/>
                          </a:cubicBezTo>
                          <a:cubicBezTo>
                            <a:pt x="6017141" y="-27631"/>
                            <a:pt x="6119464" y="140144"/>
                            <a:pt x="6100215" y="334871"/>
                          </a:cubicBezTo>
                          <a:cubicBezTo>
                            <a:pt x="6101886" y="498554"/>
                            <a:pt x="6092340" y="697692"/>
                            <a:pt x="6100215" y="1004595"/>
                          </a:cubicBezTo>
                          <a:cubicBezTo>
                            <a:pt x="6095654" y="1323608"/>
                            <a:pt x="6099617" y="1400889"/>
                            <a:pt x="6100215" y="1674317"/>
                          </a:cubicBezTo>
                          <a:cubicBezTo>
                            <a:pt x="6088993" y="1889284"/>
                            <a:pt x="6024311" y="2037080"/>
                            <a:pt x="5868076" y="2009189"/>
                          </a:cubicBezTo>
                          <a:cubicBezTo>
                            <a:pt x="5756039" y="2032911"/>
                            <a:pt x="5568018" y="2073319"/>
                            <a:pt x="5332662" y="2009189"/>
                          </a:cubicBezTo>
                          <a:cubicBezTo>
                            <a:pt x="5129952" y="1999698"/>
                            <a:pt x="4806625" y="1997140"/>
                            <a:pt x="4628170" y="2009189"/>
                          </a:cubicBezTo>
                          <a:cubicBezTo>
                            <a:pt x="4392257" y="2064764"/>
                            <a:pt x="4093209" y="2026351"/>
                            <a:pt x="3867318" y="2009189"/>
                          </a:cubicBezTo>
                          <a:cubicBezTo>
                            <a:pt x="3703394" y="2046084"/>
                            <a:pt x="3320737" y="1991631"/>
                            <a:pt x="3106466" y="2009189"/>
                          </a:cubicBezTo>
                          <a:cubicBezTo>
                            <a:pt x="2911892" y="1995709"/>
                            <a:pt x="2652840" y="2004663"/>
                            <a:pt x="2458333" y="2009189"/>
                          </a:cubicBezTo>
                          <a:cubicBezTo>
                            <a:pt x="2260240" y="2012243"/>
                            <a:pt x="1979325" y="1999261"/>
                            <a:pt x="1866560" y="2009189"/>
                          </a:cubicBezTo>
                          <a:cubicBezTo>
                            <a:pt x="1706278" y="2017310"/>
                            <a:pt x="1593441" y="2029159"/>
                            <a:pt x="1331146" y="2009189"/>
                          </a:cubicBezTo>
                          <a:cubicBezTo>
                            <a:pt x="1122340" y="1986460"/>
                            <a:pt x="719064" y="2063033"/>
                            <a:pt x="232138" y="2009189"/>
                          </a:cubicBezTo>
                          <a:cubicBezTo>
                            <a:pt x="91718" y="2054481"/>
                            <a:pt x="-36954" y="1856562"/>
                            <a:pt x="0" y="1674317"/>
                          </a:cubicBezTo>
                          <a:cubicBezTo>
                            <a:pt x="43697" y="1457657"/>
                            <a:pt x="-26071" y="1212727"/>
                            <a:pt x="0" y="1031383"/>
                          </a:cubicBezTo>
                          <a:cubicBezTo>
                            <a:pt x="-43748" y="840592"/>
                            <a:pt x="17232" y="625156"/>
                            <a:pt x="0" y="334871"/>
                          </a:cubicBezTo>
                          <a:close/>
                        </a:path>
                        <a:path w="6100215" h="2009189" fill="none" stroke="0" extrusionOk="0">
                          <a:moveTo>
                            <a:pt x="0" y="334871"/>
                          </a:moveTo>
                          <a:cubicBezTo>
                            <a:pt x="-1918" y="131332"/>
                            <a:pt x="124389" y="24407"/>
                            <a:pt x="232138" y="0"/>
                          </a:cubicBezTo>
                          <a:cubicBezTo>
                            <a:pt x="477743" y="-19239"/>
                            <a:pt x="511768" y="-29900"/>
                            <a:pt x="767552" y="0"/>
                          </a:cubicBezTo>
                          <a:cubicBezTo>
                            <a:pt x="991690" y="34384"/>
                            <a:pt x="1179062" y="-34503"/>
                            <a:pt x="1359326" y="0"/>
                          </a:cubicBezTo>
                          <a:cubicBezTo>
                            <a:pt x="1544312" y="63774"/>
                            <a:pt x="2000594" y="-21413"/>
                            <a:pt x="2176537" y="0"/>
                          </a:cubicBezTo>
                          <a:cubicBezTo>
                            <a:pt x="2374510" y="578"/>
                            <a:pt x="2567984" y="-21351"/>
                            <a:pt x="2993748" y="0"/>
                          </a:cubicBezTo>
                          <a:cubicBezTo>
                            <a:pt x="3357406" y="-21872"/>
                            <a:pt x="3424356" y="-42184"/>
                            <a:pt x="3585521" y="0"/>
                          </a:cubicBezTo>
                          <a:cubicBezTo>
                            <a:pt x="3682018" y="50234"/>
                            <a:pt x="3950842" y="-30214"/>
                            <a:pt x="4290013" y="0"/>
                          </a:cubicBezTo>
                          <a:cubicBezTo>
                            <a:pt x="4582442" y="-7659"/>
                            <a:pt x="4741056" y="-33632"/>
                            <a:pt x="5107224" y="0"/>
                          </a:cubicBezTo>
                          <a:cubicBezTo>
                            <a:pt x="5518735" y="53797"/>
                            <a:pt x="5685027" y="-9427"/>
                            <a:pt x="5868076" y="0"/>
                          </a:cubicBezTo>
                          <a:cubicBezTo>
                            <a:pt x="6020728" y="22524"/>
                            <a:pt x="6068920" y="138445"/>
                            <a:pt x="6100215" y="334871"/>
                          </a:cubicBezTo>
                          <a:cubicBezTo>
                            <a:pt x="6086807" y="666510"/>
                            <a:pt x="6099041" y="724222"/>
                            <a:pt x="6100215" y="1017989"/>
                          </a:cubicBezTo>
                          <a:cubicBezTo>
                            <a:pt x="6129592" y="1310579"/>
                            <a:pt x="6081513" y="1413203"/>
                            <a:pt x="6100215" y="1674317"/>
                          </a:cubicBezTo>
                          <a:cubicBezTo>
                            <a:pt x="6074348" y="1826183"/>
                            <a:pt x="6003712" y="2029869"/>
                            <a:pt x="5868076" y="2009189"/>
                          </a:cubicBezTo>
                          <a:cubicBezTo>
                            <a:pt x="5591247" y="1943056"/>
                            <a:pt x="5226360" y="1963569"/>
                            <a:pt x="5050864" y="2009189"/>
                          </a:cubicBezTo>
                          <a:cubicBezTo>
                            <a:pt x="4894119" y="2016734"/>
                            <a:pt x="4571888" y="2056667"/>
                            <a:pt x="4402732" y="2009189"/>
                          </a:cubicBezTo>
                          <a:cubicBezTo>
                            <a:pt x="4205230" y="1971983"/>
                            <a:pt x="3952058" y="2037344"/>
                            <a:pt x="3585521" y="2009189"/>
                          </a:cubicBezTo>
                          <a:cubicBezTo>
                            <a:pt x="3222776" y="1978243"/>
                            <a:pt x="3168180" y="2040068"/>
                            <a:pt x="3050107" y="2009189"/>
                          </a:cubicBezTo>
                          <a:cubicBezTo>
                            <a:pt x="2912278" y="1953918"/>
                            <a:pt x="2496004" y="2009986"/>
                            <a:pt x="2345615" y="2009189"/>
                          </a:cubicBezTo>
                          <a:cubicBezTo>
                            <a:pt x="2159117" y="2019644"/>
                            <a:pt x="1969796" y="2035016"/>
                            <a:pt x="1641123" y="2009189"/>
                          </a:cubicBezTo>
                          <a:cubicBezTo>
                            <a:pt x="1292866" y="1981355"/>
                            <a:pt x="1311517" y="1992480"/>
                            <a:pt x="1105709" y="2009189"/>
                          </a:cubicBezTo>
                          <a:cubicBezTo>
                            <a:pt x="923222" y="2046250"/>
                            <a:pt x="419959" y="2020787"/>
                            <a:pt x="232138" y="2009189"/>
                          </a:cubicBezTo>
                          <a:cubicBezTo>
                            <a:pt x="42917" y="2024540"/>
                            <a:pt x="-15867" y="1862451"/>
                            <a:pt x="0" y="1674317"/>
                          </a:cubicBezTo>
                          <a:cubicBezTo>
                            <a:pt x="24606" y="1468662"/>
                            <a:pt x="14815" y="1287555"/>
                            <a:pt x="0" y="1017989"/>
                          </a:cubicBezTo>
                          <a:cubicBezTo>
                            <a:pt x="-26560" y="757760"/>
                            <a:pt x="17896" y="614936"/>
                            <a:pt x="0" y="3348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4" name="TextBox 23">
              <a:extLst>
                <a:ext uri="{FF2B5EF4-FFF2-40B4-BE49-F238E27FC236}">
                  <a16:creationId xmlns:a16="http://schemas.microsoft.com/office/drawing/2014/main" id="{D2699F32-BDC8-B748-FE06-F5D310B6E13E}"/>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a:solidFill>
                    <a:srgbClr val="224E4A"/>
                  </a:solidFill>
                  <a:latin typeface="Cambria" panose="02040503050406030204" pitchFamily="18" charset="0"/>
                </a:rPr>
                <a:t>Minh </a:t>
              </a:r>
              <a:r>
                <a:rPr lang="en-US" sz="2800" b="1" i="1" dirty="0" err="1">
                  <a:solidFill>
                    <a:srgbClr val="224E4A"/>
                  </a:solidFill>
                  <a:latin typeface="Cambria" panose="02040503050406030204" pitchFamily="18" charset="0"/>
                </a:rPr>
                <a:t>cho</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rằng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có</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khiếu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nên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có</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mấy</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cũng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được</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pic>
        <p:nvPicPr>
          <p:cNvPr id="21" name="Picture 20">
            <a:extLst>
              <a:ext uri="{FF2B5EF4-FFF2-40B4-BE49-F238E27FC236}">
                <a16:creationId xmlns:a16="http://schemas.microsoft.com/office/drawing/2014/main" id="{CE986A22-06FB-8F14-7BD1-EB9754B1E823}"/>
              </a:ext>
            </a:extLst>
          </p:cNvPr>
          <p:cNvPicPr>
            <a:picLocks noChangeAspect="1"/>
          </p:cNvPicPr>
          <p:nvPr/>
        </p:nvPicPr>
        <p:blipFill>
          <a:blip r:embed="rId3"/>
          <a:stretch>
            <a:fillRect/>
          </a:stretch>
        </p:blipFill>
        <p:spPr>
          <a:xfrm>
            <a:off x="5418059" y="1942619"/>
            <a:ext cx="742792" cy="768819"/>
          </a:xfrm>
          <a:prstGeom prst="rect">
            <a:avLst/>
          </a:prstGeom>
        </p:spPr>
      </p:pic>
      <p:sp>
        <p:nvSpPr>
          <p:cNvPr id="4" name="Oval Callout 3">
            <a:extLst>
              <a:ext uri="{FF2B5EF4-FFF2-40B4-BE49-F238E27FC236}">
                <a16:creationId xmlns:a16="http://schemas.microsoft.com/office/drawing/2014/main" id="{DAE71758-DC60-2D4A-B92C-318F4EA69DDA}"/>
              </a:ext>
            </a:extLst>
          </p:cNvPr>
          <p:cNvSpPr/>
          <p:nvPr/>
        </p:nvSpPr>
        <p:spPr>
          <a:xfrm>
            <a:off x="399869" y="1809086"/>
            <a:ext cx="4931568" cy="2438400"/>
          </a:xfrm>
          <a:prstGeom prst="wedgeEllipseCallout">
            <a:avLst/>
          </a:prstGeom>
          <a:solidFill>
            <a:srgbClr val="E7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latin typeface="Arial" panose="020B0604020202020204" pitchFamily="34" charset="0"/>
                <a:cs typeface="Arial" panose="020B0604020202020204" pitchFamily="34" charset="0"/>
              </a:rPr>
              <a:t>Minh suy nghĩ vậy có đúng không? </a:t>
            </a:r>
          </a:p>
        </p:txBody>
      </p:sp>
      <p:sp>
        <p:nvSpPr>
          <p:cNvPr id="5" name="Rectangle 4">
            <a:extLst>
              <a:ext uri="{FF2B5EF4-FFF2-40B4-BE49-F238E27FC236}">
                <a16:creationId xmlns:a16="http://schemas.microsoft.com/office/drawing/2014/main" id="{B086BE72-013D-0C4E-8A52-A07AD9F57E85}"/>
              </a:ext>
            </a:extLst>
          </p:cNvPr>
          <p:cNvSpPr/>
          <p:nvPr/>
        </p:nvSpPr>
        <p:spPr>
          <a:xfrm>
            <a:off x="133872" y="4482888"/>
            <a:ext cx="5442857" cy="1611086"/>
          </a:xfrm>
          <a:prstGeom prst="rect">
            <a:avLst/>
          </a:prstGeom>
          <a:solidFill>
            <a:srgbClr val="FEB8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latin typeface="Arial" panose="020B0604020202020204" pitchFamily="34" charset="0"/>
                <a:cs typeface="Arial" panose="020B0604020202020204" pitchFamily="34" charset="0"/>
              </a:rPr>
              <a:t>Nếu là bạn của Minh, em sẽ nói điều gì với bạn?</a:t>
            </a:r>
            <a:endParaRPr lang="en-VN" sz="3600" dirty="0">
              <a:solidFill>
                <a:schemeClr val="tx1"/>
              </a:solidFill>
            </a:endParaRPr>
          </a:p>
        </p:txBody>
      </p:sp>
      <p:sp>
        <p:nvSpPr>
          <p:cNvPr id="6" name="TextBox 5">
            <a:extLst>
              <a:ext uri="{FF2B5EF4-FFF2-40B4-BE49-F238E27FC236}">
                <a16:creationId xmlns:a16="http://schemas.microsoft.com/office/drawing/2014/main" id="{811D115D-12B5-BB4F-8D8E-83602EA59235}"/>
              </a:ext>
            </a:extLst>
          </p:cNvPr>
          <p:cNvSpPr txBox="1"/>
          <p:nvPr/>
        </p:nvSpPr>
        <p:spPr>
          <a:xfrm>
            <a:off x="822819" y="4091541"/>
            <a:ext cx="10832011" cy="2308324"/>
          </a:xfrm>
          <a:prstGeom prst="rect">
            <a:avLst/>
          </a:prstGeom>
          <a:solidFill>
            <a:schemeClr val="bg1"/>
          </a:solidFill>
          <a:ln w="38100">
            <a:solidFill>
              <a:srgbClr val="FF0000"/>
            </a:solidFill>
          </a:ln>
        </p:spPr>
        <p:txBody>
          <a:bodyPr wrap="square" rtlCol="0">
            <a:spAutoFit/>
          </a:bodyPr>
          <a:lstStyle/>
          <a:p>
            <a:r>
              <a:rPr lang="vi-VN" sz="3600" b="0" i="0" dirty="0">
                <a:solidFill>
                  <a:srgbClr val="000000"/>
                </a:solidFill>
                <a:effectLst/>
                <a:latin typeface="Cambria" panose="02040503050406030204" pitchFamily="18" charset="0"/>
              </a:rPr>
              <a:t>Minh suy nghĩ như vậy là sai. Minh nên cố gắng học tập để đạt được những mục tiêu đặt ra. </a:t>
            </a:r>
            <a:r>
              <a:rPr lang="vi-VN" sz="3600" dirty="0">
                <a:solidFill>
                  <a:srgbClr val="000000"/>
                </a:solidFill>
                <a:latin typeface="Cambria" panose="02040503050406030204" pitchFamily="18" charset="0"/>
              </a:rPr>
              <a:t>C</a:t>
            </a:r>
            <a:r>
              <a:rPr lang="vi-VN" sz="3600" b="0" i="0" dirty="0">
                <a:solidFill>
                  <a:srgbClr val="000000"/>
                </a:solidFill>
                <a:effectLst/>
                <a:latin typeface="Cambria" panose="02040503050406030204" pitchFamily="18" charset="0"/>
              </a:rPr>
              <a:t>ó năng khiếu thôi vẫn chưa đủ, cần phải cố gắng mới đem lại được kết quả như mong muốn.</a:t>
            </a:r>
            <a:endParaRPr lang="en-VN" sz="3600" dirty="0">
              <a:latin typeface="Cambria" panose="02040503050406030204" pitchFamily="18" charset="0"/>
            </a:endParaRPr>
          </a:p>
        </p:txBody>
      </p:sp>
    </p:spTree>
    <p:extLst>
      <p:ext uri="{BB962C8B-B14F-4D97-AF65-F5344CB8AC3E}">
        <p14:creationId xmlns:p14="http://schemas.microsoft.com/office/powerpoint/2010/main" val="2211692867"/>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2" presetClass="entr" presetSubtype="4"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4" grpId="0" animBg="1"/>
      <p:bldP spid="4" grpId="1" animBg="1"/>
      <p:bldP spid="5" grpId="0" animBg="1"/>
      <p:bldP spid="5"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307116" y="1031815"/>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id="{566CD6FC-45A3-B506-44F4-13D91AA1E860}"/>
              </a:ext>
            </a:extLst>
          </p:cNvPr>
          <p:cNvPicPr>
            <a:picLocks noChangeAspect="1"/>
          </p:cNvPicPr>
          <p:nvPr/>
        </p:nvPicPr>
        <p:blipFill>
          <a:blip r:embed="rId2"/>
          <a:stretch>
            <a:fillRect/>
          </a:stretch>
        </p:blipFill>
        <p:spPr>
          <a:xfrm>
            <a:off x="285345" y="339665"/>
            <a:ext cx="1175438" cy="1229443"/>
          </a:xfrm>
          <a:prstGeom prst="rect">
            <a:avLst/>
          </a:prstGeom>
        </p:spPr>
      </p:pic>
      <p:sp>
        <p:nvSpPr>
          <p:cNvPr id="20" name="TextBox 19">
            <a:extLst>
              <a:ext uri="{FF2B5EF4-FFF2-40B4-BE49-F238E27FC236}">
                <a16:creationId xmlns:a16="http://schemas.microsoft.com/office/drawing/2014/main" id="{B634AA59-0179-634C-CF79-E549E32C5B6C}"/>
              </a:ext>
            </a:extLst>
          </p:cNvPr>
          <p:cNvSpPr txBox="1"/>
          <p:nvPr/>
        </p:nvSpPr>
        <p:spPr>
          <a:xfrm>
            <a:off x="1614216" y="967836"/>
            <a:ext cx="90932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noProof="0" dirty="0" err="1">
                <a:solidFill>
                  <a:srgbClr val="224E4A"/>
                </a:solidFill>
                <a:latin typeface="Cambria" panose="02040503050406030204" pitchFamily="18" charset="0"/>
              </a:rPr>
              <a:t>Em</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sẽ</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khuyên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bạn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điều</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gì</a:t>
            </a:r>
            <a:r>
              <a:rPr lang="en-US" sz="3600" b="1" i="1" noProof="0" dirty="0">
                <a:solidFill>
                  <a:srgbClr val="224E4A"/>
                </a:solidFill>
                <a:latin typeface="Cambria" panose="02040503050406030204" pitchFamily="18" charset="0"/>
              </a:rPr>
              <a:t>?</a:t>
            </a:r>
            <a:endParaRPr kumimoji="0" lang="en-US" sz="36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nvGrpSpPr>
          <p:cNvPr id="22" name="Group 21">
            <a:extLst>
              <a:ext uri="{FF2B5EF4-FFF2-40B4-BE49-F238E27FC236}">
                <a16:creationId xmlns:a16="http://schemas.microsoft.com/office/drawing/2014/main" id="{80B459B6-40B4-FCB9-B143-D5C72CDBDBAC}"/>
              </a:ext>
            </a:extLst>
          </p:cNvPr>
          <p:cNvGrpSpPr/>
          <p:nvPr/>
        </p:nvGrpSpPr>
        <p:grpSpPr>
          <a:xfrm>
            <a:off x="5784669" y="1665278"/>
            <a:ext cx="6161471" cy="2009189"/>
            <a:chOff x="-3696975" y="3771034"/>
            <a:chExt cx="5568176" cy="1258691"/>
          </a:xfrm>
        </p:grpSpPr>
        <p:sp>
          <p:nvSpPr>
            <p:cNvPr id="23" name="Rectangle: Rounded Corners 22">
              <a:extLst>
                <a:ext uri="{FF2B5EF4-FFF2-40B4-BE49-F238E27FC236}">
                  <a16:creationId xmlns:a16="http://schemas.microsoft.com/office/drawing/2014/main" id="{46E4121E-E674-51DF-005C-68E5AEB3C50B}"/>
                </a:ext>
              </a:extLst>
            </p:cNvPr>
            <p:cNvSpPr/>
            <p:nvPr/>
          </p:nvSpPr>
          <p:spPr>
            <a:xfrm>
              <a:off x="-3696975" y="3771034"/>
              <a:ext cx="5512818" cy="1258691"/>
            </a:xfrm>
            <a:custGeom>
              <a:avLst/>
              <a:gdLst>
                <a:gd name="connsiteX0" fmla="*/ 0 w 5512818"/>
                <a:gd name="connsiteY0" fmla="*/ 209786 h 1258691"/>
                <a:gd name="connsiteX1" fmla="*/ 302626 w 5512818"/>
                <a:gd name="connsiteY1" fmla="*/ 0 h 1258691"/>
                <a:gd name="connsiteX2" fmla="*/ 768845 w 5512818"/>
                <a:gd name="connsiteY2" fmla="*/ 0 h 1258691"/>
                <a:gd name="connsiteX3" fmla="*/ 1284139 w 5512818"/>
                <a:gd name="connsiteY3" fmla="*/ 0 h 1258691"/>
                <a:gd name="connsiteX4" fmla="*/ 1995736 w 5512818"/>
                <a:gd name="connsiteY4" fmla="*/ 0 h 1258691"/>
                <a:gd name="connsiteX5" fmla="*/ 2707333 w 5512818"/>
                <a:gd name="connsiteY5" fmla="*/ 0 h 1258691"/>
                <a:gd name="connsiteX6" fmla="*/ 3222627 w 5512818"/>
                <a:gd name="connsiteY6" fmla="*/ 0 h 1258691"/>
                <a:gd name="connsiteX7" fmla="*/ 3836073 w 5512818"/>
                <a:gd name="connsiteY7" fmla="*/ 0 h 1258691"/>
                <a:gd name="connsiteX8" fmla="*/ 4547669 w 5512818"/>
                <a:gd name="connsiteY8" fmla="*/ 0 h 1258691"/>
                <a:gd name="connsiteX9" fmla="*/ 5210191 w 5512818"/>
                <a:gd name="connsiteY9" fmla="*/ 0 h 1258691"/>
                <a:gd name="connsiteX10" fmla="*/ 5512818 w 5512818"/>
                <a:gd name="connsiteY10" fmla="*/ 209786 h 1258691"/>
                <a:gd name="connsiteX11" fmla="*/ 5512818 w 5512818"/>
                <a:gd name="connsiteY11" fmla="*/ 637736 h 1258691"/>
                <a:gd name="connsiteX12" fmla="*/ 5512818 w 5512818"/>
                <a:gd name="connsiteY12" fmla="*/ 1048904 h 1258691"/>
                <a:gd name="connsiteX13" fmla="*/ 5210191 w 5512818"/>
                <a:gd name="connsiteY13" fmla="*/ 1258691 h 1258691"/>
                <a:gd name="connsiteX14" fmla="*/ 4498594 w 5512818"/>
                <a:gd name="connsiteY14" fmla="*/ 1258691 h 1258691"/>
                <a:gd name="connsiteX15" fmla="*/ 3934224 w 5512818"/>
                <a:gd name="connsiteY15" fmla="*/ 1258691 h 1258691"/>
                <a:gd name="connsiteX16" fmla="*/ 3222627 w 5512818"/>
                <a:gd name="connsiteY16" fmla="*/ 1258691 h 1258691"/>
                <a:gd name="connsiteX17" fmla="*/ 2756409 w 5512818"/>
                <a:gd name="connsiteY17" fmla="*/ 1258691 h 1258691"/>
                <a:gd name="connsiteX18" fmla="*/ 2142963 w 5512818"/>
                <a:gd name="connsiteY18" fmla="*/ 1258691 h 1258691"/>
                <a:gd name="connsiteX19" fmla="*/ 1529518 w 5512818"/>
                <a:gd name="connsiteY19" fmla="*/ 1258691 h 1258691"/>
                <a:gd name="connsiteX20" fmla="*/ 1063299 w 5512818"/>
                <a:gd name="connsiteY20" fmla="*/ 1258691 h 1258691"/>
                <a:gd name="connsiteX21" fmla="*/ 302626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6 h 1258691"/>
                <a:gd name="connsiteX0" fmla="*/ 0 w 5512818"/>
                <a:gd name="connsiteY0" fmla="*/ 209786 h 1258691"/>
                <a:gd name="connsiteX1" fmla="*/ 302626 w 5512818"/>
                <a:gd name="connsiteY1" fmla="*/ 0 h 1258691"/>
                <a:gd name="connsiteX2" fmla="*/ 965148 w 5512818"/>
                <a:gd name="connsiteY2" fmla="*/ 0 h 1258691"/>
                <a:gd name="connsiteX3" fmla="*/ 1529518 w 5512818"/>
                <a:gd name="connsiteY3" fmla="*/ 0 h 1258691"/>
                <a:gd name="connsiteX4" fmla="*/ 1995736 w 5512818"/>
                <a:gd name="connsiteY4" fmla="*/ 0 h 1258691"/>
                <a:gd name="connsiteX5" fmla="*/ 2511030 w 5512818"/>
                <a:gd name="connsiteY5" fmla="*/ 0 h 1258691"/>
                <a:gd name="connsiteX6" fmla="*/ 2977249 w 5512818"/>
                <a:gd name="connsiteY6" fmla="*/ 0 h 1258691"/>
                <a:gd name="connsiteX7" fmla="*/ 3443467 w 5512818"/>
                <a:gd name="connsiteY7" fmla="*/ 0 h 1258691"/>
                <a:gd name="connsiteX8" fmla="*/ 4056913 w 5512818"/>
                <a:gd name="connsiteY8" fmla="*/ 0 h 1258691"/>
                <a:gd name="connsiteX9" fmla="*/ 4621283 w 5512818"/>
                <a:gd name="connsiteY9" fmla="*/ 0 h 1258691"/>
                <a:gd name="connsiteX10" fmla="*/ 5210191 w 5512818"/>
                <a:gd name="connsiteY10" fmla="*/ 0 h 1258691"/>
                <a:gd name="connsiteX11" fmla="*/ 5512818 w 5512818"/>
                <a:gd name="connsiteY11" fmla="*/ 209786 h 1258691"/>
                <a:gd name="connsiteX12" fmla="*/ 5512818 w 5512818"/>
                <a:gd name="connsiteY12" fmla="*/ 629345 h 1258691"/>
                <a:gd name="connsiteX13" fmla="*/ 5512818 w 5512818"/>
                <a:gd name="connsiteY13" fmla="*/ 1048904 h 1258691"/>
                <a:gd name="connsiteX14" fmla="*/ 5210191 w 5512818"/>
                <a:gd name="connsiteY14" fmla="*/ 1258691 h 1258691"/>
                <a:gd name="connsiteX15" fmla="*/ 4743972 w 5512818"/>
                <a:gd name="connsiteY15" fmla="*/ 1258691 h 1258691"/>
                <a:gd name="connsiteX16" fmla="*/ 4130526 w 5512818"/>
                <a:gd name="connsiteY16" fmla="*/ 1258691 h 1258691"/>
                <a:gd name="connsiteX17" fmla="*/ 3468006 w 5512818"/>
                <a:gd name="connsiteY17" fmla="*/ 1258691 h 1258691"/>
                <a:gd name="connsiteX18" fmla="*/ 2805484 w 5512818"/>
                <a:gd name="connsiteY18" fmla="*/ 1258691 h 1258691"/>
                <a:gd name="connsiteX19" fmla="*/ 2241114 w 5512818"/>
                <a:gd name="connsiteY19" fmla="*/ 1258691 h 1258691"/>
                <a:gd name="connsiteX20" fmla="*/ 1725820 w 5512818"/>
                <a:gd name="connsiteY20" fmla="*/ 1258691 h 1258691"/>
                <a:gd name="connsiteX21" fmla="*/ 1259601 w 5512818"/>
                <a:gd name="connsiteY21" fmla="*/ 1258691 h 1258691"/>
                <a:gd name="connsiteX22" fmla="*/ 302626 w 5512818"/>
                <a:gd name="connsiteY22" fmla="*/ 1258691 h 1258691"/>
                <a:gd name="connsiteX23" fmla="*/ 0 w 5512818"/>
                <a:gd name="connsiteY23" fmla="*/ 1048904 h 1258691"/>
                <a:gd name="connsiteX24" fmla="*/ 0 w 5512818"/>
                <a:gd name="connsiteY24" fmla="*/ 646127 h 1258691"/>
                <a:gd name="connsiteX25" fmla="*/ 0 w 5512818"/>
                <a:gd name="connsiteY25"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12818" h="1258691" fill="none" extrusionOk="0">
                  <a:moveTo>
                    <a:pt x="0" y="209786"/>
                  </a:moveTo>
                  <a:cubicBezTo>
                    <a:pt x="5715" y="65291"/>
                    <a:pt x="151646" y="55388"/>
                    <a:pt x="302626" y="0"/>
                  </a:cubicBezTo>
                  <a:cubicBezTo>
                    <a:pt x="459686" y="8715"/>
                    <a:pt x="634081" y="-7787"/>
                    <a:pt x="768845" y="0"/>
                  </a:cubicBezTo>
                  <a:cubicBezTo>
                    <a:pt x="900865" y="3180"/>
                    <a:pt x="1118603" y="-12663"/>
                    <a:pt x="1284139" y="0"/>
                  </a:cubicBezTo>
                  <a:cubicBezTo>
                    <a:pt x="1391390" y="-17324"/>
                    <a:pt x="1789391" y="-17074"/>
                    <a:pt x="1995736" y="0"/>
                  </a:cubicBezTo>
                  <a:cubicBezTo>
                    <a:pt x="2253305" y="6322"/>
                    <a:pt x="2523443" y="-24625"/>
                    <a:pt x="2707333" y="0"/>
                  </a:cubicBezTo>
                  <a:cubicBezTo>
                    <a:pt x="2914083" y="10857"/>
                    <a:pt x="3120135" y="-13177"/>
                    <a:pt x="3222627" y="0"/>
                  </a:cubicBezTo>
                  <a:cubicBezTo>
                    <a:pt x="3340133" y="12673"/>
                    <a:pt x="3620338" y="45253"/>
                    <a:pt x="3836073" y="0"/>
                  </a:cubicBezTo>
                  <a:cubicBezTo>
                    <a:pt x="4020656" y="-37879"/>
                    <a:pt x="4367408" y="35870"/>
                    <a:pt x="4547669" y="0"/>
                  </a:cubicBezTo>
                  <a:cubicBezTo>
                    <a:pt x="4715373" y="-12798"/>
                    <a:pt x="5054680" y="-14366"/>
                    <a:pt x="5210191" y="0"/>
                  </a:cubicBezTo>
                  <a:cubicBezTo>
                    <a:pt x="5414348" y="-13585"/>
                    <a:pt x="5505967" y="59324"/>
                    <a:pt x="5512818" y="209786"/>
                  </a:cubicBezTo>
                  <a:cubicBezTo>
                    <a:pt x="5521936" y="316268"/>
                    <a:pt x="5499317" y="551398"/>
                    <a:pt x="5512818" y="637736"/>
                  </a:cubicBezTo>
                  <a:cubicBezTo>
                    <a:pt x="5531441" y="748453"/>
                    <a:pt x="5530109" y="870580"/>
                    <a:pt x="5512818" y="1048904"/>
                  </a:cubicBezTo>
                  <a:cubicBezTo>
                    <a:pt x="5505741" y="1171211"/>
                    <a:pt x="5407701" y="1283280"/>
                    <a:pt x="5210191" y="1258691"/>
                  </a:cubicBezTo>
                  <a:cubicBezTo>
                    <a:pt x="4866915" y="1268662"/>
                    <a:pt x="4679237" y="1236211"/>
                    <a:pt x="4498594" y="1258691"/>
                  </a:cubicBezTo>
                  <a:cubicBezTo>
                    <a:pt x="4279642" y="1271275"/>
                    <a:pt x="4171166" y="1236092"/>
                    <a:pt x="3934224" y="1258691"/>
                  </a:cubicBezTo>
                  <a:cubicBezTo>
                    <a:pt x="3732799" y="1310860"/>
                    <a:pt x="3480730" y="1212714"/>
                    <a:pt x="3222627" y="1258691"/>
                  </a:cubicBezTo>
                  <a:cubicBezTo>
                    <a:pt x="2934525" y="1264792"/>
                    <a:pt x="2954476" y="1258545"/>
                    <a:pt x="2756409" y="1258691"/>
                  </a:cubicBezTo>
                  <a:cubicBezTo>
                    <a:pt x="2572594" y="1250660"/>
                    <a:pt x="2412153" y="1263714"/>
                    <a:pt x="2142963" y="1258691"/>
                  </a:cubicBezTo>
                  <a:cubicBezTo>
                    <a:pt x="1880453" y="1280658"/>
                    <a:pt x="1791002" y="1283491"/>
                    <a:pt x="1529518" y="1258691"/>
                  </a:cubicBezTo>
                  <a:cubicBezTo>
                    <a:pt x="1272196" y="1247899"/>
                    <a:pt x="1195709" y="1254868"/>
                    <a:pt x="1063299" y="1258691"/>
                  </a:cubicBezTo>
                  <a:cubicBezTo>
                    <a:pt x="911035" y="1293286"/>
                    <a:pt x="586051" y="1258896"/>
                    <a:pt x="302626" y="1258691"/>
                  </a:cubicBezTo>
                  <a:cubicBezTo>
                    <a:pt x="117134" y="1258741"/>
                    <a:pt x="-16651" y="1144520"/>
                    <a:pt x="0" y="1048904"/>
                  </a:cubicBezTo>
                  <a:cubicBezTo>
                    <a:pt x="1998" y="873696"/>
                    <a:pt x="-16428" y="773887"/>
                    <a:pt x="0" y="637736"/>
                  </a:cubicBezTo>
                  <a:cubicBezTo>
                    <a:pt x="25491" y="481508"/>
                    <a:pt x="-4840" y="320101"/>
                    <a:pt x="0" y="209786"/>
                  </a:cubicBezTo>
                  <a:close/>
                </a:path>
                <a:path w="5512818" h="1258691" stroke="0" extrusionOk="0">
                  <a:moveTo>
                    <a:pt x="0" y="209786"/>
                  </a:moveTo>
                  <a:cubicBezTo>
                    <a:pt x="1954" y="105878"/>
                    <a:pt x="166788" y="19996"/>
                    <a:pt x="302626" y="0"/>
                  </a:cubicBezTo>
                  <a:cubicBezTo>
                    <a:pt x="479630" y="27543"/>
                    <a:pt x="813380" y="8564"/>
                    <a:pt x="965148" y="0"/>
                  </a:cubicBezTo>
                  <a:cubicBezTo>
                    <a:pt x="1110083" y="12246"/>
                    <a:pt x="1315366" y="18438"/>
                    <a:pt x="1529518" y="0"/>
                  </a:cubicBezTo>
                  <a:cubicBezTo>
                    <a:pt x="1745689" y="-12652"/>
                    <a:pt x="1873588" y="-1271"/>
                    <a:pt x="1995736" y="0"/>
                  </a:cubicBezTo>
                  <a:cubicBezTo>
                    <a:pt x="2119860" y="11022"/>
                    <a:pt x="2323653" y="-10428"/>
                    <a:pt x="2511030" y="0"/>
                  </a:cubicBezTo>
                  <a:cubicBezTo>
                    <a:pt x="2703104" y="14816"/>
                    <a:pt x="2757047" y="-6954"/>
                    <a:pt x="2977249" y="0"/>
                  </a:cubicBezTo>
                  <a:cubicBezTo>
                    <a:pt x="3204857" y="16149"/>
                    <a:pt x="3256765" y="-11885"/>
                    <a:pt x="3443467" y="0"/>
                  </a:cubicBezTo>
                  <a:cubicBezTo>
                    <a:pt x="3650340" y="12898"/>
                    <a:pt x="3831797" y="-6833"/>
                    <a:pt x="4056913" y="0"/>
                  </a:cubicBezTo>
                  <a:cubicBezTo>
                    <a:pt x="4316932" y="21919"/>
                    <a:pt x="4388820" y="17865"/>
                    <a:pt x="4621283" y="0"/>
                  </a:cubicBezTo>
                  <a:cubicBezTo>
                    <a:pt x="4853158" y="-36938"/>
                    <a:pt x="5043341" y="5910"/>
                    <a:pt x="5210191" y="0"/>
                  </a:cubicBezTo>
                  <a:cubicBezTo>
                    <a:pt x="5367865" y="-7256"/>
                    <a:pt x="5544289" y="84032"/>
                    <a:pt x="5512818" y="209786"/>
                  </a:cubicBezTo>
                  <a:cubicBezTo>
                    <a:pt x="5509053" y="336869"/>
                    <a:pt x="5533401" y="510223"/>
                    <a:pt x="5512818" y="629345"/>
                  </a:cubicBezTo>
                  <a:cubicBezTo>
                    <a:pt x="5479681" y="745299"/>
                    <a:pt x="5515872" y="930843"/>
                    <a:pt x="5512818" y="1048904"/>
                  </a:cubicBezTo>
                  <a:cubicBezTo>
                    <a:pt x="5518683" y="1144649"/>
                    <a:pt x="5383646" y="1268635"/>
                    <a:pt x="5210191" y="1258691"/>
                  </a:cubicBezTo>
                  <a:cubicBezTo>
                    <a:pt x="5070162" y="1243014"/>
                    <a:pt x="4933543" y="1273285"/>
                    <a:pt x="4743972" y="1258691"/>
                  </a:cubicBezTo>
                  <a:cubicBezTo>
                    <a:pt x="4586218" y="1268559"/>
                    <a:pt x="4262837" y="1281508"/>
                    <a:pt x="4130526" y="1258691"/>
                  </a:cubicBezTo>
                  <a:cubicBezTo>
                    <a:pt x="3970809" y="1255527"/>
                    <a:pt x="3689601" y="1274562"/>
                    <a:pt x="3468006" y="1258691"/>
                  </a:cubicBezTo>
                  <a:cubicBezTo>
                    <a:pt x="3290898" y="1265816"/>
                    <a:pt x="3023016" y="1230572"/>
                    <a:pt x="2805484" y="1258691"/>
                  </a:cubicBezTo>
                  <a:cubicBezTo>
                    <a:pt x="2607020" y="1253640"/>
                    <a:pt x="2514607" y="1245290"/>
                    <a:pt x="2241114" y="1258691"/>
                  </a:cubicBezTo>
                  <a:cubicBezTo>
                    <a:pt x="1954737" y="1279322"/>
                    <a:pt x="1830577" y="1268521"/>
                    <a:pt x="1725820" y="1258691"/>
                  </a:cubicBezTo>
                  <a:cubicBezTo>
                    <a:pt x="1607970" y="1248139"/>
                    <a:pt x="1364651" y="1268532"/>
                    <a:pt x="1259601" y="1258691"/>
                  </a:cubicBezTo>
                  <a:cubicBezTo>
                    <a:pt x="1186616" y="1249777"/>
                    <a:pt x="621319" y="1275888"/>
                    <a:pt x="302626" y="1258691"/>
                  </a:cubicBezTo>
                  <a:cubicBezTo>
                    <a:pt x="125574" y="1287467"/>
                    <a:pt x="-31698" y="1163746"/>
                    <a:pt x="0" y="1048904"/>
                  </a:cubicBezTo>
                  <a:cubicBezTo>
                    <a:pt x="27580" y="979417"/>
                    <a:pt x="-16858" y="838963"/>
                    <a:pt x="0" y="646127"/>
                  </a:cubicBezTo>
                  <a:cubicBezTo>
                    <a:pt x="-13086" y="451678"/>
                    <a:pt x="4034" y="330400"/>
                    <a:pt x="0" y="209786"/>
                  </a:cubicBezTo>
                  <a:close/>
                </a:path>
                <a:path w="5512818" h="1258691" fill="none" stroke="0" extrusionOk="0">
                  <a:moveTo>
                    <a:pt x="0" y="209786"/>
                  </a:moveTo>
                  <a:cubicBezTo>
                    <a:pt x="-477" y="82047"/>
                    <a:pt x="159037" y="30553"/>
                    <a:pt x="302626" y="0"/>
                  </a:cubicBezTo>
                  <a:cubicBezTo>
                    <a:pt x="460440" y="30431"/>
                    <a:pt x="636942" y="12170"/>
                    <a:pt x="768845" y="0"/>
                  </a:cubicBezTo>
                  <a:cubicBezTo>
                    <a:pt x="858970" y="-5663"/>
                    <a:pt x="1149044" y="-28997"/>
                    <a:pt x="1284139" y="0"/>
                  </a:cubicBezTo>
                  <a:cubicBezTo>
                    <a:pt x="1438055" y="47056"/>
                    <a:pt x="1768235" y="36951"/>
                    <a:pt x="1995736" y="0"/>
                  </a:cubicBezTo>
                  <a:cubicBezTo>
                    <a:pt x="2248821" y="-13367"/>
                    <a:pt x="2476776" y="-24238"/>
                    <a:pt x="2707333" y="0"/>
                  </a:cubicBezTo>
                  <a:cubicBezTo>
                    <a:pt x="2913055" y="7619"/>
                    <a:pt x="3085020" y="-40856"/>
                    <a:pt x="3222627" y="0"/>
                  </a:cubicBezTo>
                  <a:cubicBezTo>
                    <a:pt x="3313908" y="22246"/>
                    <a:pt x="3610501" y="4167"/>
                    <a:pt x="3836073" y="0"/>
                  </a:cubicBezTo>
                  <a:cubicBezTo>
                    <a:pt x="4023795" y="-51682"/>
                    <a:pt x="4417793" y="9601"/>
                    <a:pt x="4547669" y="0"/>
                  </a:cubicBezTo>
                  <a:cubicBezTo>
                    <a:pt x="4709508" y="-16559"/>
                    <a:pt x="5078133" y="-21761"/>
                    <a:pt x="5210191" y="0"/>
                  </a:cubicBezTo>
                  <a:cubicBezTo>
                    <a:pt x="5407454" y="10606"/>
                    <a:pt x="5484094" y="85686"/>
                    <a:pt x="5512818" y="209786"/>
                  </a:cubicBezTo>
                  <a:cubicBezTo>
                    <a:pt x="5518398" y="309520"/>
                    <a:pt x="5497418" y="532587"/>
                    <a:pt x="5512818" y="637736"/>
                  </a:cubicBezTo>
                  <a:cubicBezTo>
                    <a:pt x="5540017" y="742723"/>
                    <a:pt x="5522288" y="848033"/>
                    <a:pt x="5512818" y="1048904"/>
                  </a:cubicBezTo>
                  <a:cubicBezTo>
                    <a:pt x="5479676" y="1136327"/>
                    <a:pt x="5382659" y="1267355"/>
                    <a:pt x="5210191" y="1258691"/>
                  </a:cubicBezTo>
                  <a:cubicBezTo>
                    <a:pt x="4864090" y="1241040"/>
                    <a:pt x="4698822" y="1265358"/>
                    <a:pt x="4498594" y="1258691"/>
                  </a:cubicBezTo>
                  <a:cubicBezTo>
                    <a:pt x="4312137" y="1250767"/>
                    <a:pt x="4144716" y="1262040"/>
                    <a:pt x="3934224" y="1258691"/>
                  </a:cubicBezTo>
                  <a:cubicBezTo>
                    <a:pt x="3689835" y="1256081"/>
                    <a:pt x="3494437" y="1265058"/>
                    <a:pt x="3222627" y="1258691"/>
                  </a:cubicBezTo>
                  <a:cubicBezTo>
                    <a:pt x="2934829" y="1264938"/>
                    <a:pt x="2959801" y="1256379"/>
                    <a:pt x="2756409" y="1258691"/>
                  </a:cubicBezTo>
                  <a:cubicBezTo>
                    <a:pt x="2554655" y="1256066"/>
                    <a:pt x="2366596" y="1256846"/>
                    <a:pt x="2142963" y="1258691"/>
                  </a:cubicBezTo>
                  <a:cubicBezTo>
                    <a:pt x="1871609" y="1274530"/>
                    <a:pt x="1763465" y="1269217"/>
                    <a:pt x="1529518" y="1258691"/>
                  </a:cubicBezTo>
                  <a:cubicBezTo>
                    <a:pt x="1269912" y="1246261"/>
                    <a:pt x="1206297" y="1249104"/>
                    <a:pt x="1063299" y="1258691"/>
                  </a:cubicBezTo>
                  <a:cubicBezTo>
                    <a:pt x="968242" y="1305911"/>
                    <a:pt x="682979" y="1203380"/>
                    <a:pt x="302626" y="1258691"/>
                  </a:cubicBezTo>
                  <a:cubicBezTo>
                    <a:pt x="102252" y="1262644"/>
                    <a:pt x="-28434" y="1173847"/>
                    <a:pt x="0" y="1048904"/>
                  </a:cubicBezTo>
                  <a:cubicBezTo>
                    <a:pt x="21083" y="875259"/>
                    <a:pt x="-7107" y="785622"/>
                    <a:pt x="0" y="637736"/>
                  </a:cubicBezTo>
                  <a:cubicBezTo>
                    <a:pt x="-9361" y="504579"/>
                    <a:pt x="39117" y="354258"/>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6100215"/>
                        <a:gd name="connsiteY0" fmla="*/ 334872 h 2009189"/>
                        <a:gd name="connsiteX1" fmla="*/ 334872 w 6100215"/>
                        <a:gd name="connsiteY1" fmla="*/ 0 h 2009189"/>
                        <a:gd name="connsiteX2" fmla="*/ 850767 w 6100215"/>
                        <a:gd name="connsiteY2" fmla="*/ 0 h 2009189"/>
                        <a:gd name="connsiteX3" fmla="*/ 1420966 w 6100215"/>
                        <a:gd name="connsiteY3" fmla="*/ 0 h 2009189"/>
                        <a:gd name="connsiteX4" fmla="*/ 2208384 w 6100215"/>
                        <a:gd name="connsiteY4" fmla="*/ 0 h 2009189"/>
                        <a:gd name="connsiteX5" fmla="*/ 2995803 w 6100215"/>
                        <a:gd name="connsiteY5" fmla="*/ 0 h 2009189"/>
                        <a:gd name="connsiteX6" fmla="*/ 3566002 w 6100215"/>
                        <a:gd name="connsiteY6" fmla="*/ 0 h 2009189"/>
                        <a:gd name="connsiteX7" fmla="*/ 4244811 w 6100215"/>
                        <a:gd name="connsiteY7" fmla="*/ 0 h 2009189"/>
                        <a:gd name="connsiteX8" fmla="*/ 5032229 w 6100215"/>
                        <a:gd name="connsiteY8" fmla="*/ 0 h 2009189"/>
                        <a:gd name="connsiteX9" fmla="*/ 5765343 w 6100215"/>
                        <a:gd name="connsiteY9" fmla="*/ 0 h 2009189"/>
                        <a:gd name="connsiteX10" fmla="*/ 6100215 w 6100215"/>
                        <a:gd name="connsiteY10" fmla="*/ 334872 h 2009189"/>
                        <a:gd name="connsiteX11" fmla="*/ 6100215 w 6100215"/>
                        <a:gd name="connsiteY11" fmla="*/ 1017989 h 2009189"/>
                        <a:gd name="connsiteX12" fmla="*/ 6100215 w 6100215"/>
                        <a:gd name="connsiteY12" fmla="*/ 1674317 h 2009189"/>
                        <a:gd name="connsiteX13" fmla="*/ 5765343 w 6100215"/>
                        <a:gd name="connsiteY13" fmla="*/ 2009189 h 2009189"/>
                        <a:gd name="connsiteX14" fmla="*/ 4977925 w 6100215"/>
                        <a:gd name="connsiteY14" fmla="*/ 2009189 h 2009189"/>
                        <a:gd name="connsiteX15" fmla="*/ 4353421 w 6100215"/>
                        <a:gd name="connsiteY15" fmla="*/ 2009189 h 2009189"/>
                        <a:gd name="connsiteX16" fmla="*/ 3566002 w 6100215"/>
                        <a:gd name="connsiteY16" fmla="*/ 2009189 h 2009189"/>
                        <a:gd name="connsiteX17" fmla="*/ 3050108 w 6100215"/>
                        <a:gd name="connsiteY17" fmla="*/ 2009189 h 2009189"/>
                        <a:gd name="connsiteX18" fmla="*/ 2371299 w 6100215"/>
                        <a:gd name="connsiteY18" fmla="*/ 2009189 h 2009189"/>
                        <a:gd name="connsiteX19" fmla="*/ 1692490 w 6100215"/>
                        <a:gd name="connsiteY19" fmla="*/ 2009189 h 2009189"/>
                        <a:gd name="connsiteX20" fmla="*/ 1176595 w 6100215"/>
                        <a:gd name="connsiteY20" fmla="*/ 2009189 h 2009189"/>
                        <a:gd name="connsiteX21" fmla="*/ 334872 w 6100215"/>
                        <a:gd name="connsiteY21" fmla="*/ 2009189 h 2009189"/>
                        <a:gd name="connsiteX22" fmla="*/ 0 w 6100215"/>
                        <a:gd name="connsiteY22" fmla="*/ 1674317 h 2009189"/>
                        <a:gd name="connsiteX23" fmla="*/ 0 w 6100215"/>
                        <a:gd name="connsiteY23" fmla="*/ 1017989 h 2009189"/>
                        <a:gd name="connsiteX24" fmla="*/ 0 w 6100215"/>
                        <a:gd name="connsiteY24" fmla="*/ 334872 h 20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0215" h="2009189" fill="none" extrusionOk="0">
                          <a:moveTo>
                            <a:pt x="0" y="334872"/>
                          </a:moveTo>
                          <a:cubicBezTo>
                            <a:pt x="-9486" y="116714"/>
                            <a:pt x="166706" y="35430"/>
                            <a:pt x="334872" y="0"/>
                          </a:cubicBezTo>
                          <a:cubicBezTo>
                            <a:pt x="501748" y="481"/>
                            <a:pt x="713484" y="19102"/>
                            <a:pt x="850767" y="0"/>
                          </a:cubicBezTo>
                          <a:cubicBezTo>
                            <a:pt x="988051" y="-19102"/>
                            <a:pt x="1252739" y="-6935"/>
                            <a:pt x="1420966" y="0"/>
                          </a:cubicBezTo>
                          <a:cubicBezTo>
                            <a:pt x="1589193" y="6935"/>
                            <a:pt x="1935743" y="-21842"/>
                            <a:pt x="2208384" y="0"/>
                          </a:cubicBezTo>
                          <a:cubicBezTo>
                            <a:pt x="2481025" y="21842"/>
                            <a:pt x="2756131" y="-22816"/>
                            <a:pt x="2995803" y="0"/>
                          </a:cubicBezTo>
                          <a:cubicBezTo>
                            <a:pt x="3235475" y="22816"/>
                            <a:pt x="3429796" y="-22665"/>
                            <a:pt x="3566002" y="0"/>
                          </a:cubicBezTo>
                          <a:cubicBezTo>
                            <a:pt x="3702208" y="22665"/>
                            <a:pt x="4015715" y="28373"/>
                            <a:pt x="4244811" y="0"/>
                          </a:cubicBezTo>
                          <a:cubicBezTo>
                            <a:pt x="4473907" y="-28373"/>
                            <a:pt x="4856481" y="30037"/>
                            <a:pt x="5032229" y="0"/>
                          </a:cubicBezTo>
                          <a:cubicBezTo>
                            <a:pt x="5207977" y="-30037"/>
                            <a:pt x="5618700" y="-1214"/>
                            <a:pt x="5765343" y="0"/>
                          </a:cubicBezTo>
                          <a:cubicBezTo>
                            <a:pt x="5970378" y="-10324"/>
                            <a:pt x="6096389" y="121837"/>
                            <a:pt x="6100215" y="334872"/>
                          </a:cubicBezTo>
                          <a:cubicBezTo>
                            <a:pt x="6106886" y="498674"/>
                            <a:pt x="6076179" y="849849"/>
                            <a:pt x="6100215" y="1017989"/>
                          </a:cubicBezTo>
                          <a:cubicBezTo>
                            <a:pt x="6124251" y="1186129"/>
                            <a:pt x="6118658" y="1364315"/>
                            <a:pt x="6100215" y="1674317"/>
                          </a:cubicBezTo>
                          <a:cubicBezTo>
                            <a:pt x="6074882" y="1837298"/>
                            <a:pt x="5955812" y="2033506"/>
                            <a:pt x="5765343" y="2009189"/>
                          </a:cubicBezTo>
                          <a:cubicBezTo>
                            <a:pt x="5388114" y="2018495"/>
                            <a:pt x="5201166" y="2025655"/>
                            <a:pt x="4977925" y="2009189"/>
                          </a:cubicBezTo>
                          <a:cubicBezTo>
                            <a:pt x="4754684" y="1992723"/>
                            <a:pt x="4581428" y="2006690"/>
                            <a:pt x="4353421" y="2009189"/>
                          </a:cubicBezTo>
                          <a:cubicBezTo>
                            <a:pt x="4125414" y="2011688"/>
                            <a:pt x="3885560" y="1998005"/>
                            <a:pt x="3566002" y="2009189"/>
                          </a:cubicBezTo>
                          <a:cubicBezTo>
                            <a:pt x="3246444" y="2020373"/>
                            <a:pt x="3269909" y="2008574"/>
                            <a:pt x="3050108" y="2009189"/>
                          </a:cubicBezTo>
                          <a:cubicBezTo>
                            <a:pt x="2830307" y="2009804"/>
                            <a:pt x="2656933" y="1991923"/>
                            <a:pt x="2371299" y="2009189"/>
                          </a:cubicBezTo>
                          <a:cubicBezTo>
                            <a:pt x="2085665" y="2026455"/>
                            <a:pt x="1977545" y="2023546"/>
                            <a:pt x="1692490" y="2009189"/>
                          </a:cubicBezTo>
                          <a:cubicBezTo>
                            <a:pt x="1407435" y="1994832"/>
                            <a:pt x="1326142" y="2001465"/>
                            <a:pt x="1176595" y="2009189"/>
                          </a:cubicBezTo>
                          <a:cubicBezTo>
                            <a:pt x="1027049" y="2016913"/>
                            <a:pt x="712613" y="1990934"/>
                            <a:pt x="334872" y="2009189"/>
                          </a:cubicBezTo>
                          <a:cubicBezTo>
                            <a:pt x="123846" y="2002015"/>
                            <a:pt x="-30349" y="1841205"/>
                            <a:pt x="0" y="1674317"/>
                          </a:cubicBezTo>
                          <a:cubicBezTo>
                            <a:pt x="10317" y="1373493"/>
                            <a:pt x="-19568" y="1242130"/>
                            <a:pt x="0" y="1017989"/>
                          </a:cubicBezTo>
                          <a:cubicBezTo>
                            <a:pt x="19568" y="793848"/>
                            <a:pt x="23673" y="536345"/>
                            <a:pt x="0" y="334872"/>
                          </a:cubicBezTo>
                          <a:close/>
                        </a:path>
                        <a:path w="6100215" h="2009189" stroke="0" extrusionOk="0">
                          <a:moveTo>
                            <a:pt x="0" y="334872"/>
                          </a:moveTo>
                          <a:cubicBezTo>
                            <a:pt x="4929" y="155364"/>
                            <a:pt x="174108" y="24108"/>
                            <a:pt x="334872" y="0"/>
                          </a:cubicBezTo>
                          <a:cubicBezTo>
                            <a:pt x="514000" y="12754"/>
                            <a:pt x="917101" y="24541"/>
                            <a:pt x="1067986" y="0"/>
                          </a:cubicBezTo>
                          <a:cubicBezTo>
                            <a:pt x="1218871" y="-24541"/>
                            <a:pt x="1467865" y="-4590"/>
                            <a:pt x="1692490" y="0"/>
                          </a:cubicBezTo>
                          <a:cubicBezTo>
                            <a:pt x="1917115" y="4590"/>
                            <a:pt x="2064185" y="-3062"/>
                            <a:pt x="2208384" y="0"/>
                          </a:cubicBezTo>
                          <a:cubicBezTo>
                            <a:pt x="2352583" y="3062"/>
                            <a:pt x="2576734" y="-26382"/>
                            <a:pt x="2778584" y="0"/>
                          </a:cubicBezTo>
                          <a:cubicBezTo>
                            <a:pt x="2980434" y="26382"/>
                            <a:pt x="3048388" y="-8409"/>
                            <a:pt x="3294479" y="0"/>
                          </a:cubicBezTo>
                          <a:cubicBezTo>
                            <a:pt x="3540570" y="8409"/>
                            <a:pt x="3610973" y="-6409"/>
                            <a:pt x="3810373" y="0"/>
                          </a:cubicBezTo>
                          <a:cubicBezTo>
                            <a:pt x="4009773" y="6409"/>
                            <a:pt x="4215239" y="-22819"/>
                            <a:pt x="4489182" y="0"/>
                          </a:cubicBezTo>
                          <a:cubicBezTo>
                            <a:pt x="4763125" y="22819"/>
                            <a:pt x="4848939" y="21381"/>
                            <a:pt x="5113686" y="0"/>
                          </a:cubicBezTo>
                          <a:cubicBezTo>
                            <a:pt x="5378433" y="-21381"/>
                            <a:pt x="5569994" y="-9688"/>
                            <a:pt x="5765343" y="0"/>
                          </a:cubicBezTo>
                          <a:cubicBezTo>
                            <a:pt x="5936397" y="-9558"/>
                            <a:pt x="6099564" y="124644"/>
                            <a:pt x="6100215" y="334872"/>
                          </a:cubicBezTo>
                          <a:cubicBezTo>
                            <a:pt x="6080683" y="510069"/>
                            <a:pt x="6129262" y="802750"/>
                            <a:pt x="6100215" y="1004595"/>
                          </a:cubicBezTo>
                          <a:cubicBezTo>
                            <a:pt x="6071168" y="1206440"/>
                            <a:pt x="6097114" y="1488336"/>
                            <a:pt x="6100215" y="1674317"/>
                          </a:cubicBezTo>
                          <a:cubicBezTo>
                            <a:pt x="6090103" y="1877104"/>
                            <a:pt x="5956848" y="2009674"/>
                            <a:pt x="5765343" y="2009189"/>
                          </a:cubicBezTo>
                          <a:cubicBezTo>
                            <a:pt x="5588342" y="1991634"/>
                            <a:pt x="5462044" y="2018504"/>
                            <a:pt x="5249448" y="2009189"/>
                          </a:cubicBezTo>
                          <a:cubicBezTo>
                            <a:pt x="5036852" y="1999874"/>
                            <a:pt x="4742257" y="2031552"/>
                            <a:pt x="4570639" y="2009189"/>
                          </a:cubicBezTo>
                          <a:cubicBezTo>
                            <a:pt x="4399021" y="1986826"/>
                            <a:pt x="4039829" y="2015923"/>
                            <a:pt x="3837526" y="2009189"/>
                          </a:cubicBezTo>
                          <a:cubicBezTo>
                            <a:pt x="3635223" y="2002455"/>
                            <a:pt x="3332773" y="1991017"/>
                            <a:pt x="3104412" y="2009189"/>
                          </a:cubicBezTo>
                          <a:cubicBezTo>
                            <a:pt x="2876051" y="2027361"/>
                            <a:pt x="2777408" y="1995999"/>
                            <a:pt x="2479908" y="2009189"/>
                          </a:cubicBezTo>
                          <a:cubicBezTo>
                            <a:pt x="2182408" y="2022379"/>
                            <a:pt x="2034924" y="2024194"/>
                            <a:pt x="1909709" y="2009189"/>
                          </a:cubicBezTo>
                          <a:cubicBezTo>
                            <a:pt x="1784494" y="1994184"/>
                            <a:pt x="1505183" y="2013677"/>
                            <a:pt x="1393814" y="2009189"/>
                          </a:cubicBezTo>
                          <a:cubicBezTo>
                            <a:pt x="1282445" y="2004701"/>
                            <a:pt x="641590" y="2051406"/>
                            <a:pt x="334872" y="2009189"/>
                          </a:cubicBezTo>
                          <a:cubicBezTo>
                            <a:pt x="145911" y="2023970"/>
                            <a:pt x="-8322" y="1858045"/>
                            <a:pt x="0" y="1674317"/>
                          </a:cubicBezTo>
                          <a:cubicBezTo>
                            <a:pt x="8264" y="1535849"/>
                            <a:pt x="-12132" y="1341752"/>
                            <a:pt x="0" y="1031383"/>
                          </a:cubicBezTo>
                          <a:cubicBezTo>
                            <a:pt x="12132" y="721014"/>
                            <a:pt x="-2599" y="534773"/>
                            <a:pt x="0" y="33487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4" name="TextBox 23">
              <a:extLst>
                <a:ext uri="{FF2B5EF4-FFF2-40B4-BE49-F238E27FC236}">
                  <a16:creationId xmlns:a16="http://schemas.microsoft.com/office/drawing/2014/main" id="{D2699F32-BDC8-B748-FE06-F5D310B6E13E}"/>
                </a:ext>
              </a:extLst>
            </p:cNvPr>
            <p:cNvSpPr txBox="1"/>
            <p:nvPr/>
          </p:nvSpPr>
          <p:spPr>
            <a:xfrm>
              <a:off x="-3423260" y="3857624"/>
              <a:ext cx="5294461" cy="11375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Ngọc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thích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và</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rất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đẹp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Bạn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thấy</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có</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khiếu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âm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nhưng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vì</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mẹ</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thích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nên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vẫn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đàn</a:t>
              </a:r>
              <a:r>
                <a:rPr lang="en-US" sz="2800" b="1" i="1" dirty="0">
                  <a:solidFill>
                    <a:srgbClr val="224E4A"/>
                  </a:solidFill>
                  <a:latin typeface="Cambria" panose="02040503050406030204" pitchFamily="18" charset="0"/>
                </a:rPr>
                <a:t>.</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4" name="Oval Callout 3">
            <a:extLst>
              <a:ext uri="{FF2B5EF4-FFF2-40B4-BE49-F238E27FC236}">
                <a16:creationId xmlns:a16="http://schemas.microsoft.com/office/drawing/2014/main" id="{DAE71758-DC60-2D4A-B92C-318F4EA69DDA}"/>
              </a:ext>
            </a:extLst>
          </p:cNvPr>
          <p:cNvSpPr/>
          <p:nvPr/>
        </p:nvSpPr>
        <p:spPr>
          <a:xfrm>
            <a:off x="399869" y="1809086"/>
            <a:ext cx="4931568" cy="2438400"/>
          </a:xfrm>
          <a:prstGeom prst="wedgeEllipseCallout">
            <a:avLst/>
          </a:prstGeom>
          <a:solidFill>
            <a:srgbClr val="E7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latin typeface="Arial" panose="020B0604020202020204" pitchFamily="34" charset="0"/>
                <a:cs typeface="Arial" panose="020B0604020202020204" pitchFamily="34" charset="0"/>
              </a:rPr>
              <a:t>Em có đồng tình với Ngọc không</a:t>
            </a:r>
          </a:p>
        </p:txBody>
      </p:sp>
      <p:sp>
        <p:nvSpPr>
          <p:cNvPr id="5" name="Rectangle 4">
            <a:extLst>
              <a:ext uri="{FF2B5EF4-FFF2-40B4-BE49-F238E27FC236}">
                <a16:creationId xmlns:a16="http://schemas.microsoft.com/office/drawing/2014/main" id="{B086BE72-013D-0C4E-8A52-A07AD9F57E85}"/>
              </a:ext>
            </a:extLst>
          </p:cNvPr>
          <p:cNvSpPr/>
          <p:nvPr/>
        </p:nvSpPr>
        <p:spPr>
          <a:xfrm>
            <a:off x="399869" y="4487464"/>
            <a:ext cx="5442857" cy="1611086"/>
          </a:xfrm>
          <a:prstGeom prst="rect">
            <a:avLst/>
          </a:prstGeom>
          <a:solidFill>
            <a:srgbClr val="FEB8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latin typeface="Arial" panose="020B0604020202020204" pitchFamily="34" charset="0"/>
                <a:cs typeface="Arial" panose="020B0604020202020204" pitchFamily="34" charset="0"/>
              </a:rPr>
              <a:t>Em sẽ khuyên Ngọc điều gì?</a:t>
            </a:r>
            <a:endParaRPr lang="en-VN" sz="3600" dirty="0">
              <a:solidFill>
                <a:schemeClr val="tx1"/>
              </a:solidFill>
            </a:endParaRPr>
          </a:p>
        </p:txBody>
      </p:sp>
      <p:sp>
        <p:nvSpPr>
          <p:cNvPr id="6" name="TextBox 5">
            <a:extLst>
              <a:ext uri="{FF2B5EF4-FFF2-40B4-BE49-F238E27FC236}">
                <a16:creationId xmlns:a16="http://schemas.microsoft.com/office/drawing/2014/main" id="{811D115D-12B5-BB4F-8D8E-83602EA59235}"/>
              </a:ext>
            </a:extLst>
          </p:cNvPr>
          <p:cNvSpPr txBox="1"/>
          <p:nvPr/>
        </p:nvSpPr>
        <p:spPr>
          <a:xfrm>
            <a:off x="682172" y="3914445"/>
            <a:ext cx="11109959" cy="2554545"/>
          </a:xfrm>
          <a:prstGeom prst="rect">
            <a:avLst/>
          </a:prstGeom>
          <a:solidFill>
            <a:schemeClr val="bg1"/>
          </a:solidFill>
          <a:ln w="38100">
            <a:solidFill>
              <a:srgbClr val="FF0000"/>
            </a:solidFill>
          </a:ln>
        </p:spPr>
        <p:txBody>
          <a:bodyPr wrap="square" rtlCol="0">
            <a:spAutoFit/>
          </a:bodyPr>
          <a:lstStyle/>
          <a:p>
            <a:r>
              <a:rPr lang="en-US" sz="3200" b="0" i="0" dirty="0" err="1">
                <a:solidFill>
                  <a:srgbClr val="000000"/>
                </a:solidFill>
                <a:effectLst/>
                <a:latin typeface="Cambria" panose="02040503050406030204" pitchFamily="18" charset="0"/>
                <a:cs typeface="Arial" panose="020B0604020202020204" pitchFamily="34" charset="0"/>
              </a:rPr>
              <a:t>Ngọc</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hãy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nhìn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nhận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lại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xem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bản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thân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đang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muốn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gì</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cần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gì</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hãy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chứng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minh</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cho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bố</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mẹ</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thấy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là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mình</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có</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năng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khiếu</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đam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mê</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thực</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sự</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với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mỹ</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thuật</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nếu</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có</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thể</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hãy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tham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gia</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một</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cuộc</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vẽ</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nào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đó</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cố</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gắng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đạt</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giải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cao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để</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bố</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mẹ</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nhìn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nhận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lại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thay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đổi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suy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nghĩ</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để</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cho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bạn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theo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đuổi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đam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mê</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của</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mình</a:t>
            </a:r>
            <a:r>
              <a:rPr lang="en-US" sz="3200" b="0" i="0" dirty="0">
                <a:solidFill>
                  <a:srgbClr val="000000"/>
                </a:solidFill>
                <a:effectLst/>
                <a:latin typeface="Cambria" panose="02040503050406030204" pitchFamily="18" charset="0"/>
                <a:cs typeface="Arial" panose="020B0604020202020204" pitchFamily="34" charset="0"/>
              </a:rPr>
              <a:t>.</a:t>
            </a:r>
            <a:endParaRPr lang="en-VN" sz="3200" dirty="0">
              <a:latin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79F3DB53-91B0-E344-863D-A8F51D0C02FD}"/>
              </a:ext>
            </a:extLst>
          </p:cNvPr>
          <p:cNvPicPr>
            <a:picLocks noChangeAspect="1"/>
          </p:cNvPicPr>
          <p:nvPr/>
        </p:nvPicPr>
        <p:blipFill>
          <a:blip r:embed="rId3"/>
          <a:stretch>
            <a:fillRect/>
          </a:stretch>
        </p:blipFill>
        <p:spPr>
          <a:xfrm>
            <a:off x="5462471" y="1912594"/>
            <a:ext cx="698380" cy="834281"/>
          </a:xfrm>
          <a:prstGeom prst="rect">
            <a:avLst/>
          </a:prstGeom>
        </p:spPr>
      </p:pic>
    </p:spTree>
    <p:extLst>
      <p:ext uri="{BB962C8B-B14F-4D97-AF65-F5344CB8AC3E}">
        <p14:creationId xmlns:p14="http://schemas.microsoft.com/office/powerpoint/2010/main" val="427495087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2" presetClass="entr" presetSubtype="4"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4" grpId="0" animBg="1"/>
      <p:bldP spid="4" grpId="1" animBg="1"/>
      <p:bldP spid="5" grpId="0" animBg="1"/>
      <p:bldP spid="5" grpId="1"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descr="背景图案&#10;&#10;描述已自动生成">
            <a:extLst>
              <a:ext uri="{FF2B5EF4-FFF2-40B4-BE49-F238E27FC236}">
                <a16:creationId xmlns:a16="http://schemas.microsoft.com/office/drawing/2014/main" id="{8E911B0A-C95D-C649-ACF6-E2C2E6641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12" name="图片 19" descr="卡通人物&#10;&#10;中度可信度描述已自动生成">
            <a:extLst>
              <a:ext uri="{FF2B5EF4-FFF2-40B4-BE49-F238E27FC236}">
                <a16:creationId xmlns:a16="http://schemas.microsoft.com/office/drawing/2014/main" id="{F1C568A4-8D02-6C44-A0C1-E73B26FF1224}"/>
              </a:ext>
            </a:extLst>
          </p:cNvPr>
          <p:cNvPicPr>
            <a:picLocks noChangeAspect="1"/>
          </p:cNvPicPr>
          <p:nvPr/>
        </p:nvPicPr>
        <p:blipFill>
          <a:blip r:embed="rId3" cstate="print">
            <a:extLst>
              <a:ext uri="{28A0092B-C50C-407E-A947-70E740481C1C}">
                <a14:useLocalDpi xmlns:a14="http://schemas.microsoft.com/office/drawing/2010/main" val="0"/>
              </a:ext>
            </a:extLst>
          </a:blip>
          <a:srcRect b="4405"/>
          <a:stretch>
            <a:fillRect/>
          </a:stretch>
        </p:blipFill>
        <p:spPr>
          <a:xfrm>
            <a:off x="-271704" y="659533"/>
            <a:ext cx="12463704" cy="6198467"/>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sp>
        <p:nvSpPr>
          <p:cNvPr id="2" name="圆角矩形 4">
            <a:extLst>
              <a:ext uri="{FF2B5EF4-FFF2-40B4-BE49-F238E27FC236}">
                <a16:creationId xmlns:a16="http://schemas.microsoft.com/office/drawing/2014/main" id="{F6CC40AF-3923-F806-9815-E41A5292396D}"/>
              </a:ext>
            </a:extLst>
          </p:cNvPr>
          <p:cNvSpPr/>
          <p:nvPr/>
        </p:nvSpPr>
        <p:spPr>
          <a:xfrm>
            <a:off x="2770672" y="721652"/>
            <a:ext cx="6258560" cy="4307840"/>
          </a:xfrm>
          <a:prstGeom prst="roundRect">
            <a:avLst>
              <a:gd name="adj" fmla="val 20492"/>
            </a:avLst>
          </a:prstGeom>
          <a:solidFill>
            <a:schemeClr val="bg1"/>
          </a:solidFill>
          <a:ln w="63500" cmpd="dbl">
            <a:solidFill>
              <a:srgbClr val="E75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0">
            <a:extLst>
              <a:ext uri="{FF2B5EF4-FFF2-40B4-BE49-F238E27FC236}">
                <a16:creationId xmlns:a16="http://schemas.microsoft.com/office/drawing/2014/main" id="{5766BED5-C94A-B444-B93A-4BD87909C7EB}"/>
              </a:ext>
            </a:extLst>
          </p:cNvPr>
          <p:cNvSpPr/>
          <p:nvPr/>
        </p:nvSpPr>
        <p:spPr>
          <a:xfrm>
            <a:off x="3823102" y="982746"/>
            <a:ext cx="4153701" cy="3785652"/>
          </a:xfrm>
          <a:prstGeom prst="rect">
            <a:avLst/>
          </a:prstGeom>
        </p:spPr>
        <p:txBody>
          <a:bodyPr wrap="none">
            <a:spAutoFit/>
          </a:bodyPr>
          <a:lstStyle/>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VẬN </a:t>
            </a:r>
          </a:p>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DỤNG</a:t>
            </a:r>
            <a:endParaRPr lang="zh-CN" altLang="en-US"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Tree>
    <p:extLst>
      <p:ext uri="{BB962C8B-B14F-4D97-AF65-F5344CB8AC3E}">
        <p14:creationId xmlns:p14="http://schemas.microsoft.com/office/powerpoint/2010/main" val="109766683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125817" y="495626"/>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rgbClr val="CA3446"/>
              </a:solidFill>
              <a:latin typeface="UTM Avo" panose="02040603050506020204" pitchFamily="18" charset="0"/>
              <a:ea typeface="字魂131号-酷乐潮玩体" panose="00000500000000000000" pitchFamily="2" charset="-122"/>
              <a:sym typeface="Arial" panose="020B0604020202020204" pitchFamily="34" charset="0"/>
            </a:endParaRPr>
          </a:p>
        </p:txBody>
      </p:sp>
      <p:sp>
        <p:nvSpPr>
          <p:cNvPr id="8" name="TextBox 7">
            <a:extLst>
              <a:ext uri="{FF2B5EF4-FFF2-40B4-BE49-F238E27FC236}">
                <a16:creationId xmlns:a16="http://schemas.microsoft.com/office/drawing/2014/main" id="{B5E97D6A-BC5C-C2F8-5A04-18025E1073C2}"/>
              </a:ext>
            </a:extLst>
          </p:cNvPr>
          <p:cNvSpPr txBox="1"/>
          <p:nvPr/>
        </p:nvSpPr>
        <p:spPr>
          <a:xfrm>
            <a:off x="774173" y="901451"/>
            <a:ext cx="1064365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srgbClr val="224E4A"/>
                </a:solidFill>
                <a:latin typeface="Cambria" panose="02040503050406030204" pitchFamily="18" charset="0"/>
              </a:rPr>
              <a:t>Em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hãy</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khám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phá</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mạnh</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yếu</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của</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bản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thân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theo</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gợi</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ý</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sau</a:t>
            </a:r>
            <a:r>
              <a:rPr lang="en-US" sz="3200" b="1" i="1" dirty="0">
                <a:solidFill>
                  <a:srgbClr val="224E4A"/>
                </a:solidFill>
                <a:latin typeface="Cambria" panose="02040503050406030204" pitchFamily="18" charset="0"/>
              </a:rPr>
              <a:t>:</a:t>
            </a:r>
            <a:endParaRPr kumimoji="0" lang="en-US" sz="3200" b="1" i="1" u="none" strike="noStrike" kern="1200" cap="none" spc="0" normalizeH="0" baseline="0" noProof="0" dirty="0">
              <a:ln>
                <a:noFill/>
              </a:ln>
              <a:solidFill>
                <a:srgbClr val="224E4A"/>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49E9EE79-2B8D-BD98-028D-923A0350BAB9}"/>
              </a:ext>
            </a:extLst>
          </p:cNvPr>
          <p:cNvSpPr txBox="1"/>
          <p:nvPr/>
        </p:nvSpPr>
        <p:spPr>
          <a:xfrm>
            <a:off x="334919" y="2409557"/>
            <a:ext cx="2064036" cy="646331"/>
          </a:xfrm>
          <a:prstGeom prst="rect">
            <a:avLst/>
          </a:prstGeom>
          <a:noFill/>
        </p:spPr>
        <p:txBody>
          <a:bodyPr wrap="square" rtlCol="0">
            <a:spAutoFit/>
          </a:bodyPr>
          <a:lstStyle/>
          <a:p>
            <a:r>
              <a:rPr lang="en-US" sz="3600" u="sng" dirty="0" err="1">
                <a:solidFill>
                  <a:srgbClr val="CA3446"/>
                </a:solidFill>
                <a:latin typeface="UTM Avo" panose="02040603050506020204" pitchFamily="18" charset="0"/>
                <a:ea typeface="字魂131号-酷乐潮玩体" panose="00000500000000000000" pitchFamily="2" charset="-122"/>
              </a:rPr>
              <a:t>Bước</a:t>
            </a:r>
            <a:r>
              <a:rPr lang="en-US" sz="3600" u="sng" dirty="0">
                <a:solidFill>
                  <a:srgbClr val="CA3446"/>
                </a:solidFill>
                <a:latin typeface="UTM Avo" panose="02040603050506020204" pitchFamily="18" charset="0"/>
                <a:ea typeface="字魂131号-酷乐潮玩体" panose="00000500000000000000" pitchFamily="2" charset="-122"/>
              </a:rPr>
              <a:t> 1</a:t>
            </a:r>
            <a:r>
              <a:rPr lang="en-US" sz="3600" dirty="0">
                <a:solidFill>
                  <a:srgbClr val="CA3446"/>
                </a:solidFill>
                <a:latin typeface="UTM Avo" panose="02040603050506020204" pitchFamily="18" charset="0"/>
                <a:ea typeface="字魂131号-酷乐潮玩体" panose="00000500000000000000" pitchFamily="2" charset="-122"/>
              </a:rPr>
              <a:t>:</a:t>
            </a:r>
          </a:p>
        </p:txBody>
      </p:sp>
      <p:sp>
        <p:nvSpPr>
          <p:cNvPr id="12" name="TextBox 11">
            <a:extLst>
              <a:ext uri="{FF2B5EF4-FFF2-40B4-BE49-F238E27FC236}">
                <a16:creationId xmlns:a16="http://schemas.microsoft.com/office/drawing/2014/main" id="{1004A571-8AA6-4C97-D1F4-BE7134D1C55C}"/>
              </a:ext>
            </a:extLst>
          </p:cNvPr>
          <p:cNvSpPr txBox="1"/>
          <p:nvPr/>
        </p:nvSpPr>
        <p:spPr>
          <a:xfrm>
            <a:off x="2133599" y="2351680"/>
            <a:ext cx="9315039" cy="1200329"/>
          </a:xfrm>
          <a:prstGeom prst="rect">
            <a:avLst/>
          </a:prstGeom>
          <a:noFill/>
        </p:spPr>
        <p:txBody>
          <a:bodyPr wrap="square" rtlCol="0">
            <a:spAutoFit/>
          </a:bodyPr>
          <a:lstStyle/>
          <a:p>
            <a:r>
              <a:rPr lang="en-US" sz="3600" dirty="0" err="1">
                <a:latin typeface="UTM Avo" panose="02040603050506020204" pitchFamily="18" charset="0"/>
                <a:ea typeface="字魂131号-酷乐潮玩体" panose="00000500000000000000" pitchFamily="2" charset="-122"/>
              </a:rPr>
              <a:t>Tự</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suy</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ngẫm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về</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những</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mạnh</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yếu</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của</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bản</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thân</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sau</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đó</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viết</a:t>
            </a:r>
            <a:r>
              <a:rPr lang="en-US" sz="3600" dirty="0">
                <a:latin typeface="UTM Avo" panose="02040603050506020204" pitchFamily="18" charset="0"/>
                <a:ea typeface="字魂131号-酷乐潮玩体" panose="00000500000000000000" pitchFamily="2" charset="-122"/>
              </a:rPr>
              <a:t> ra </a:t>
            </a:r>
            <a:r>
              <a:rPr lang="en-US" sz="3600" dirty="0" err="1">
                <a:latin typeface="UTM Avo" panose="02040603050506020204" pitchFamily="18" charset="0"/>
                <a:ea typeface="字魂131号-酷乐潮玩体" panose="00000500000000000000" pitchFamily="2" charset="-122"/>
              </a:rPr>
              <a:t>giấy</a:t>
            </a:r>
            <a:r>
              <a:rPr lang="en-US" sz="3600" dirty="0">
                <a:latin typeface="UTM Avo" panose="02040603050506020204" pitchFamily="18" charset="0"/>
                <a:ea typeface="字魂131号-酷乐潮玩体" panose="00000500000000000000" pitchFamily="2" charset="-122"/>
              </a:rPr>
              <a:t>.</a:t>
            </a:r>
          </a:p>
        </p:txBody>
      </p:sp>
      <p:sp>
        <p:nvSpPr>
          <p:cNvPr id="13" name="TextBox 12">
            <a:extLst>
              <a:ext uri="{FF2B5EF4-FFF2-40B4-BE49-F238E27FC236}">
                <a16:creationId xmlns:a16="http://schemas.microsoft.com/office/drawing/2014/main" id="{6B3A3590-3751-93BE-81F8-A947E1BBC9B6}"/>
              </a:ext>
            </a:extLst>
          </p:cNvPr>
          <p:cNvSpPr txBox="1"/>
          <p:nvPr/>
        </p:nvSpPr>
        <p:spPr>
          <a:xfrm>
            <a:off x="2133599" y="4265611"/>
            <a:ext cx="8643258" cy="1200329"/>
          </a:xfrm>
          <a:prstGeom prst="rect">
            <a:avLst/>
          </a:prstGeom>
          <a:noFill/>
        </p:spPr>
        <p:txBody>
          <a:bodyPr wrap="square" rtlCol="0">
            <a:spAutoFit/>
          </a:bodyPr>
          <a:lstStyle/>
          <a:p>
            <a:r>
              <a:rPr lang="en-US" sz="3600" dirty="0" err="1">
                <a:latin typeface="UTM Avo" panose="02040603050506020204" pitchFamily="18" charset="0"/>
                <a:ea typeface="字魂131号-酷乐潮玩体" panose="00000500000000000000" pitchFamily="2" charset="-122"/>
              </a:rPr>
              <a:t>Nhờ</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các</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bạn</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trong</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nhóm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viết</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về</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mạnh</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yếu</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của</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em</a:t>
            </a:r>
            <a:r>
              <a:rPr lang="en-US" sz="3600" dirty="0">
                <a:latin typeface="UTM Avo" panose="02040603050506020204" pitchFamily="18" charset="0"/>
                <a:ea typeface="字魂131号-酷乐潮玩体" panose="00000500000000000000" pitchFamily="2" charset="-122"/>
              </a:rPr>
              <a:t>.</a:t>
            </a:r>
          </a:p>
        </p:txBody>
      </p:sp>
      <p:sp>
        <p:nvSpPr>
          <p:cNvPr id="9" name="TextBox 8">
            <a:extLst>
              <a:ext uri="{FF2B5EF4-FFF2-40B4-BE49-F238E27FC236}">
                <a16:creationId xmlns:a16="http://schemas.microsoft.com/office/drawing/2014/main" id="{0BF22A71-A43A-FB4B-BCAD-8161D0A094FD}"/>
              </a:ext>
            </a:extLst>
          </p:cNvPr>
          <p:cNvSpPr txBox="1"/>
          <p:nvPr/>
        </p:nvSpPr>
        <p:spPr>
          <a:xfrm>
            <a:off x="334919" y="4173832"/>
            <a:ext cx="2064036" cy="646331"/>
          </a:xfrm>
          <a:prstGeom prst="rect">
            <a:avLst/>
          </a:prstGeom>
          <a:noFill/>
        </p:spPr>
        <p:txBody>
          <a:bodyPr wrap="square" rtlCol="0">
            <a:spAutoFit/>
          </a:bodyPr>
          <a:lstStyle/>
          <a:p>
            <a:r>
              <a:rPr lang="en-US" sz="3600" u="sng" dirty="0" err="1">
                <a:solidFill>
                  <a:srgbClr val="CA3446"/>
                </a:solidFill>
                <a:latin typeface="UTM Avo" panose="02040603050506020204" pitchFamily="18" charset="0"/>
                <a:ea typeface="字魂131号-酷乐潮玩体" panose="00000500000000000000" pitchFamily="2" charset="-122"/>
              </a:rPr>
              <a:t>Bước</a:t>
            </a:r>
            <a:r>
              <a:rPr lang="en-US" sz="3600" u="sng" dirty="0">
                <a:solidFill>
                  <a:srgbClr val="CA3446"/>
                </a:solidFill>
                <a:latin typeface="UTM Avo" panose="02040603050506020204" pitchFamily="18" charset="0"/>
                <a:ea typeface="字魂131号-酷乐潮玩体" panose="00000500000000000000" pitchFamily="2" charset="-122"/>
              </a:rPr>
              <a:t> 2</a:t>
            </a:r>
            <a:r>
              <a:rPr lang="en-US" sz="3600" dirty="0">
                <a:solidFill>
                  <a:srgbClr val="CA3446"/>
                </a:solidFill>
                <a:latin typeface="UTM Avo" panose="02040603050506020204" pitchFamily="18" charset="0"/>
                <a:ea typeface="字魂131号-酷乐潮玩体" panose="00000500000000000000" pitchFamily="2" charset="-122"/>
              </a:rPr>
              <a:t>:</a:t>
            </a:r>
          </a:p>
        </p:txBody>
      </p:sp>
      <p:pic>
        <p:nvPicPr>
          <p:cNvPr id="10" name="Picture 9" descr="A picture containing text, clipart, doll, toy&#10;&#10;Description automatically generated">
            <a:extLst>
              <a:ext uri="{FF2B5EF4-FFF2-40B4-BE49-F238E27FC236}">
                <a16:creationId xmlns:a16="http://schemas.microsoft.com/office/drawing/2014/main" id="{EC1215E3-2D68-3243-AF9A-E13CDCE2D44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9600638" y="2409557"/>
            <a:ext cx="3173630" cy="4239675"/>
          </a:xfrm>
          <a:prstGeom prst="rect">
            <a:avLst/>
          </a:prstGeom>
        </p:spPr>
      </p:pic>
    </p:spTree>
    <p:extLst>
      <p:ext uri="{BB962C8B-B14F-4D97-AF65-F5344CB8AC3E}">
        <p14:creationId xmlns:p14="http://schemas.microsoft.com/office/powerpoint/2010/main" val="307564598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87B41B7-55B3-9042-BEA3-50ED22850AE9}"/>
              </a:ext>
            </a:extLst>
          </p:cNvPr>
          <p:cNvSpPr/>
          <p:nvPr/>
        </p:nvSpPr>
        <p:spPr>
          <a:xfrm>
            <a:off x="3933866" y="1243786"/>
            <a:ext cx="7902852" cy="4412735"/>
          </a:xfrm>
          <a:prstGeom prst="roundRect">
            <a:avLst/>
          </a:prstGeom>
          <a:solidFill>
            <a:schemeClr val="bg1">
              <a:alpha val="7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65D5ED7-A55A-2346-91D8-68412C848A4E}"/>
              </a:ext>
            </a:extLst>
          </p:cNvPr>
          <p:cNvSpPr txBox="1"/>
          <p:nvPr/>
        </p:nvSpPr>
        <p:spPr>
          <a:xfrm>
            <a:off x="3742301" y="1947215"/>
            <a:ext cx="8285981" cy="3785652"/>
          </a:xfrm>
          <a:prstGeom prst="rect">
            <a:avLst/>
          </a:prstGeom>
          <a:noFill/>
        </p:spPr>
        <p:txBody>
          <a:bodyPr wrap="square" rtlCol="0">
            <a:spAutoFit/>
          </a:bodyPr>
          <a:lstStyle/>
          <a:p>
            <a:pPr algn="ctr"/>
            <a:r>
              <a:rPr lang="en-VN" sz="8000" dirty="0">
                <a:solidFill>
                  <a:srgbClr val="FF0000"/>
                </a:solidFill>
                <a:latin typeface="#9Slide05 Pattaya" pitchFamily="2" charset="-34"/>
                <a:ea typeface="#9Slide04 Tinos Bold" panose="02020803070505020304" pitchFamily="18" charset="0"/>
                <a:cs typeface="#9Slide05 Pattaya" pitchFamily="2" charset="-34"/>
              </a:rPr>
              <a:t>Khám phá </a:t>
            </a:r>
          </a:p>
          <a:p>
            <a:pPr algn="ctr"/>
            <a:r>
              <a:rPr lang="en-VN" sz="8000" dirty="0">
                <a:solidFill>
                  <a:srgbClr val="FF0000"/>
                </a:solidFill>
                <a:latin typeface="#9Slide05 Pattaya" pitchFamily="2" charset="-34"/>
                <a:ea typeface="#9Slide04 Tinos Bold" panose="02020803070505020304" pitchFamily="18" charset="0"/>
                <a:cs typeface="#9Slide05 Pattaya" pitchFamily="2" charset="-34"/>
              </a:rPr>
              <a:t>bản thân</a:t>
            </a:r>
          </a:p>
          <a:p>
            <a:pPr algn="ctr"/>
            <a:endParaRPr lang="en-VN" sz="8000" dirty="0">
              <a:solidFill>
                <a:srgbClr val="FF0000"/>
              </a:solidFill>
              <a:latin typeface="#9Slide05 Pattaya" pitchFamily="2" charset="-34"/>
              <a:ea typeface="#9Slide04 Tinos Bold" panose="02020803070505020304" pitchFamily="18" charset="0"/>
              <a:cs typeface="#9Slide05 Pattaya" pitchFamily="2" charset="-34"/>
            </a:endParaRPr>
          </a:p>
        </p:txBody>
      </p:sp>
      <p:sp>
        <p:nvSpPr>
          <p:cNvPr id="4" name="Rounded Rectangle 3">
            <a:extLst>
              <a:ext uri="{FF2B5EF4-FFF2-40B4-BE49-F238E27FC236}">
                <a16:creationId xmlns:a16="http://schemas.microsoft.com/office/drawing/2014/main" id="{3318B0B8-6BFF-0246-8060-08C53F3DCBF5}"/>
              </a:ext>
            </a:extLst>
          </p:cNvPr>
          <p:cNvSpPr/>
          <p:nvPr/>
        </p:nvSpPr>
        <p:spPr>
          <a:xfrm>
            <a:off x="6941608" y="1030966"/>
            <a:ext cx="2214802" cy="665018"/>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latin typeface="#9Slide05 Pattaya" pitchFamily="2" charset="-34"/>
                <a:cs typeface="#9Slide05 Pattaya" pitchFamily="2" charset="-34"/>
              </a:rPr>
              <a:t>Đạo đức 3</a:t>
            </a:r>
          </a:p>
        </p:txBody>
      </p:sp>
      <p:sp>
        <p:nvSpPr>
          <p:cNvPr id="7" name="TextBox 6">
            <a:extLst>
              <a:ext uri="{FF2B5EF4-FFF2-40B4-BE49-F238E27FC236}">
                <a16:creationId xmlns:a16="http://schemas.microsoft.com/office/drawing/2014/main" id="{F63324F3-9F11-FF4A-862E-9C2D21556E12}"/>
              </a:ext>
            </a:extLst>
          </p:cNvPr>
          <p:cNvSpPr txBox="1"/>
          <p:nvPr/>
        </p:nvSpPr>
        <p:spPr>
          <a:xfrm>
            <a:off x="6567375" y="4471277"/>
            <a:ext cx="2963268" cy="1107996"/>
          </a:xfrm>
          <a:prstGeom prst="rect">
            <a:avLst/>
          </a:prstGeom>
          <a:noFill/>
        </p:spPr>
        <p:txBody>
          <a:bodyPr wrap="square" rtlCol="0">
            <a:spAutoFit/>
          </a:bodyPr>
          <a:lstStyle/>
          <a:p>
            <a:pPr algn="ctr"/>
            <a:r>
              <a:rPr lang="en-VN" sz="6600" dirty="0">
                <a:latin typeface="#9Slide05 Claudia" pitchFamily="2" charset="77"/>
                <a:ea typeface="#9Slide04 Tinos Bold" panose="02020803070505020304" pitchFamily="18" charset="0"/>
                <a:cs typeface="#9Slide04 Tinos Bold" panose="02020803070505020304" pitchFamily="18" charset="0"/>
              </a:rPr>
              <a:t>(Tiết 2)</a:t>
            </a:r>
          </a:p>
        </p:txBody>
      </p:sp>
      <p:grpSp>
        <p:nvGrpSpPr>
          <p:cNvPr id="9" name="Group 8">
            <a:extLst>
              <a:ext uri="{FF2B5EF4-FFF2-40B4-BE49-F238E27FC236}">
                <a16:creationId xmlns:a16="http://schemas.microsoft.com/office/drawing/2014/main" id="{508432C5-E325-6B43-9B02-FD1C13B6F277}"/>
              </a:ext>
            </a:extLst>
          </p:cNvPr>
          <p:cNvGrpSpPr/>
          <p:nvPr/>
        </p:nvGrpSpPr>
        <p:grpSpPr>
          <a:xfrm>
            <a:off x="1204308" y="1695984"/>
            <a:ext cx="4875866" cy="4412736"/>
            <a:chOff x="98263" y="3700528"/>
            <a:chExt cx="3798579" cy="3300024"/>
          </a:xfrm>
        </p:grpSpPr>
        <p:pic>
          <p:nvPicPr>
            <p:cNvPr id="10" name="Picture 9">
              <a:extLst>
                <a:ext uri="{FF2B5EF4-FFF2-40B4-BE49-F238E27FC236}">
                  <a16:creationId xmlns:a16="http://schemas.microsoft.com/office/drawing/2014/main" id="{29A81DCE-3057-A549-9F17-43F12C115631}"/>
                </a:ext>
              </a:extLst>
            </p:cNvPr>
            <p:cNvPicPr>
              <a:picLocks noChangeAspect="1"/>
            </p:cNvPicPr>
            <p:nvPr/>
          </p:nvPicPr>
          <p:blipFill rotWithShape="1">
            <a:blip r:embed="rId2">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1" name="Picture 10">
              <a:extLst>
                <a:ext uri="{FF2B5EF4-FFF2-40B4-BE49-F238E27FC236}">
                  <a16:creationId xmlns:a16="http://schemas.microsoft.com/office/drawing/2014/main" id="{923FEC21-B47F-C94A-AD90-0982E4F1B8C5}"/>
                </a:ext>
              </a:extLst>
            </p:cNvPr>
            <p:cNvPicPr>
              <a:picLocks noChangeAspect="1"/>
            </p:cNvPicPr>
            <p:nvPr/>
          </p:nvPicPr>
          <p:blipFill rotWithShape="1">
            <a:blip r:embed="rId2">
              <a:extLst>
                <a:ext uri="{28A0092B-C50C-407E-A947-70E740481C1C}">
                  <a14:useLocalDpi xmlns:a14="http://schemas.microsoft.com/office/drawing/2010/main" val="0"/>
                </a:ext>
              </a:extLst>
            </a:blip>
            <a:srcRect l="65862" t="30773" r="17960" b="-878"/>
            <a:stretch/>
          </p:blipFill>
          <p:spPr>
            <a:xfrm flipH="1">
              <a:off x="98263" y="3725935"/>
              <a:ext cx="2481781" cy="3238978"/>
            </a:xfrm>
            <a:prstGeom prst="rect">
              <a:avLst/>
            </a:prstGeom>
          </p:spPr>
        </p:pic>
      </p:grpSp>
    </p:spTree>
    <p:extLst>
      <p:ext uri="{BB962C8B-B14F-4D97-AF65-F5344CB8AC3E}">
        <p14:creationId xmlns:p14="http://schemas.microsoft.com/office/powerpoint/2010/main" val="2003576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125817" y="495626"/>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rgbClr val="CA3446"/>
              </a:solidFill>
              <a:latin typeface="UTM Avo" panose="02040603050506020204" pitchFamily="18" charset="0"/>
              <a:ea typeface="字魂131号-酷乐潮玩体" panose="00000500000000000000" pitchFamily="2" charset="-122"/>
              <a:sym typeface="Arial" panose="020B0604020202020204" pitchFamily="34" charset="0"/>
            </a:endParaRPr>
          </a:p>
        </p:txBody>
      </p:sp>
      <p:sp>
        <p:nvSpPr>
          <p:cNvPr id="8" name="TextBox 7">
            <a:extLst>
              <a:ext uri="{FF2B5EF4-FFF2-40B4-BE49-F238E27FC236}">
                <a16:creationId xmlns:a16="http://schemas.microsoft.com/office/drawing/2014/main" id="{B5E97D6A-BC5C-C2F8-5A04-18025E1073C2}"/>
              </a:ext>
            </a:extLst>
          </p:cNvPr>
          <p:cNvSpPr txBox="1"/>
          <p:nvPr/>
        </p:nvSpPr>
        <p:spPr>
          <a:xfrm>
            <a:off x="679496" y="780802"/>
            <a:ext cx="1064365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srgbClr val="224E4A"/>
                </a:solidFill>
                <a:latin typeface="Cambria" panose="02040503050406030204" pitchFamily="18" charset="0"/>
              </a:rPr>
              <a:t>Em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hãy</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khám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phá</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mạnh</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yếu</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của</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bản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thân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theo</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gợi</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ý</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sau</a:t>
            </a:r>
            <a:r>
              <a:rPr lang="en-US" sz="3200" b="1" i="1" dirty="0">
                <a:solidFill>
                  <a:srgbClr val="224E4A"/>
                </a:solidFill>
                <a:latin typeface="Cambria" panose="02040503050406030204" pitchFamily="18" charset="0"/>
              </a:rPr>
              <a:t>:</a:t>
            </a:r>
            <a:endParaRPr kumimoji="0" lang="en-US" sz="3200" b="1" i="1" u="none" strike="noStrike" kern="1200" cap="none" spc="0" normalizeH="0" baseline="0" noProof="0" dirty="0">
              <a:ln>
                <a:noFill/>
              </a:ln>
              <a:solidFill>
                <a:srgbClr val="224E4A"/>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49E9EE79-2B8D-BD98-028D-923A0350BAB9}"/>
              </a:ext>
            </a:extLst>
          </p:cNvPr>
          <p:cNvSpPr txBox="1"/>
          <p:nvPr/>
        </p:nvSpPr>
        <p:spPr>
          <a:xfrm>
            <a:off x="328870" y="2085587"/>
            <a:ext cx="2192773" cy="646331"/>
          </a:xfrm>
          <a:prstGeom prst="rect">
            <a:avLst/>
          </a:prstGeom>
          <a:noFill/>
        </p:spPr>
        <p:txBody>
          <a:bodyPr wrap="square" rtlCol="0">
            <a:spAutoFit/>
          </a:bodyPr>
          <a:lstStyle/>
          <a:p>
            <a:r>
              <a:rPr lang="en-US" sz="3600" u="sng" dirty="0" err="1">
                <a:solidFill>
                  <a:srgbClr val="CA3446"/>
                </a:solidFill>
                <a:latin typeface="UTM Avo" panose="02040603050506020204" pitchFamily="18" charset="0"/>
                <a:ea typeface="字魂131号-酷乐潮玩体" panose="00000500000000000000" pitchFamily="2" charset="-122"/>
              </a:rPr>
              <a:t>Bước</a:t>
            </a:r>
            <a:r>
              <a:rPr lang="en-US" sz="3600" u="sng" dirty="0">
                <a:solidFill>
                  <a:srgbClr val="CA3446"/>
                </a:solidFill>
                <a:latin typeface="UTM Avo" panose="02040603050506020204" pitchFamily="18" charset="0"/>
                <a:ea typeface="字魂131号-酷乐潮玩体" panose="00000500000000000000" pitchFamily="2" charset="-122"/>
              </a:rPr>
              <a:t> 3</a:t>
            </a:r>
            <a:r>
              <a:rPr lang="en-US" sz="3600" dirty="0">
                <a:solidFill>
                  <a:srgbClr val="CA3446"/>
                </a:solidFill>
                <a:latin typeface="UTM Avo" panose="02040603050506020204" pitchFamily="18" charset="0"/>
                <a:ea typeface="字魂131号-酷乐潮玩体" panose="00000500000000000000" pitchFamily="2" charset="-122"/>
              </a:rPr>
              <a:t>:</a:t>
            </a:r>
          </a:p>
        </p:txBody>
      </p:sp>
      <p:sp>
        <p:nvSpPr>
          <p:cNvPr id="12" name="TextBox 11">
            <a:extLst>
              <a:ext uri="{FF2B5EF4-FFF2-40B4-BE49-F238E27FC236}">
                <a16:creationId xmlns:a16="http://schemas.microsoft.com/office/drawing/2014/main" id="{1004A571-8AA6-4C97-D1F4-BE7134D1C55C}"/>
              </a:ext>
            </a:extLst>
          </p:cNvPr>
          <p:cNvSpPr txBox="1"/>
          <p:nvPr/>
        </p:nvSpPr>
        <p:spPr>
          <a:xfrm>
            <a:off x="2317446" y="2055508"/>
            <a:ext cx="9414099" cy="2062103"/>
          </a:xfrm>
          <a:prstGeom prst="rect">
            <a:avLst/>
          </a:prstGeom>
          <a:noFill/>
        </p:spPr>
        <p:txBody>
          <a:bodyPr wrap="square" rtlCol="0">
            <a:spAutoFit/>
          </a:bodyPr>
          <a:lstStyle/>
          <a:p>
            <a:pPr algn="just"/>
            <a:r>
              <a:rPr lang="en-US" sz="3200" dirty="0">
                <a:latin typeface="UTM Avo" panose="02040603050506020204" pitchFamily="18" charset="0"/>
                <a:ea typeface="字魂131号-酷乐潮玩体" panose="00000500000000000000" pitchFamily="2" charset="-122"/>
              </a:rPr>
              <a:t>So </a:t>
            </a:r>
            <a:r>
              <a:rPr lang="en-US" sz="3200" dirty="0" err="1">
                <a:latin typeface="UTM Avo" panose="02040603050506020204" pitchFamily="18" charset="0"/>
                <a:ea typeface="字魂131号-酷乐潮玩体" panose="00000500000000000000" pitchFamily="2" charset="-122"/>
              </a:rPr>
              <a:t>sánh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những</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suy</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ngẫm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của</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em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và</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giá</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của</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các</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bạn</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về</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những</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mạnh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yếu</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của</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em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Lập</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kế</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hoạch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phát</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huy</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mạnh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khắc</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phục</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yếu</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theo</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những</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gợi</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ý</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sau</a:t>
            </a:r>
            <a:r>
              <a:rPr lang="en-US" sz="3200" dirty="0">
                <a:latin typeface="UTM Avo" panose="02040603050506020204" pitchFamily="18" charset="0"/>
                <a:ea typeface="字魂131号-酷乐潮玩体" panose="00000500000000000000" pitchFamily="2" charset="-122"/>
              </a:rPr>
              <a:t>:</a:t>
            </a:r>
          </a:p>
        </p:txBody>
      </p:sp>
      <p:pic>
        <p:nvPicPr>
          <p:cNvPr id="10" name="Picture 9" descr="A picture containing text, clipart, doll, toy&#10;&#10;Description automatically generated">
            <a:extLst>
              <a:ext uri="{FF2B5EF4-FFF2-40B4-BE49-F238E27FC236}">
                <a16:creationId xmlns:a16="http://schemas.microsoft.com/office/drawing/2014/main" id="{347CF0F4-35E9-194B-96ED-11CEEDE1DDF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364" b="95182" l="39955" r="56750">
                        <a14:foregroundMark x1="39977" y1="68182" x2="39977" y2="68182"/>
                        <a14:foregroundMark x1="39977" y1="67000" x2="39977" y2="67000"/>
                        <a14:foregroundMark x1="48659" y1="56364" x2="50091" y2="56773"/>
                        <a14:foregroundMark x1="44727" y1="73364" x2="45841" y2="73955"/>
                        <a14:foregroundMark x1="46545" y1="74455" x2="49523" y2="76364"/>
                        <a14:foregroundMark x1="49523" y1="76364" x2="49523" y2="76364"/>
                        <a14:foregroundMark x1="48409" y1="72136" x2="48568" y2="74682"/>
                        <a14:foregroundMark x1="48773" y1="76909" x2="49023" y2="84364"/>
                        <a14:foregroundMark x1="49023" y1="84364" x2="49023" y2="84364"/>
                        <a14:foregroundMark x1="44477" y1="90636" x2="46909" y2="87000"/>
                        <a14:foregroundMark x1="46909" y1="87000" x2="46909" y2="87000"/>
                        <a14:foregroundMark x1="50295" y1="93273" x2="49932" y2="89727"/>
                        <a14:foregroundMark x1="49932" y1="89727" x2="49932" y2="89727"/>
                        <a14:foregroundMark x1="52250" y1="72455" x2="47250" y2="76773"/>
                        <a14:foregroundMark x1="47250" y1="76773" x2="47250" y2="76773"/>
                        <a14:foregroundMark x1="49227" y1="71318" x2="49068" y2="75091"/>
                        <a14:foregroundMark x1="47568" y1="72045" x2="47568" y2="76500"/>
                        <a14:foregroundMark x1="47568" y1="76500" x2="47568" y2="76500"/>
                        <a14:foregroundMark x1="56295" y1="65364" x2="56295" y2="65364"/>
                        <a14:foregroundMark x1="56614" y1="66591" x2="56614" y2="66591"/>
                        <a14:foregroundMark x1="56750" y1="67682" x2="56750" y2="67682"/>
                      </a14:backgroundRemoval>
                    </a14:imgEffect>
                  </a14:imgLayer>
                </a14:imgProps>
              </a:ext>
              <a:ext uri="{28A0092B-C50C-407E-A947-70E740481C1C}">
                <a14:useLocalDpi xmlns:a14="http://schemas.microsoft.com/office/drawing/2010/main" val="0"/>
              </a:ext>
            </a:extLst>
          </a:blip>
          <a:srcRect l="38919" t="52274" r="41831"/>
          <a:stretch/>
        </p:blipFill>
        <p:spPr>
          <a:xfrm>
            <a:off x="-668131" y="2830662"/>
            <a:ext cx="3321359" cy="4117800"/>
          </a:xfrm>
          <a:prstGeom prst="rect">
            <a:avLst/>
          </a:prstGeom>
        </p:spPr>
      </p:pic>
      <p:graphicFrame>
        <p:nvGraphicFramePr>
          <p:cNvPr id="3" name="Table 3">
            <a:extLst>
              <a:ext uri="{FF2B5EF4-FFF2-40B4-BE49-F238E27FC236}">
                <a16:creationId xmlns:a16="http://schemas.microsoft.com/office/drawing/2014/main" id="{A5EA933C-EE4D-EC4B-AF30-1D5261C126A1}"/>
              </a:ext>
            </a:extLst>
          </p:cNvPr>
          <p:cNvGraphicFramePr>
            <a:graphicFrameLocks noGrp="1"/>
          </p:cNvGraphicFramePr>
          <p:nvPr/>
        </p:nvGraphicFramePr>
        <p:xfrm>
          <a:off x="2521643" y="4211124"/>
          <a:ext cx="9005704" cy="1758258"/>
        </p:xfrm>
        <a:graphic>
          <a:graphicData uri="http://schemas.openxmlformats.org/drawingml/2006/table">
            <a:tbl>
              <a:tblPr firstRow="1" bandRow="1">
                <a:tableStyleId>{00A15C55-8517-42AA-B614-E9B94910E393}</a:tableStyleId>
              </a:tblPr>
              <a:tblGrid>
                <a:gridCol w="2251426">
                  <a:extLst>
                    <a:ext uri="{9D8B030D-6E8A-4147-A177-3AD203B41FA5}">
                      <a16:colId xmlns:a16="http://schemas.microsoft.com/office/drawing/2014/main" val="2512029752"/>
                    </a:ext>
                  </a:extLst>
                </a:gridCol>
                <a:gridCol w="2251426">
                  <a:extLst>
                    <a:ext uri="{9D8B030D-6E8A-4147-A177-3AD203B41FA5}">
                      <a16:colId xmlns:a16="http://schemas.microsoft.com/office/drawing/2014/main" val="637411581"/>
                    </a:ext>
                  </a:extLst>
                </a:gridCol>
                <a:gridCol w="2251426">
                  <a:extLst>
                    <a:ext uri="{9D8B030D-6E8A-4147-A177-3AD203B41FA5}">
                      <a16:colId xmlns:a16="http://schemas.microsoft.com/office/drawing/2014/main" val="4047724488"/>
                    </a:ext>
                  </a:extLst>
                </a:gridCol>
                <a:gridCol w="2251426">
                  <a:extLst>
                    <a:ext uri="{9D8B030D-6E8A-4147-A177-3AD203B41FA5}">
                      <a16:colId xmlns:a16="http://schemas.microsoft.com/office/drawing/2014/main" val="2943216677"/>
                    </a:ext>
                  </a:extLst>
                </a:gridCol>
              </a:tblGrid>
              <a:tr h="691458">
                <a:tc>
                  <a:txBody>
                    <a:bodyPr/>
                    <a:lstStyle/>
                    <a:p>
                      <a:pPr algn="ctr"/>
                      <a:r>
                        <a:rPr lang="en-VN" sz="3200" dirty="0"/>
                        <a:t>Điểm mạnh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tc>
                  <a:txBody>
                    <a:bodyPr/>
                    <a:lstStyle/>
                    <a:p>
                      <a:pPr algn="ctr"/>
                      <a:r>
                        <a:rPr lang="en-VN" sz="3200" dirty="0"/>
                        <a:t>Cách phát huy</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tc>
                  <a:txBody>
                    <a:bodyPr/>
                    <a:lstStyle/>
                    <a:p>
                      <a:pPr algn="ctr"/>
                      <a:r>
                        <a:rPr lang="en-VN" sz="3200" dirty="0"/>
                        <a:t>Điểm yếu</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tc>
                  <a:txBody>
                    <a:bodyPr/>
                    <a:lstStyle/>
                    <a:p>
                      <a:pPr algn="ctr"/>
                      <a:r>
                        <a:rPr lang="en-VN" sz="3200" dirty="0"/>
                        <a:t>Cách khắc phục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extLst>
                  <a:ext uri="{0D108BD9-81ED-4DB2-BD59-A6C34878D82A}">
                    <a16:rowId xmlns:a16="http://schemas.microsoft.com/office/drawing/2014/main" val="877286278"/>
                  </a:ext>
                </a:extLst>
              </a:tr>
              <a:tr h="691458">
                <a:tc>
                  <a:txBody>
                    <a:bodyPr/>
                    <a:lstStyle/>
                    <a:p>
                      <a:pPr algn="ctr"/>
                      <a:endParaRPr lang="en-VN" sz="32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tc>
                  <a:txBody>
                    <a:bodyPr/>
                    <a:lstStyle/>
                    <a:p>
                      <a:pPr algn="ctr"/>
                      <a:endParaRPr lang="en-VN" sz="32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tc>
                  <a:txBody>
                    <a:bodyPr/>
                    <a:lstStyle/>
                    <a:p>
                      <a:pPr algn="ctr"/>
                      <a:endParaRPr lang="en-VN" sz="32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tc>
                  <a:txBody>
                    <a:bodyPr/>
                    <a:lstStyle/>
                    <a:p>
                      <a:pPr algn="ctr"/>
                      <a:endParaRPr lang="en-VN"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extLst>
                  <a:ext uri="{0D108BD9-81ED-4DB2-BD59-A6C34878D82A}">
                    <a16:rowId xmlns:a16="http://schemas.microsoft.com/office/drawing/2014/main" val="2656513704"/>
                  </a:ext>
                </a:extLst>
              </a:tr>
            </a:tbl>
          </a:graphicData>
        </a:graphic>
      </p:graphicFrame>
    </p:spTree>
    <p:extLst>
      <p:ext uri="{BB962C8B-B14F-4D97-AF65-F5344CB8AC3E}">
        <p14:creationId xmlns:p14="http://schemas.microsoft.com/office/powerpoint/2010/main" val="363527232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id="{F6CC40AF-3923-F806-9815-E41A5292396D}"/>
              </a:ext>
            </a:extLst>
          </p:cNvPr>
          <p:cNvSpPr/>
          <p:nvPr/>
        </p:nvSpPr>
        <p:spPr>
          <a:xfrm>
            <a:off x="2468562" y="787409"/>
            <a:ext cx="6258560" cy="4307840"/>
          </a:xfrm>
          <a:prstGeom prst="roundRect">
            <a:avLst>
              <a:gd name="adj" fmla="val 20492"/>
            </a:avLst>
          </a:prstGeom>
          <a:solidFill>
            <a:schemeClr val="bg1"/>
          </a:solidFill>
          <a:ln w="63500" cmpd="dbl">
            <a:solidFill>
              <a:srgbClr val="8CCA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图片 5" descr="千库网_绿色小鸟动物_元素编号12831550">
            <a:extLst>
              <a:ext uri="{FF2B5EF4-FFF2-40B4-BE49-F238E27FC236}">
                <a16:creationId xmlns:a16="http://schemas.microsoft.com/office/drawing/2014/main" id="{301B0449-482D-E3B5-1D01-D3C924D90B3D}"/>
              </a:ext>
            </a:extLst>
          </p:cNvPr>
          <p:cNvPicPr>
            <a:picLocks noChangeAspect="1"/>
          </p:cNvPicPr>
          <p:nvPr/>
        </p:nvPicPr>
        <p:blipFill>
          <a:blip r:embed="rId2"/>
          <a:stretch>
            <a:fillRect/>
          </a:stretch>
        </p:blipFill>
        <p:spPr>
          <a:xfrm>
            <a:off x="7562669" y="144164"/>
            <a:ext cx="2270125" cy="2270125"/>
          </a:xfrm>
          <a:prstGeom prst="rect">
            <a:avLst/>
          </a:prstGeom>
        </p:spPr>
      </p:pic>
      <p:grpSp>
        <p:nvGrpSpPr>
          <p:cNvPr id="4" name="Group 3">
            <a:extLst>
              <a:ext uri="{FF2B5EF4-FFF2-40B4-BE49-F238E27FC236}">
                <a16:creationId xmlns:a16="http://schemas.microsoft.com/office/drawing/2014/main" id="{34DBE6FF-A2CD-A629-A8A6-AAD344EE39EC}"/>
              </a:ext>
            </a:extLst>
          </p:cNvPr>
          <p:cNvGrpSpPr/>
          <p:nvPr/>
        </p:nvGrpSpPr>
        <p:grpSpPr>
          <a:xfrm>
            <a:off x="193233" y="2941328"/>
            <a:ext cx="4468042" cy="3864937"/>
            <a:chOff x="98263" y="3700528"/>
            <a:chExt cx="3798579" cy="3300024"/>
          </a:xfrm>
        </p:grpSpPr>
        <p:pic>
          <p:nvPicPr>
            <p:cNvPr id="5" name="Picture 4">
              <a:extLst>
                <a:ext uri="{FF2B5EF4-FFF2-40B4-BE49-F238E27FC236}">
                  <a16:creationId xmlns:a16="http://schemas.microsoft.com/office/drawing/2014/main" id="{BC5D2972-7C1A-B5F7-FBDF-760BCEABA919}"/>
                </a:ext>
              </a:extLst>
            </p:cNvPr>
            <p:cNvPicPr>
              <a:picLocks noChangeAspect="1"/>
            </p:cNvPicPr>
            <p:nvPr/>
          </p:nvPicPr>
          <p:blipFill rotWithShape="1">
            <a:blip r:embed="rId3">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6" name="Picture 5">
              <a:extLst>
                <a:ext uri="{FF2B5EF4-FFF2-40B4-BE49-F238E27FC236}">
                  <a16:creationId xmlns:a16="http://schemas.microsoft.com/office/drawing/2014/main" id="{29F6EDBF-96D0-8AA0-9303-E2F60E2C0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862" t="30773" r="17960" b="-878"/>
            <a:stretch/>
          </p:blipFill>
          <p:spPr>
            <a:xfrm flipH="1">
              <a:off x="98263" y="3725935"/>
              <a:ext cx="2481781" cy="3238978"/>
            </a:xfrm>
            <a:prstGeom prst="rect">
              <a:avLst/>
            </a:prstGeom>
          </p:spPr>
        </p:pic>
      </p:grpSp>
      <p:pic>
        <p:nvPicPr>
          <p:cNvPr id="13" name="Picture 12">
            <a:extLst>
              <a:ext uri="{FF2B5EF4-FFF2-40B4-BE49-F238E27FC236}">
                <a16:creationId xmlns:a16="http://schemas.microsoft.com/office/drawing/2014/main" id="{B8F1059C-343E-4721-D3D0-D76087CAB439}"/>
              </a:ext>
            </a:extLst>
          </p:cNvPr>
          <p:cNvPicPr>
            <a:picLocks noChangeAspect="1"/>
          </p:cNvPicPr>
          <p:nvPr/>
        </p:nvPicPr>
        <p:blipFill rotWithShape="1">
          <a:blip r:embed="rId3">
            <a:extLst>
              <a:ext uri="{28A0092B-C50C-407E-A947-70E740481C1C}">
                <a14:useLocalDpi xmlns:a14="http://schemas.microsoft.com/office/drawing/2010/main" val="0"/>
              </a:ext>
            </a:extLst>
          </a:blip>
          <a:srcRect l="87092" t="27821"/>
          <a:stretch/>
        </p:blipFill>
        <p:spPr>
          <a:xfrm>
            <a:off x="9274031" y="2468944"/>
            <a:ext cx="2686870" cy="4525187"/>
          </a:xfrm>
          <a:prstGeom prst="rect">
            <a:avLst/>
          </a:prstGeom>
        </p:spPr>
      </p:pic>
      <p:pic>
        <p:nvPicPr>
          <p:cNvPr id="14" name="Picture 13">
            <a:extLst>
              <a:ext uri="{FF2B5EF4-FFF2-40B4-BE49-F238E27FC236}">
                <a16:creationId xmlns:a16="http://schemas.microsoft.com/office/drawing/2014/main" id="{CCB34E45-7CC6-5B55-51DA-B4C9903EFF2F}"/>
              </a:ext>
            </a:extLst>
          </p:cNvPr>
          <p:cNvPicPr>
            <a:picLocks noChangeAspect="1"/>
          </p:cNvPicPr>
          <p:nvPr/>
        </p:nvPicPr>
        <p:blipFill rotWithShape="1">
          <a:blip r:embed="rId3">
            <a:extLst>
              <a:ext uri="{28A0092B-C50C-407E-A947-70E740481C1C}">
                <a14:useLocalDpi xmlns:a14="http://schemas.microsoft.com/office/drawing/2010/main" val="0"/>
              </a:ext>
            </a:extLst>
          </a:blip>
          <a:srcRect l="16589" t="37211" r="70260" b="836"/>
          <a:stretch/>
        </p:blipFill>
        <p:spPr>
          <a:xfrm flipH="1">
            <a:off x="6967653" y="3057534"/>
            <a:ext cx="2686870" cy="3812165"/>
          </a:xfrm>
          <a:prstGeom prst="rect">
            <a:avLst/>
          </a:prstGeom>
        </p:spPr>
      </p:pic>
      <p:pic>
        <p:nvPicPr>
          <p:cNvPr id="3" name="Picture 2">
            <a:extLst>
              <a:ext uri="{FF2B5EF4-FFF2-40B4-BE49-F238E27FC236}">
                <a16:creationId xmlns:a16="http://schemas.microsoft.com/office/drawing/2014/main" id="{C0AF7101-66DC-747F-9B16-DA5932795100}"/>
              </a:ext>
            </a:extLst>
          </p:cNvPr>
          <p:cNvPicPr>
            <a:picLocks noChangeAspect="1"/>
          </p:cNvPicPr>
          <p:nvPr/>
        </p:nvPicPr>
        <p:blipFill>
          <a:blip r:embed="rId4"/>
          <a:stretch>
            <a:fillRect/>
          </a:stretch>
        </p:blipFill>
        <p:spPr>
          <a:xfrm>
            <a:off x="3305743" y="787409"/>
            <a:ext cx="5017443" cy="4834547"/>
          </a:xfrm>
          <a:prstGeom prst="rect">
            <a:avLst/>
          </a:prstGeom>
        </p:spPr>
      </p:pic>
    </p:spTree>
    <p:extLst>
      <p:ext uri="{BB962C8B-B14F-4D97-AF65-F5344CB8AC3E}">
        <p14:creationId xmlns:p14="http://schemas.microsoft.com/office/powerpoint/2010/main" val="332190942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descr="背景图案&#10;&#10;描述已自动生成">
            <a:extLst>
              <a:ext uri="{FF2B5EF4-FFF2-40B4-BE49-F238E27FC236}">
                <a16:creationId xmlns:a16="http://schemas.microsoft.com/office/drawing/2014/main" id="{8E911B0A-C95D-C649-ACF6-E2C2E6641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12" name="图片 19" descr="卡通人物&#10;&#10;中度可信度描述已自动生成">
            <a:extLst>
              <a:ext uri="{FF2B5EF4-FFF2-40B4-BE49-F238E27FC236}">
                <a16:creationId xmlns:a16="http://schemas.microsoft.com/office/drawing/2014/main" id="{F1C568A4-8D02-6C44-A0C1-E73B26FF1224}"/>
              </a:ext>
            </a:extLst>
          </p:cNvPr>
          <p:cNvPicPr>
            <a:picLocks noChangeAspect="1"/>
          </p:cNvPicPr>
          <p:nvPr/>
        </p:nvPicPr>
        <p:blipFill>
          <a:blip r:embed="rId3" cstate="print">
            <a:extLst>
              <a:ext uri="{28A0092B-C50C-407E-A947-70E740481C1C}">
                <a14:useLocalDpi xmlns:a14="http://schemas.microsoft.com/office/drawing/2010/main" val="0"/>
              </a:ext>
            </a:extLst>
          </a:blip>
          <a:srcRect b="4405"/>
          <a:stretch>
            <a:fillRect/>
          </a:stretch>
        </p:blipFill>
        <p:spPr>
          <a:xfrm>
            <a:off x="-271704" y="659533"/>
            <a:ext cx="12463704" cy="6198467"/>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sp>
        <p:nvSpPr>
          <p:cNvPr id="2" name="圆角矩形 4">
            <a:extLst>
              <a:ext uri="{FF2B5EF4-FFF2-40B4-BE49-F238E27FC236}">
                <a16:creationId xmlns:a16="http://schemas.microsoft.com/office/drawing/2014/main" id="{F6CC40AF-3923-F806-9815-E41A5292396D}"/>
              </a:ext>
            </a:extLst>
          </p:cNvPr>
          <p:cNvSpPr/>
          <p:nvPr/>
        </p:nvSpPr>
        <p:spPr>
          <a:xfrm>
            <a:off x="2770672" y="721652"/>
            <a:ext cx="6258560" cy="4307840"/>
          </a:xfrm>
          <a:prstGeom prst="roundRect">
            <a:avLst>
              <a:gd name="adj" fmla="val 20492"/>
            </a:avLst>
          </a:prstGeom>
          <a:solidFill>
            <a:schemeClr val="bg1"/>
          </a:solidFill>
          <a:ln w="63500" cmpd="dbl">
            <a:solidFill>
              <a:srgbClr val="E75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0">
            <a:extLst>
              <a:ext uri="{FF2B5EF4-FFF2-40B4-BE49-F238E27FC236}">
                <a16:creationId xmlns:a16="http://schemas.microsoft.com/office/drawing/2014/main" id="{5766BED5-C94A-B444-B93A-4BD87909C7EB}"/>
              </a:ext>
            </a:extLst>
          </p:cNvPr>
          <p:cNvSpPr/>
          <p:nvPr/>
        </p:nvSpPr>
        <p:spPr>
          <a:xfrm>
            <a:off x="3542929" y="982746"/>
            <a:ext cx="4714046" cy="3785652"/>
          </a:xfrm>
          <a:prstGeom prst="rect">
            <a:avLst/>
          </a:prstGeom>
        </p:spPr>
        <p:txBody>
          <a:bodyPr wrap="none">
            <a:spAutoFit/>
          </a:bodyPr>
          <a:lstStyle/>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LUYỆN </a:t>
            </a:r>
          </a:p>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TẬP</a:t>
            </a:r>
            <a:endParaRPr lang="zh-CN" altLang="en-US"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Tree>
    <p:extLst>
      <p:ext uri="{BB962C8B-B14F-4D97-AF65-F5344CB8AC3E}">
        <p14:creationId xmlns:p14="http://schemas.microsoft.com/office/powerpoint/2010/main" val="28583849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952601" y="967065"/>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srgbClr val="224E4A"/>
                </a:solidFill>
                <a:effectLst/>
                <a:uLnTx/>
                <a:uFillTx/>
                <a:latin typeface="Cambria" panose="02040503050406030204" pitchFamily="18" charset="0"/>
                <a:ea typeface="+mn-ea"/>
                <a:cs typeface="+mn-cs"/>
              </a:rPr>
              <a:t>Em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hoặc</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không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nội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dung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nào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dưới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đây</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về</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cách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khám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phá</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bản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thân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Vì</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sao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12" name="Group 11">
            <a:extLst>
              <a:ext uri="{FF2B5EF4-FFF2-40B4-BE49-F238E27FC236}">
                <a16:creationId xmlns:a16="http://schemas.microsoft.com/office/drawing/2014/main" id="{AD578436-61EC-034A-B8FB-245B57849914}"/>
              </a:ext>
            </a:extLst>
          </p:cNvPr>
          <p:cNvGrpSpPr/>
          <p:nvPr/>
        </p:nvGrpSpPr>
        <p:grpSpPr>
          <a:xfrm>
            <a:off x="647802" y="2506554"/>
            <a:ext cx="8931628" cy="1523494"/>
            <a:chOff x="-3696975" y="3771034"/>
            <a:chExt cx="5512818" cy="1523494"/>
          </a:xfrm>
        </p:grpSpPr>
        <p:sp>
          <p:nvSpPr>
            <p:cNvPr id="13" name="Rectangle: Rounded Corners 22">
              <a:extLst>
                <a:ext uri="{FF2B5EF4-FFF2-40B4-BE49-F238E27FC236}">
                  <a16:creationId xmlns:a16="http://schemas.microsoft.com/office/drawing/2014/main" id="{B4956B96-A882-344D-8A8F-33F89583332A}"/>
                </a:ext>
              </a:extLst>
            </p:cNvPr>
            <p:cNvSpPr/>
            <p:nvPr/>
          </p:nvSpPr>
          <p:spPr>
            <a:xfrm>
              <a:off x="-3696975" y="3771034"/>
              <a:ext cx="5512818" cy="1258691"/>
            </a:xfrm>
            <a:custGeom>
              <a:avLst/>
              <a:gdLst>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 name="connsiteX0" fmla="*/ 0 w 5512818"/>
                <a:gd name="connsiteY0" fmla="*/ 209786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6 h 1258691"/>
                <a:gd name="connsiteX12" fmla="*/ 5512818 w 5512818"/>
                <a:gd name="connsiteY12" fmla="*/ 629346 h 1258691"/>
                <a:gd name="connsiteX13" fmla="*/ 5512818 w 5512818"/>
                <a:gd name="connsiteY13" fmla="*/ 1048905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2807340 w 5512818"/>
                <a:gd name="connsiteY18" fmla="*/ 1258691 h 1258691"/>
                <a:gd name="connsiteX19" fmla="*/ 2221617 w 5512818"/>
                <a:gd name="connsiteY19" fmla="*/ 1258691 h 1258691"/>
                <a:gd name="connsiteX20" fmla="*/ 1686826 w 5512818"/>
                <a:gd name="connsiteY20" fmla="*/ 1258691 h 1258691"/>
                <a:gd name="connsiteX21" fmla="*/ 1202968 w 5512818"/>
                <a:gd name="connsiteY21" fmla="*/ 1258691 h 1258691"/>
                <a:gd name="connsiteX22" fmla="*/ 209785 w 5512818"/>
                <a:gd name="connsiteY22" fmla="*/ 1258691 h 1258691"/>
                <a:gd name="connsiteX23" fmla="*/ 0 w 5512818"/>
                <a:gd name="connsiteY23" fmla="*/ 1048905 h 1258691"/>
                <a:gd name="connsiteX24" fmla="*/ 0 w 5512818"/>
                <a:gd name="connsiteY24" fmla="*/ 646128 h 1258691"/>
                <a:gd name="connsiteX25" fmla="*/ 0 w 5512818"/>
                <a:gd name="connsiteY25" fmla="*/ 209786 h 1258691"/>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6"/>
                  </a:moveTo>
                  <a:cubicBezTo>
                    <a:pt x="10975" y="71228"/>
                    <a:pt x="97059" y="61649"/>
                    <a:pt x="209785" y="0"/>
                  </a:cubicBezTo>
                  <a:cubicBezTo>
                    <a:pt x="435630" y="-6083"/>
                    <a:pt x="464103" y="-34864"/>
                    <a:pt x="693643" y="0"/>
                  </a:cubicBezTo>
                  <a:cubicBezTo>
                    <a:pt x="935338" y="68093"/>
                    <a:pt x="1051338" y="-27975"/>
                    <a:pt x="1228434" y="0"/>
                  </a:cubicBezTo>
                  <a:cubicBezTo>
                    <a:pt x="1366486" y="3562"/>
                    <a:pt x="1864796" y="-38000"/>
                    <a:pt x="1966955" y="0"/>
                  </a:cubicBezTo>
                  <a:cubicBezTo>
                    <a:pt x="2212276" y="-40038"/>
                    <a:pt x="2390319" y="-981"/>
                    <a:pt x="2705476" y="0"/>
                  </a:cubicBezTo>
                  <a:cubicBezTo>
                    <a:pt x="3023906" y="-18646"/>
                    <a:pt x="3113661" y="-21007"/>
                    <a:pt x="3240266" y="0"/>
                  </a:cubicBezTo>
                  <a:cubicBezTo>
                    <a:pt x="3285336" y="-13923"/>
                    <a:pt x="3585086" y="94102"/>
                    <a:pt x="3876922" y="0"/>
                  </a:cubicBezTo>
                  <a:cubicBezTo>
                    <a:pt x="4113498" y="-37832"/>
                    <a:pt x="4235692" y="17169"/>
                    <a:pt x="4615443" y="0"/>
                  </a:cubicBezTo>
                  <a:cubicBezTo>
                    <a:pt x="4976347" y="35274"/>
                    <a:pt x="5076545" y="-46187"/>
                    <a:pt x="5303031" y="0"/>
                  </a:cubicBezTo>
                  <a:cubicBezTo>
                    <a:pt x="5443154" y="-11930"/>
                    <a:pt x="5507143" y="57497"/>
                    <a:pt x="5512818" y="209786"/>
                  </a:cubicBezTo>
                  <a:cubicBezTo>
                    <a:pt x="5506743" y="427594"/>
                    <a:pt x="5506955" y="457257"/>
                    <a:pt x="5512818" y="637737"/>
                  </a:cubicBezTo>
                  <a:cubicBezTo>
                    <a:pt x="5512620" y="836516"/>
                    <a:pt x="5505789" y="919266"/>
                    <a:pt x="5512818" y="1048905"/>
                  </a:cubicBezTo>
                  <a:cubicBezTo>
                    <a:pt x="5517822" y="1180843"/>
                    <a:pt x="5454325" y="1300606"/>
                    <a:pt x="5303031" y="1258691"/>
                  </a:cubicBezTo>
                  <a:cubicBezTo>
                    <a:pt x="5033808" y="1279848"/>
                    <a:pt x="4708349" y="1197628"/>
                    <a:pt x="4564510" y="1258691"/>
                  </a:cubicBezTo>
                  <a:cubicBezTo>
                    <a:pt x="4370074" y="1297664"/>
                    <a:pt x="4137531" y="1262482"/>
                    <a:pt x="3978787" y="1258691"/>
                  </a:cubicBezTo>
                  <a:cubicBezTo>
                    <a:pt x="3843659" y="1312144"/>
                    <a:pt x="3549181" y="1229508"/>
                    <a:pt x="3240266" y="1258691"/>
                  </a:cubicBezTo>
                  <a:cubicBezTo>
                    <a:pt x="2913373" y="1228507"/>
                    <a:pt x="2854981" y="1281552"/>
                    <a:pt x="2756409" y="1258691"/>
                  </a:cubicBezTo>
                  <a:cubicBezTo>
                    <a:pt x="2703905" y="1203607"/>
                    <a:pt x="2290852" y="1287852"/>
                    <a:pt x="2119752" y="1258691"/>
                  </a:cubicBezTo>
                  <a:cubicBezTo>
                    <a:pt x="1948950" y="1319371"/>
                    <a:pt x="1807038" y="1337980"/>
                    <a:pt x="1483097" y="1258691"/>
                  </a:cubicBezTo>
                  <a:cubicBezTo>
                    <a:pt x="1170565" y="1239210"/>
                    <a:pt x="1178552" y="1251232"/>
                    <a:pt x="999238" y="1258691"/>
                  </a:cubicBezTo>
                  <a:cubicBezTo>
                    <a:pt x="794607" y="1313785"/>
                    <a:pt x="342878" y="1280547"/>
                    <a:pt x="209785" y="1258691"/>
                  </a:cubicBezTo>
                  <a:cubicBezTo>
                    <a:pt x="78284" y="1262642"/>
                    <a:pt x="-1758" y="1145084"/>
                    <a:pt x="0" y="1048905"/>
                  </a:cubicBezTo>
                  <a:cubicBezTo>
                    <a:pt x="10159" y="929142"/>
                    <a:pt x="11518" y="788418"/>
                    <a:pt x="0" y="637737"/>
                  </a:cubicBezTo>
                  <a:cubicBezTo>
                    <a:pt x="986" y="448662"/>
                    <a:pt x="-7640" y="367148"/>
                    <a:pt x="0" y="209786"/>
                  </a:cubicBezTo>
                  <a:close/>
                </a:path>
                <a:path w="5512818" h="1258691" stroke="0" extrusionOk="0">
                  <a:moveTo>
                    <a:pt x="0" y="209786"/>
                  </a:moveTo>
                  <a:cubicBezTo>
                    <a:pt x="7046" y="135663"/>
                    <a:pt x="126839" y="24497"/>
                    <a:pt x="209785" y="0"/>
                  </a:cubicBezTo>
                  <a:cubicBezTo>
                    <a:pt x="421711" y="23809"/>
                    <a:pt x="677259" y="-279"/>
                    <a:pt x="897373" y="0"/>
                  </a:cubicBezTo>
                  <a:cubicBezTo>
                    <a:pt x="1097914" y="28890"/>
                    <a:pt x="1244650" y="45894"/>
                    <a:pt x="1483097" y="0"/>
                  </a:cubicBezTo>
                  <a:cubicBezTo>
                    <a:pt x="1711249" y="-17854"/>
                    <a:pt x="1738100" y="-15101"/>
                    <a:pt x="1966955" y="0"/>
                  </a:cubicBezTo>
                  <a:cubicBezTo>
                    <a:pt x="2196242" y="37017"/>
                    <a:pt x="2376777" y="34897"/>
                    <a:pt x="2501746" y="0"/>
                  </a:cubicBezTo>
                  <a:cubicBezTo>
                    <a:pt x="2683877" y="-27502"/>
                    <a:pt x="2830307" y="-62501"/>
                    <a:pt x="2985604" y="0"/>
                  </a:cubicBezTo>
                  <a:cubicBezTo>
                    <a:pt x="3183249" y="36327"/>
                    <a:pt x="3323103" y="-45373"/>
                    <a:pt x="3469462" y="0"/>
                  </a:cubicBezTo>
                  <a:cubicBezTo>
                    <a:pt x="3627081" y="12842"/>
                    <a:pt x="3848340" y="-14920"/>
                    <a:pt x="4106118" y="0"/>
                  </a:cubicBezTo>
                  <a:cubicBezTo>
                    <a:pt x="4415960" y="47183"/>
                    <a:pt x="4575085" y="47077"/>
                    <a:pt x="4691841" y="0"/>
                  </a:cubicBezTo>
                  <a:cubicBezTo>
                    <a:pt x="4809989" y="-117048"/>
                    <a:pt x="5144912" y="109114"/>
                    <a:pt x="5303031" y="0"/>
                  </a:cubicBezTo>
                  <a:cubicBezTo>
                    <a:pt x="5449225" y="-29694"/>
                    <a:pt x="5528853" y="88938"/>
                    <a:pt x="5512818" y="209786"/>
                  </a:cubicBezTo>
                  <a:cubicBezTo>
                    <a:pt x="5514493" y="319869"/>
                    <a:pt x="5505320" y="445981"/>
                    <a:pt x="5512818" y="629346"/>
                  </a:cubicBezTo>
                  <a:cubicBezTo>
                    <a:pt x="5500633" y="812460"/>
                    <a:pt x="5511123" y="876510"/>
                    <a:pt x="5512818" y="1048905"/>
                  </a:cubicBezTo>
                  <a:cubicBezTo>
                    <a:pt x="5508612" y="1165296"/>
                    <a:pt x="5444120" y="1286246"/>
                    <a:pt x="5303031" y="1258691"/>
                  </a:cubicBezTo>
                  <a:cubicBezTo>
                    <a:pt x="5252303" y="1256783"/>
                    <a:pt x="5035099" y="1307328"/>
                    <a:pt x="4819173" y="1258691"/>
                  </a:cubicBezTo>
                  <a:cubicBezTo>
                    <a:pt x="4625597" y="1238365"/>
                    <a:pt x="4363369" y="1246852"/>
                    <a:pt x="4182517" y="1258691"/>
                  </a:cubicBezTo>
                  <a:cubicBezTo>
                    <a:pt x="3944477" y="1281344"/>
                    <a:pt x="3637392" y="1253893"/>
                    <a:pt x="3494929" y="1258691"/>
                  </a:cubicBezTo>
                  <a:cubicBezTo>
                    <a:pt x="3334997" y="1318715"/>
                    <a:pt x="2970798" y="1187099"/>
                    <a:pt x="2807340" y="1258691"/>
                  </a:cubicBezTo>
                  <a:cubicBezTo>
                    <a:pt x="2637597" y="1185984"/>
                    <a:pt x="2384373" y="1259344"/>
                    <a:pt x="2221617" y="1258691"/>
                  </a:cubicBezTo>
                  <a:cubicBezTo>
                    <a:pt x="2026943" y="1285070"/>
                    <a:pt x="1829470" y="1232492"/>
                    <a:pt x="1686826" y="1258691"/>
                  </a:cubicBezTo>
                  <a:cubicBezTo>
                    <a:pt x="1522459" y="1259634"/>
                    <a:pt x="1426258" y="1297198"/>
                    <a:pt x="1202968" y="1258691"/>
                  </a:cubicBezTo>
                  <a:cubicBezTo>
                    <a:pt x="1018264" y="1265772"/>
                    <a:pt x="708364" y="1221681"/>
                    <a:pt x="209785" y="1258691"/>
                  </a:cubicBezTo>
                  <a:cubicBezTo>
                    <a:pt x="100498" y="1280348"/>
                    <a:pt x="-19001" y="1186953"/>
                    <a:pt x="0" y="1048905"/>
                  </a:cubicBezTo>
                  <a:cubicBezTo>
                    <a:pt x="20101" y="892342"/>
                    <a:pt x="-20758" y="776078"/>
                    <a:pt x="0" y="646128"/>
                  </a:cubicBezTo>
                  <a:cubicBezTo>
                    <a:pt x="202" y="531535"/>
                    <a:pt x="-10704" y="397276"/>
                    <a:pt x="0" y="209786"/>
                  </a:cubicBezTo>
                  <a:close/>
                </a:path>
                <a:path w="5512818" h="1258691" fill="none" stroke="0" extrusionOk="0">
                  <a:moveTo>
                    <a:pt x="0" y="209786"/>
                  </a:moveTo>
                  <a:cubicBezTo>
                    <a:pt x="11311" y="109260"/>
                    <a:pt x="114084" y="874"/>
                    <a:pt x="209785" y="0"/>
                  </a:cubicBezTo>
                  <a:cubicBezTo>
                    <a:pt x="432791" y="66"/>
                    <a:pt x="464336" y="-19593"/>
                    <a:pt x="693643" y="0"/>
                  </a:cubicBezTo>
                  <a:cubicBezTo>
                    <a:pt x="929573" y="10397"/>
                    <a:pt x="1107978" y="-35211"/>
                    <a:pt x="1228434" y="0"/>
                  </a:cubicBezTo>
                  <a:cubicBezTo>
                    <a:pt x="1427529" y="59653"/>
                    <a:pt x="1827715" y="-13421"/>
                    <a:pt x="1966955" y="0"/>
                  </a:cubicBezTo>
                  <a:cubicBezTo>
                    <a:pt x="2136387" y="21178"/>
                    <a:pt x="2304441" y="-38839"/>
                    <a:pt x="2705476" y="0"/>
                  </a:cubicBezTo>
                  <a:cubicBezTo>
                    <a:pt x="3038838" y="-14164"/>
                    <a:pt x="3094797" y="-44192"/>
                    <a:pt x="3240266" y="0"/>
                  </a:cubicBezTo>
                  <a:cubicBezTo>
                    <a:pt x="3399958" y="39648"/>
                    <a:pt x="3637864" y="-4244"/>
                    <a:pt x="3876922" y="0"/>
                  </a:cubicBezTo>
                  <a:cubicBezTo>
                    <a:pt x="4124885" y="-40902"/>
                    <a:pt x="4298965" y="-44809"/>
                    <a:pt x="4615443" y="0"/>
                  </a:cubicBezTo>
                  <a:cubicBezTo>
                    <a:pt x="4953486" y="60906"/>
                    <a:pt x="5172433" y="-79194"/>
                    <a:pt x="5303031" y="0"/>
                  </a:cubicBezTo>
                  <a:cubicBezTo>
                    <a:pt x="5438038" y="18664"/>
                    <a:pt x="5507659" y="61450"/>
                    <a:pt x="5512818" y="209786"/>
                  </a:cubicBezTo>
                  <a:cubicBezTo>
                    <a:pt x="5503896" y="410209"/>
                    <a:pt x="5501013" y="458687"/>
                    <a:pt x="5512818" y="637737"/>
                  </a:cubicBezTo>
                  <a:cubicBezTo>
                    <a:pt x="5523943" y="823488"/>
                    <a:pt x="5505270" y="887506"/>
                    <a:pt x="5512818" y="1048905"/>
                  </a:cubicBezTo>
                  <a:cubicBezTo>
                    <a:pt x="5465227" y="1140870"/>
                    <a:pt x="5422091" y="1268927"/>
                    <a:pt x="5303031" y="1258691"/>
                  </a:cubicBezTo>
                  <a:cubicBezTo>
                    <a:pt x="5036421" y="1161180"/>
                    <a:pt x="4751670" y="1199763"/>
                    <a:pt x="4564510" y="1258691"/>
                  </a:cubicBezTo>
                  <a:cubicBezTo>
                    <a:pt x="4398473" y="1281416"/>
                    <a:pt x="4171465" y="1339479"/>
                    <a:pt x="3978787" y="1258691"/>
                  </a:cubicBezTo>
                  <a:cubicBezTo>
                    <a:pt x="3780382" y="1184562"/>
                    <a:pt x="3498424" y="1291273"/>
                    <a:pt x="3240266" y="1258691"/>
                  </a:cubicBezTo>
                  <a:cubicBezTo>
                    <a:pt x="2904729" y="1222619"/>
                    <a:pt x="2871657" y="1275562"/>
                    <a:pt x="2756409" y="1258691"/>
                  </a:cubicBezTo>
                  <a:cubicBezTo>
                    <a:pt x="2644791" y="1242528"/>
                    <a:pt x="2253528" y="1289842"/>
                    <a:pt x="2119752" y="1258691"/>
                  </a:cubicBezTo>
                  <a:cubicBezTo>
                    <a:pt x="1966007" y="1256999"/>
                    <a:pt x="1759510" y="1282462"/>
                    <a:pt x="1483097" y="1258691"/>
                  </a:cubicBezTo>
                  <a:cubicBezTo>
                    <a:pt x="1171202" y="1240826"/>
                    <a:pt x="1183160" y="1251398"/>
                    <a:pt x="999238" y="1258691"/>
                  </a:cubicBezTo>
                  <a:cubicBezTo>
                    <a:pt x="823423" y="1305224"/>
                    <a:pt x="400736" y="1264269"/>
                    <a:pt x="209785" y="1258691"/>
                  </a:cubicBezTo>
                  <a:cubicBezTo>
                    <a:pt x="66108" y="1266349"/>
                    <a:pt x="-14671" y="1190584"/>
                    <a:pt x="0" y="1048905"/>
                  </a:cubicBezTo>
                  <a:cubicBezTo>
                    <a:pt x="30143" y="958770"/>
                    <a:pt x="2844" y="831029"/>
                    <a:pt x="0" y="637737"/>
                  </a:cubicBezTo>
                  <a:cubicBezTo>
                    <a:pt x="-9294" y="474886"/>
                    <a:pt x="1938" y="371894"/>
                    <a:pt x="0" y="209786"/>
                  </a:cubicBezTo>
                  <a:close/>
                </a:path>
                <a:path w="5512818" h="1258691" fill="none" stroke="0" extrusionOk="0">
                  <a:moveTo>
                    <a:pt x="0" y="209786"/>
                  </a:moveTo>
                  <a:cubicBezTo>
                    <a:pt x="6661" y="83965"/>
                    <a:pt x="99100" y="38572"/>
                    <a:pt x="209785" y="0"/>
                  </a:cubicBezTo>
                  <a:cubicBezTo>
                    <a:pt x="435382" y="-857"/>
                    <a:pt x="458531" y="-30205"/>
                    <a:pt x="693643" y="0"/>
                  </a:cubicBezTo>
                  <a:cubicBezTo>
                    <a:pt x="896008" y="61917"/>
                    <a:pt x="1067253" y="-40545"/>
                    <a:pt x="1228434" y="0"/>
                  </a:cubicBezTo>
                  <a:cubicBezTo>
                    <a:pt x="1389313" y="29203"/>
                    <a:pt x="1839083" y="-27949"/>
                    <a:pt x="1966955" y="0"/>
                  </a:cubicBezTo>
                  <a:cubicBezTo>
                    <a:pt x="2186104" y="-32127"/>
                    <a:pt x="2349253" y="-25544"/>
                    <a:pt x="2705476" y="0"/>
                  </a:cubicBezTo>
                  <a:cubicBezTo>
                    <a:pt x="3027900" y="-18796"/>
                    <a:pt x="3093984" y="-34042"/>
                    <a:pt x="3240266" y="0"/>
                  </a:cubicBezTo>
                  <a:cubicBezTo>
                    <a:pt x="3316583" y="353"/>
                    <a:pt x="3590300" y="34618"/>
                    <a:pt x="3876922" y="0"/>
                  </a:cubicBezTo>
                  <a:cubicBezTo>
                    <a:pt x="4120837" y="-37150"/>
                    <a:pt x="4283381" y="-9828"/>
                    <a:pt x="4615443" y="0"/>
                  </a:cubicBezTo>
                  <a:cubicBezTo>
                    <a:pt x="4979586" y="38268"/>
                    <a:pt x="5104403" y="-37104"/>
                    <a:pt x="5303031" y="0"/>
                  </a:cubicBezTo>
                  <a:cubicBezTo>
                    <a:pt x="5445961" y="10551"/>
                    <a:pt x="5505609" y="72212"/>
                    <a:pt x="5512818" y="209786"/>
                  </a:cubicBezTo>
                  <a:cubicBezTo>
                    <a:pt x="5501029" y="416167"/>
                    <a:pt x="5510494" y="456254"/>
                    <a:pt x="5512818" y="637737"/>
                  </a:cubicBezTo>
                  <a:cubicBezTo>
                    <a:pt x="5531658" y="826419"/>
                    <a:pt x="5501663" y="903103"/>
                    <a:pt x="5512818" y="1048905"/>
                  </a:cubicBezTo>
                  <a:cubicBezTo>
                    <a:pt x="5489476" y="1143769"/>
                    <a:pt x="5450747" y="1262788"/>
                    <a:pt x="5303031" y="1258691"/>
                  </a:cubicBezTo>
                  <a:cubicBezTo>
                    <a:pt x="5030263" y="1239441"/>
                    <a:pt x="4720460" y="1210241"/>
                    <a:pt x="4564510" y="1258691"/>
                  </a:cubicBezTo>
                  <a:cubicBezTo>
                    <a:pt x="4406223" y="1296375"/>
                    <a:pt x="4132599" y="1270395"/>
                    <a:pt x="3978787" y="1258691"/>
                  </a:cubicBezTo>
                  <a:cubicBezTo>
                    <a:pt x="3791010" y="1264807"/>
                    <a:pt x="3538495" y="1271181"/>
                    <a:pt x="3240266" y="1258691"/>
                  </a:cubicBezTo>
                  <a:cubicBezTo>
                    <a:pt x="2915881" y="1230030"/>
                    <a:pt x="2861277" y="1278960"/>
                    <a:pt x="2756409" y="1258691"/>
                  </a:cubicBezTo>
                  <a:cubicBezTo>
                    <a:pt x="2649817" y="1203131"/>
                    <a:pt x="2269516" y="1280922"/>
                    <a:pt x="2119752" y="1258691"/>
                  </a:cubicBezTo>
                  <a:cubicBezTo>
                    <a:pt x="1940904" y="1309418"/>
                    <a:pt x="1765914" y="1327549"/>
                    <a:pt x="1483097" y="1258691"/>
                  </a:cubicBezTo>
                  <a:cubicBezTo>
                    <a:pt x="1169017" y="1239432"/>
                    <a:pt x="1181978" y="1249751"/>
                    <a:pt x="999238" y="1258691"/>
                  </a:cubicBezTo>
                  <a:cubicBezTo>
                    <a:pt x="824672" y="1310615"/>
                    <a:pt x="375398" y="1253139"/>
                    <a:pt x="209785" y="1258691"/>
                  </a:cubicBezTo>
                  <a:cubicBezTo>
                    <a:pt x="52234" y="1270330"/>
                    <a:pt x="-10621" y="1160179"/>
                    <a:pt x="0" y="1048905"/>
                  </a:cubicBezTo>
                  <a:cubicBezTo>
                    <a:pt x="26015" y="938524"/>
                    <a:pt x="20781" y="806416"/>
                    <a:pt x="0" y="637737"/>
                  </a:cubicBezTo>
                  <a:cubicBezTo>
                    <a:pt x="-23007" y="462572"/>
                    <a:pt x="1458" y="375574"/>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8931628"/>
                        <a:gd name="connsiteY0" fmla="*/ 209786 h 1258691"/>
                        <a:gd name="connsiteX1" fmla="*/ 339886 w 8931628"/>
                        <a:gd name="connsiteY1" fmla="*/ 0 h 1258691"/>
                        <a:gd name="connsiteX2" fmla="*/ 1123811 w 8931628"/>
                        <a:gd name="connsiteY2" fmla="*/ 0 h 1258691"/>
                        <a:gd name="connsiteX3" fmla="*/ 1990256 w 8931628"/>
                        <a:gd name="connsiteY3" fmla="*/ 0 h 1258691"/>
                        <a:gd name="connsiteX4" fmla="*/ 3186776 w 8931628"/>
                        <a:gd name="connsiteY4" fmla="*/ 0 h 1258691"/>
                        <a:gd name="connsiteX5" fmla="*/ 4383296 w 8931628"/>
                        <a:gd name="connsiteY5" fmla="*/ 0 h 1258691"/>
                        <a:gd name="connsiteX6" fmla="*/ 5249739 w 8931628"/>
                        <a:gd name="connsiteY6" fmla="*/ 0 h 1258691"/>
                        <a:gd name="connsiteX7" fmla="*/ 6281222 w 8931628"/>
                        <a:gd name="connsiteY7" fmla="*/ 0 h 1258691"/>
                        <a:gd name="connsiteX8" fmla="*/ 7477741 w 8931628"/>
                        <a:gd name="connsiteY8" fmla="*/ 0 h 1258691"/>
                        <a:gd name="connsiteX9" fmla="*/ 8591741 w 8931628"/>
                        <a:gd name="connsiteY9" fmla="*/ 0 h 1258691"/>
                        <a:gd name="connsiteX10" fmla="*/ 8931628 w 8931628"/>
                        <a:gd name="connsiteY10" fmla="*/ 209786 h 1258691"/>
                        <a:gd name="connsiteX11" fmla="*/ 8931628 w 8931628"/>
                        <a:gd name="connsiteY11" fmla="*/ 637737 h 1258691"/>
                        <a:gd name="connsiteX12" fmla="*/ 8931628 w 8931628"/>
                        <a:gd name="connsiteY12" fmla="*/ 1048905 h 1258691"/>
                        <a:gd name="connsiteX13" fmla="*/ 8591741 w 8931628"/>
                        <a:gd name="connsiteY13" fmla="*/ 1258691 h 1258691"/>
                        <a:gd name="connsiteX14" fmla="*/ 7395222 w 8931628"/>
                        <a:gd name="connsiteY14" fmla="*/ 1258691 h 1258691"/>
                        <a:gd name="connsiteX15" fmla="*/ 6446259 w 8931628"/>
                        <a:gd name="connsiteY15" fmla="*/ 1258691 h 1258691"/>
                        <a:gd name="connsiteX16" fmla="*/ 5249739 w 8931628"/>
                        <a:gd name="connsiteY16" fmla="*/ 1258691 h 1258691"/>
                        <a:gd name="connsiteX17" fmla="*/ 4465814 w 8931628"/>
                        <a:gd name="connsiteY17" fmla="*/ 1258691 h 1258691"/>
                        <a:gd name="connsiteX18" fmla="*/ 3434331 w 8931628"/>
                        <a:gd name="connsiteY18" fmla="*/ 1258691 h 1258691"/>
                        <a:gd name="connsiteX19" fmla="*/ 2402850 w 8931628"/>
                        <a:gd name="connsiteY19" fmla="*/ 1258691 h 1258691"/>
                        <a:gd name="connsiteX20" fmla="*/ 1618923 w 8931628"/>
                        <a:gd name="connsiteY20" fmla="*/ 1258691 h 1258691"/>
                        <a:gd name="connsiteX21" fmla="*/ 339886 w 8931628"/>
                        <a:gd name="connsiteY21" fmla="*/ 1258691 h 1258691"/>
                        <a:gd name="connsiteX22" fmla="*/ 0 w 8931628"/>
                        <a:gd name="connsiteY22" fmla="*/ 1048905 h 1258691"/>
                        <a:gd name="connsiteX23" fmla="*/ 0 w 8931628"/>
                        <a:gd name="connsiteY23" fmla="*/ 637737 h 1258691"/>
                        <a:gd name="connsiteX24" fmla="*/ 0 w 8931628"/>
                        <a:gd name="connsiteY24" fmla="*/ 209786 h 1258691"/>
                        <a:gd name="connsiteX0" fmla="*/ 0 w 8931628"/>
                        <a:gd name="connsiteY0" fmla="*/ 209786 h 1258691"/>
                        <a:gd name="connsiteX1" fmla="*/ 339886 w 8931628"/>
                        <a:gd name="connsiteY1" fmla="*/ 0 h 1258691"/>
                        <a:gd name="connsiteX2" fmla="*/ 1453886 w 8931628"/>
                        <a:gd name="connsiteY2" fmla="*/ 0 h 1258691"/>
                        <a:gd name="connsiteX3" fmla="*/ 2402850 w 8931628"/>
                        <a:gd name="connsiteY3" fmla="*/ 0 h 1258691"/>
                        <a:gd name="connsiteX4" fmla="*/ 3186776 w 8931628"/>
                        <a:gd name="connsiteY4" fmla="*/ 0 h 1258691"/>
                        <a:gd name="connsiteX5" fmla="*/ 4053221 w 8931628"/>
                        <a:gd name="connsiteY5" fmla="*/ 0 h 1258691"/>
                        <a:gd name="connsiteX6" fmla="*/ 4837147 w 8931628"/>
                        <a:gd name="connsiteY6" fmla="*/ 0 h 1258691"/>
                        <a:gd name="connsiteX7" fmla="*/ 5621073 w 8931628"/>
                        <a:gd name="connsiteY7" fmla="*/ 0 h 1258691"/>
                        <a:gd name="connsiteX8" fmla="*/ 6652555 w 8931628"/>
                        <a:gd name="connsiteY8" fmla="*/ 0 h 1258691"/>
                        <a:gd name="connsiteX9" fmla="*/ 7601518 w 8931628"/>
                        <a:gd name="connsiteY9" fmla="*/ 0 h 1258691"/>
                        <a:gd name="connsiteX10" fmla="*/ 8591741 w 8931628"/>
                        <a:gd name="connsiteY10" fmla="*/ 0 h 1258691"/>
                        <a:gd name="connsiteX11" fmla="*/ 8931628 w 8931628"/>
                        <a:gd name="connsiteY11" fmla="*/ 209786 h 1258691"/>
                        <a:gd name="connsiteX12" fmla="*/ 8931628 w 8931628"/>
                        <a:gd name="connsiteY12" fmla="*/ 629346 h 1258691"/>
                        <a:gd name="connsiteX13" fmla="*/ 8931628 w 8931628"/>
                        <a:gd name="connsiteY13" fmla="*/ 1048905 h 1258691"/>
                        <a:gd name="connsiteX14" fmla="*/ 8591741 w 8931628"/>
                        <a:gd name="connsiteY14" fmla="*/ 1258691 h 1258691"/>
                        <a:gd name="connsiteX15" fmla="*/ 7807816 w 8931628"/>
                        <a:gd name="connsiteY15" fmla="*/ 1258691 h 1258691"/>
                        <a:gd name="connsiteX16" fmla="*/ 6776333 w 8931628"/>
                        <a:gd name="connsiteY16" fmla="*/ 1258691 h 1258691"/>
                        <a:gd name="connsiteX17" fmla="*/ 5662333 w 8931628"/>
                        <a:gd name="connsiteY17" fmla="*/ 1258691 h 1258691"/>
                        <a:gd name="connsiteX18" fmla="*/ 4548331 w 8931628"/>
                        <a:gd name="connsiteY18" fmla="*/ 1258691 h 1258691"/>
                        <a:gd name="connsiteX19" fmla="*/ 3599368 w 8931628"/>
                        <a:gd name="connsiteY19" fmla="*/ 1258691 h 1258691"/>
                        <a:gd name="connsiteX20" fmla="*/ 2732923 w 8931628"/>
                        <a:gd name="connsiteY20" fmla="*/ 1258691 h 1258691"/>
                        <a:gd name="connsiteX21" fmla="*/ 1948998 w 8931628"/>
                        <a:gd name="connsiteY21" fmla="*/ 1258691 h 1258691"/>
                        <a:gd name="connsiteX22" fmla="*/ 339886 w 8931628"/>
                        <a:gd name="connsiteY22" fmla="*/ 1258691 h 1258691"/>
                        <a:gd name="connsiteX23" fmla="*/ 0 w 8931628"/>
                        <a:gd name="connsiteY23" fmla="*/ 1048905 h 1258691"/>
                        <a:gd name="connsiteX24" fmla="*/ 0 w 8931628"/>
                        <a:gd name="connsiteY24" fmla="*/ 646128 h 1258691"/>
                        <a:gd name="connsiteX25" fmla="*/ 0 w 8931628"/>
                        <a:gd name="connsiteY25"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31628" h="1258691" fill="none" extrusionOk="0">
                          <a:moveTo>
                            <a:pt x="0" y="209786"/>
                          </a:moveTo>
                          <a:cubicBezTo>
                            <a:pt x="610" y="77033"/>
                            <a:pt x="155996" y="35765"/>
                            <a:pt x="339886" y="0"/>
                          </a:cubicBezTo>
                          <a:cubicBezTo>
                            <a:pt x="702341" y="-8948"/>
                            <a:pt x="755826" y="-30413"/>
                            <a:pt x="1123811" y="0"/>
                          </a:cubicBezTo>
                          <a:cubicBezTo>
                            <a:pt x="1504943" y="55810"/>
                            <a:pt x="1711624" y="-24824"/>
                            <a:pt x="1990256" y="0"/>
                          </a:cubicBezTo>
                          <a:cubicBezTo>
                            <a:pt x="2249838" y="14289"/>
                            <a:pt x="2974990" y="-35582"/>
                            <a:pt x="3186776" y="0"/>
                          </a:cubicBezTo>
                          <a:cubicBezTo>
                            <a:pt x="3537366" y="-20994"/>
                            <a:pt x="3865313" y="458"/>
                            <a:pt x="4383296" y="0"/>
                          </a:cubicBezTo>
                          <a:cubicBezTo>
                            <a:pt x="4915116" y="-15217"/>
                            <a:pt x="5023672" y="-21649"/>
                            <a:pt x="5249739" y="0"/>
                          </a:cubicBezTo>
                          <a:cubicBezTo>
                            <a:pt x="5391067" y="-2408"/>
                            <a:pt x="5834746" y="42728"/>
                            <a:pt x="6281222" y="0"/>
                          </a:cubicBezTo>
                          <a:cubicBezTo>
                            <a:pt x="6687495" y="-25130"/>
                            <a:pt x="6902600" y="-2528"/>
                            <a:pt x="7477741" y="0"/>
                          </a:cubicBezTo>
                          <a:cubicBezTo>
                            <a:pt x="8049718" y="29942"/>
                            <a:pt x="8269670" y="-29796"/>
                            <a:pt x="8591741" y="0"/>
                          </a:cubicBezTo>
                          <a:cubicBezTo>
                            <a:pt x="8802163" y="-8065"/>
                            <a:pt x="8926693" y="70670"/>
                            <a:pt x="8931628" y="209786"/>
                          </a:cubicBezTo>
                          <a:cubicBezTo>
                            <a:pt x="8913867" y="421477"/>
                            <a:pt x="8921344" y="456136"/>
                            <a:pt x="8931628" y="637737"/>
                          </a:cubicBezTo>
                          <a:cubicBezTo>
                            <a:pt x="8939911" y="827289"/>
                            <a:pt x="8919426" y="906458"/>
                            <a:pt x="8931628" y="1048905"/>
                          </a:cubicBezTo>
                          <a:cubicBezTo>
                            <a:pt x="8902840" y="1151752"/>
                            <a:pt x="8828063" y="1298604"/>
                            <a:pt x="8591741" y="1258691"/>
                          </a:cubicBezTo>
                          <a:cubicBezTo>
                            <a:pt x="8161864" y="1273050"/>
                            <a:pt x="7659720" y="1227802"/>
                            <a:pt x="7395222" y="1258691"/>
                          </a:cubicBezTo>
                          <a:cubicBezTo>
                            <a:pt x="7087769" y="1291450"/>
                            <a:pt x="6691330" y="1267575"/>
                            <a:pt x="6446259" y="1258691"/>
                          </a:cubicBezTo>
                          <a:cubicBezTo>
                            <a:pt x="6221105" y="1270122"/>
                            <a:pt x="5776412" y="1250033"/>
                            <a:pt x="5249739" y="1258691"/>
                          </a:cubicBezTo>
                          <a:cubicBezTo>
                            <a:pt x="4710041" y="1236728"/>
                            <a:pt x="4629432" y="1280531"/>
                            <a:pt x="4465814" y="1258691"/>
                          </a:cubicBezTo>
                          <a:cubicBezTo>
                            <a:pt x="4326074" y="1222770"/>
                            <a:pt x="3699592" y="1277291"/>
                            <a:pt x="3434331" y="1258691"/>
                          </a:cubicBezTo>
                          <a:cubicBezTo>
                            <a:pt x="3167335" y="1304081"/>
                            <a:pt x="2922562" y="1325091"/>
                            <a:pt x="2402850" y="1258691"/>
                          </a:cubicBezTo>
                          <a:cubicBezTo>
                            <a:pt x="1895917" y="1241475"/>
                            <a:pt x="1913541" y="1250292"/>
                            <a:pt x="1618923" y="1258691"/>
                          </a:cubicBezTo>
                          <a:cubicBezTo>
                            <a:pt x="1307647" y="1292049"/>
                            <a:pt x="571623" y="1278550"/>
                            <a:pt x="339886" y="1258691"/>
                          </a:cubicBezTo>
                          <a:cubicBezTo>
                            <a:pt x="112841" y="1255113"/>
                            <a:pt x="-16561" y="1152101"/>
                            <a:pt x="0" y="1048905"/>
                          </a:cubicBezTo>
                          <a:cubicBezTo>
                            <a:pt x="22051" y="922900"/>
                            <a:pt x="14137" y="797903"/>
                            <a:pt x="0" y="637737"/>
                          </a:cubicBezTo>
                          <a:cubicBezTo>
                            <a:pt x="-5291" y="457272"/>
                            <a:pt x="-8765" y="368500"/>
                            <a:pt x="0" y="209786"/>
                          </a:cubicBezTo>
                          <a:close/>
                        </a:path>
                        <a:path w="8931628" h="1258691" stroke="0" extrusionOk="0">
                          <a:moveTo>
                            <a:pt x="0" y="209786"/>
                          </a:moveTo>
                          <a:cubicBezTo>
                            <a:pt x="14043" y="130121"/>
                            <a:pt x="181968" y="16971"/>
                            <a:pt x="339886" y="0"/>
                          </a:cubicBezTo>
                          <a:cubicBezTo>
                            <a:pt x="642692" y="-8548"/>
                            <a:pt x="1127752" y="8035"/>
                            <a:pt x="1453886" y="0"/>
                          </a:cubicBezTo>
                          <a:cubicBezTo>
                            <a:pt x="1758546" y="-11346"/>
                            <a:pt x="2036886" y="21889"/>
                            <a:pt x="2402850" y="0"/>
                          </a:cubicBezTo>
                          <a:cubicBezTo>
                            <a:pt x="2766105" y="-13208"/>
                            <a:pt x="2807837" y="-15501"/>
                            <a:pt x="3186776" y="0"/>
                          </a:cubicBezTo>
                          <a:cubicBezTo>
                            <a:pt x="3565082" y="30819"/>
                            <a:pt x="3859086" y="28576"/>
                            <a:pt x="4053221" y="0"/>
                          </a:cubicBezTo>
                          <a:cubicBezTo>
                            <a:pt x="4294110" y="-21577"/>
                            <a:pt x="4572976" y="-56535"/>
                            <a:pt x="4837147" y="0"/>
                          </a:cubicBezTo>
                          <a:cubicBezTo>
                            <a:pt x="5149419" y="26093"/>
                            <a:pt x="5416065" y="-21387"/>
                            <a:pt x="5621073" y="0"/>
                          </a:cubicBezTo>
                          <a:cubicBezTo>
                            <a:pt x="5843174" y="6004"/>
                            <a:pt x="6202935" y="-21482"/>
                            <a:pt x="6652555" y="0"/>
                          </a:cubicBezTo>
                          <a:cubicBezTo>
                            <a:pt x="7149841" y="45405"/>
                            <a:pt x="7394782" y="39938"/>
                            <a:pt x="7601518" y="0"/>
                          </a:cubicBezTo>
                          <a:cubicBezTo>
                            <a:pt x="7810250" y="-82948"/>
                            <a:pt x="8292187" y="76011"/>
                            <a:pt x="8591741" y="0"/>
                          </a:cubicBezTo>
                          <a:cubicBezTo>
                            <a:pt x="8783465" y="-18267"/>
                            <a:pt x="8936797" y="86555"/>
                            <a:pt x="8931628" y="209786"/>
                          </a:cubicBezTo>
                          <a:cubicBezTo>
                            <a:pt x="8921375" y="309882"/>
                            <a:pt x="8927244" y="439785"/>
                            <a:pt x="8931628" y="629346"/>
                          </a:cubicBezTo>
                          <a:cubicBezTo>
                            <a:pt x="8920405" y="820472"/>
                            <a:pt x="8924409" y="877241"/>
                            <a:pt x="8931628" y="1048905"/>
                          </a:cubicBezTo>
                          <a:cubicBezTo>
                            <a:pt x="8915627" y="1177125"/>
                            <a:pt x="8819610" y="1275324"/>
                            <a:pt x="8591741" y="1258691"/>
                          </a:cubicBezTo>
                          <a:cubicBezTo>
                            <a:pt x="8461422" y="1263758"/>
                            <a:pt x="8159890" y="1302587"/>
                            <a:pt x="7807816" y="1258691"/>
                          </a:cubicBezTo>
                          <a:cubicBezTo>
                            <a:pt x="7482667" y="1256199"/>
                            <a:pt x="7073066" y="1252523"/>
                            <a:pt x="6776333" y="1258691"/>
                          </a:cubicBezTo>
                          <a:cubicBezTo>
                            <a:pt x="6441942" y="1289041"/>
                            <a:pt x="5948631" y="1266391"/>
                            <a:pt x="5662333" y="1258691"/>
                          </a:cubicBezTo>
                          <a:cubicBezTo>
                            <a:pt x="5422429" y="1316991"/>
                            <a:pt x="4874444" y="1207639"/>
                            <a:pt x="4548331" y="1258691"/>
                          </a:cubicBezTo>
                          <a:cubicBezTo>
                            <a:pt x="4275790" y="1220071"/>
                            <a:pt x="3881392" y="1249669"/>
                            <a:pt x="3599368" y="1258691"/>
                          </a:cubicBezTo>
                          <a:cubicBezTo>
                            <a:pt x="3289426" y="1282665"/>
                            <a:pt x="2932448" y="1252135"/>
                            <a:pt x="2732923" y="1258691"/>
                          </a:cubicBezTo>
                          <a:cubicBezTo>
                            <a:pt x="2476028" y="1255390"/>
                            <a:pt x="2334255" y="1279803"/>
                            <a:pt x="1948998" y="1258691"/>
                          </a:cubicBezTo>
                          <a:cubicBezTo>
                            <a:pt x="1658913" y="1232038"/>
                            <a:pt x="1139478" y="1266580"/>
                            <a:pt x="339886" y="1258691"/>
                          </a:cubicBezTo>
                          <a:cubicBezTo>
                            <a:pt x="139937" y="1292591"/>
                            <a:pt x="-36198" y="1163039"/>
                            <a:pt x="0" y="1048905"/>
                          </a:cubicBezTo>
                          <a:cubicBezTo>
                            <a:pt x="38498" y="914942"/>
                            <a:pt x="-5988" y="760575"/>
                            <a:pt x="0" y="646128"/>
                          </a:cubicBezTo>
                          <a:cubicBezTo>
                            <a:pt x="-21827" y="526611"/>
                            <a:pt x="-18108" y="402234"/>
                            <a:pt x="0" y="209786"/>
                          </a:cubicBezTo>
                          <a:close/>
                        </a:path>
                        <a:path w="8931628" h="1258691" fill="none" stroke="0" extrusionOk="0">
                          <a:moveTo>
                            <a:pt x="0" y="209786"/>
                          </a:moveTo>
                          <a:cubicBezTo>
                            <a:pt x="11954" y="100643"/>
                            <a:pt x="170201" y="18854"/>
                            <a:pt x="339886" y="0"/>
                          </a:cubicBezTo>
                          <a:cubicBezTo>
                            <a:pt x="699662" y="-7638"/>
                            <a:pt x="748602" y="-18522"/>
                            <a:pt x="1123811" y="0"/>
                          </a:cubicBezTo>
                          <a:cubicBezTo>
                            <a:pt x="1450722" y="25341"/>
                            <a:pt x="1745693" y="-53742"/>
                            <a:pt x="1990256" y="0"/>
                          </a:cubicBezTo>
                          <a:cubicBezTo>
                            <a:pt x="2261435" y="75891"/>
                            <a:pt x="2918065" y="-20409"/>
                            <a:pt x="3186776" y="0"/>
                          </a:cubicBezTo>
                          <a:cubicBezTo>
                            <a:pt x="3468644" y="-7576"/>
                            <a:pt x="3774155" y="-34175"/>
                            <a:pt x="4383296" y="0"/>
                          </a:cubicBezTo>
                          <a:cubicBezTo>
                            <a:pt x="4925995" y="-12675"/>
                            <a:pt x="5009797" y="-39840"/>
                            <a:pt x="5249739" y="0"/>
                          </a:cubicBezTo>
                          <a:cubicBezTo>
                            <a:pt x="5471351" y="24010"/>
                            <a:pt x="5821910" y="-18159"/>
                            <a:pt x="6281222" y="0"/>
                          </a:cubicBezTo>
                          <a:cubicBezTo>
                            <a:pt x="6694066" y="-36805"/>
                            <a:pt x="6970952" y="-33861"/>
                            <a:pt x="7477741" y="0"/>
                          </a:cubicBezTo>
                          <a:cubicBezTo>
                            <a:pt x="8060378" y="39147"/>
                            <a:pt x="8324644" y="-57630"/>
                            <a:pt x="8591741" y="0"/>
                          </a:cubicBezTo>
                          <a:cubicBezTo>
                            <a:pt x="8805198" y="22180"/>
                            <a:pt x="8917114" y="84192"/>
                            <a:pt x="8931628" y="209786"/>
                          </a:cubicBezTo>
                          <a:cubicBezTo>
                            <a:pt x="8912659" y="417904"/>
                            <a:pt x="8922932" y="453660"/>
                            <a:pt x="8931628" y="637737"/>
                          </a:cubicBezTo>
                          <a:cubicBezTo>
                            <a:pt x="8948668" y="821535"/>
                            <a:pt x="8916536" y="888983"/>
                            <a:pt x="8931628" y="1048905"/>
                          </a:cubicBezTo>
                          <a:cubicBezTo>
                            <a:pt x="8885596" y="1127550"/>
                            <a:pt x="8789725" y="1266728"/>
                            <a:pt x="8591741" y="1258691"/>
                          </a:cubicBezTo>
                          <a:cubicBezTo>
                            <a:pt x="8176253" y="1162246"/>
                            <a:pt x="7656571" y="1203941"/>
                            <a:pt x="7395222" y="1258691"/>
                          </a:cubicBezTo>
                          <a:cubicBezTo>
                            <a:pt x="7135607" y="1263555"/>
                            <a:pt x="6706585" y="1314856"/>
                            <a:pt x="6446259" y="1258691"/>
                          </a:cubicBezTo>
                          <a:cubicBezTo>
                            <a:pt x="6149344" y="1230732"/>
                            <a:pt x="5727026" y="1326920"/>
                            <a:pt x="5249739" y="1258691"/>
                          </a:cubicBezTo>
                          <a:cubicBezTo>
                            <a:pt x="4717112" y="1234313"/>
                            <a:pt x="4649884" y="1272186"/>
                            <a:pt x="4465814" y="1258691"/>
                          </a:cubicBezTo>
                          <a:cubicBezTo>
                            <a:pt x="4285407" y="1225607"/>
                            <a:pt x="3677049" y="1257810"/>
                            <a:pt x="3434331" y="1258691"/>
                          </a:cubicBezTo>
                          <a:cubicBezTo>
                            <a:pt x="3135579" y="1279948"/>
                            <a:pt x="2849566" y="1278068"/>
                            <a:pt x="2402850" y="1258691"/>
                          </a:cubicBezTo>
                          <a:cubicBezTo>
                            <a:pt x="1895151" y="1242395"/>
                            <a:pt x="1918583" y="1247925"/>
                            <a:pt x="1618923" y="1258691"/>
                          </a:cubicBezTo>
                          <a:cubicBezTo>
                            <a:pt x="1345125" y="1293281"/>
                            <a:pt x="639408" y="1229405"/>
                            <a:pt x="339886" y="1258691"/>
                          </a:cubicBezTo>
                          <a:cubicBezTo>
                            <a:pt x="93741" y="1264094"/>
                            <a:pt x="-23372" y="1183126"/>
                            <a:pt x="0" y="1048905"/>
                          </a:cubicBezTo>
                          <a:cubicBezTo>
                            <a:pt x="43309" y="936131"/>
                            <a:pt x="33991" y="819050"/>
                            <a:pt x="0" y="637737"/>
                          </a:cubicBezTo>
                          <a:cubicBezTo>
                            <a:pt x="-23462" y="474639"/>
                            <a:pt x="9127" y="383530"/>
                            <a:pt x="0" y="20978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14" name="TextBox 13">
              <a:extLst>
                <a:ext uri="{FF2B5EF4-FFF2-40B4-BE49-F238E27FC236}">
                  <a16:creationId xmlns:a16="http://schemas.microsoft.com/office/drawing/2014/main" id="{5042E279-043C-4B49-A1F6-EE4086119D93}"/>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Tham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hoạt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động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trường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lớp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nơi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phá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15" name="Group 14">
            <a:extLst>
              <a:ext uri="{FF2B5EF4-FFF2-40B4-BE49-F238E27FC236}">
                <a16:creationId xmlns:a16="http://schemas.microsoft.com/office/drawing/2014/main" id="{D7CD4A67-F5A3-364C-B53D-B9D0F582E678}"/>
              </a:ext>
            </a:extLst>
          </p:cNvPr>
          <p:cNvGrpSpPr/>
          <p:nvPr/>
        </p:nvGrpSpPr>
        <p:grpSpPr>
          <a:xfrm>
            <a:off x="2326399" y="4352697"/>
            <a:ext cx="9103601" cy="1294266"/>
            <a:chOff x="-3696975" y="3771034"/>
            <a:chExt cx="5512818" cy="1294266"/>
          </a:xfrm>
        </p:grpSpPr>
        <p:sp>
          <p:nvSpPr>
            <p:cNvPr id="16" name="Rectangle: Rounded Corners 22">
              <a:extLst>
                <a:ext uri="{FF2B5EF4-FFF2-40B4-BE49-F238E27FC236}">
                  <a16:creationId xmlns:a16="http://schemas.microsoft.com/office/drawing/2014/main" id="{4DB95904-3EF2-4744-BD0B-A1BCCD5B53B6}"/>
                </a:ext>
              </a:extLst>
            </p:cNvPr>
            <p:cNvSpPr/>
            <p:nvPr/>
          </p:nvSpPr>
          <p:spPr>
            <a:xfrm>
              <a:off x="-3696975" y="3771034"/>
              <a:ext cx="5512818" cy="1258691"/>
            </a:xfrm>
            <a:custGeom>
              <a:avLst/>
              <a:gdLst>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 name="connsiteX0" fmla="*/ 0 w 5512818"/>
                <a:gd name="connsiteY0" fmla="*/ 209786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6 h 1258691"/>
                <a:gd name="connsiteX12" fmla="*/ 5512818 w 5512818"/>
                <a:gd name="connsiteY12" fmla="*/ 629346 h 1258691"/>
                <a:gd name="connsiteX13" fmla="*/ 5512818 w 5512818"/>
                <a:gd name="connsiteY13" fmla="*/ 1048905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2807340 w 5512818"/>
                <a:gd name="connsiteY18" fmla="*/ 1258691 h 1258691"/>
                <a:gd name="connsiteX19" fmla="*/ 2221617 w 5512818"/>
                <a:gd name="connsiteY19" fmla="*/ 1258691 h 1258691"/>
                <a:gd name="connsiteX20" fmla="*/ 1686826 w 5512818"/>
                <a:gd name="connsiteY20" fmla="*/ 1258691 h 1258691"/>
                <a:gd name="connsiteX21" fmla="*/ 1202968 w 5512818"/>
                <a:gd name="connsiteY21" fmla="*/ 1258691 h 1258691"/>
                <a:gd name="connsiteX22" fmla="*/ 209785 w 5512818"/>
                <a:gd name="connsiteY22" fmla="*/ 1258691 h 1258691"/>
                <a:gd name="connsiteX23" fmla="*/ 0 w 5512818"/>
                <a:gd name="connsiteY23" fmla="*/ 1048905 h 1258691"/>
                <a:gd name="connsiteX24" fmla="*/ 0 w 5512818"/>
                <a:gd name="connsiteY24" fmla="*/ 646128 h 1258691"/>
                <a:gd name="connsiteX25" fmla="*/ 0 w 5512818"/>
                <a:gd name="connsiteY25" fmla="*/ 209786 h 1258691"/>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6"/>
                  </a:moveTo>
                  <a:cubicBezTo>
                    <a:pt x="35101" y="50967"/>
                    <a:pt x="96593" y="47015"/>
                    <a:pt x="209785" y="0"/>
                  </a:cubicBezTo>
                  <a:cubicBezTo>
                    <a:pt x="439225" y="1681"/>
                    <a:pt x="467198" y="-27312"/>
                    <a:pt x="693643" y="0"/>
                  </a:cubicBezTo>
                  <a:cubicBezTo>
                    <a:pt x="930554" y="57662"/>
                    <a:pt x="1031462" y="-47751"/>
                    <a:pt x="1228434" y="0"/>
                  </a:cubicBezTo>
                  <a:cubicBezTo>
                    <a:pt x="1344525" y="-14766"/>
                    <a:pt x="1828055" y="-34204"/>
                    <a:pt x="1966955" y="0"/>
                  </a:cubicBezTo>
                  <a:cubicBezTo>
                    <a:pt x="2187478" y="-23820"/>
                    <a:pt x="2411994" y="-11913"/>
                    <a:pt x="2705476" y="0"/>
                  </a:cubicBezTo>
                  <a:cubicBezTo>
                    <a:pt x="3036678" y="-12583"/>
                    <a:pt x="3112895" y="-20997"/>
                    <a:pt x="3240266" y="0"/>
                  </a:cubicBezTo>
                  <a:cubicBezTo>
                    <a:pt x="3278005" y="-15135"/>
                    <a:pt x="3594314" y="52886"/>
                    <a:pt x="3876922" y="0"/>
                  </a:cubicBezTo>
                  <a:cubicBezTo>
                    <a:pt x="4099446" y="-54892"/>
                    <a:pt x="4236939" y="22617"/>
                    <a:pt x="4615443" y="0"/>
                  </a:cubicBezTo>
                  <a:cubicBezTo>
                    <a:pt x="4972092" y="31811"/>
                    <a:pt x="5113654" y="-16590"/>
                    <a:pt x="5303031" y="0"/>
                  </a:cubicBezTo>
                  <a:cubicBezTo>
                    <a:pt x="5433608" y="-6742"/>
                    <a:pt x="5504512" y="35415"/>
                    <a:pt x="5512818" y="209786"/>
                  </a:cubicBezTo>
                  <a:cubicBezTo>
                    <a:pt x="5504906" y="425828"/>
                    <a:pt x="5509750" y="463707"/>
                    <a:pt x="5512818" y="637737"/>
                  </a:cubicBezTo>
                  <a:cubicBezTo>
                    <a:pt x="5507997" y="847724"/>
                    <a:pt x="5505174" y="899516"/>
                    <a:pt x="5512818" y="1048905"/>
                  </a:cubicBezTo>
                  <a:cubicBezTo>
                    <a:pt x="5515265" y="1187595"/>
                    <a:pt x="5468580" y="1304784"/>
                    <a:pt x="5303031" y="1258691"/>
                  </a:cubicBezTo>
                  <a:cubicBezTo>
                    <a:pt x="5025971" y="1292007"/>
                    <a:pt x="4722397" y="1224173"/>
                    <a:pt x="4564510" y="1258691"/>
                  </a:cubicBezTo>
                  <a:cubicBezTo>
                    <a:pt x="4358848" y="1309031"/>
                    <a:pt x="4176987" y="1227791"/>
                    <a:pt x="3978787" y="1258691"/>
                  </a:cubicBezTo>
                  <a:cubicBezTo>
                    <a:pt x="3849095" y="1396698"/>
                    <a:pt x="3535884" y="1195170"/>
                    <a:pt x="3240266" y="1258691"/>
                  </a:cubicBezTo>
                  <a:cubicBezTo>
                    <a:pt x="2910313" y="1231999"/>
                    <a:pt x="2834875" y="1291893"/>
                    <a:pt x="2756408" y="1258691"/>
                  </a:cubicBezTo>
                  <a:cubicBezTo>
                    <a:pt x="2685939" y="1215019"/>
                    <a:pt x="2303384" y="1314084"/>
                    <a:pt x="2119752" y="1258691"/>
                  </a:cubicBezTo>
                  <a:cubicBezTo>
                    <a:pt x="1945473" y="1323661"/>
                    <a:pt x="1799346" y="1292083"/>
                    <a:pt x="1483097" y="1258691"/>
                  </a:cubicBezTo>
                  <a:cubicBezTo>
                    <a:pt x="1170746" y="1237234"/>
                    <a:pt x="1179666" y="1250881"/>
                    <a:pt x="999238" y="1258691"/>
                  </a:cubicBezTo>
                  <a:cubicBezTo>
                    <a:pt x="803864" y="1299084"/>
                    <a:pt x="343773" y="1278859"/>
                    <a:pt x="209785" y="1258691"/>
                  </a:cubicBezTo>
                  <a:cubicBezTo>
                    <a:pt x="88122" y="1271728"/>
                    <a:pt x="-2484" y="1143634"/>
                    <a:pt x="0" y="1048905"/>
                  </a:cubicBezTo>
                  <a:cubicBezTo>
                    <a:pt x="11794" y="926294"/>
                    <a:pt x="12458" y="781382"/>
                    <a:pt x="0" y="637737"/>
                  </a:cubicBezTo>
                  <a:cubicBezTo>
                    <a:pt x="3353" y="445353"/>
                    <a:pt x="-16297" y="363029"/>
                    <a:pt x="0" y="209786"/>
                  </a:cubicBezTo>
                  <a:close/>
                </a:path>
                <a:path w="5512818" h="1258691" stroke="0" extrusionOk="0">
                  <a:moveTo>
                    <a:pt x="0" y="209786"/>
                  </a:moveTo>
                  <a:cubicBezTo>
                    <a:pt x="5009" y="138408"/>
                    <a:pt x="123229" y="24226"/>
                    <a:pt x="209785" y="0"/>
                  </a:cubicBezTo>
                  <a:cubicBezTo>
                    <a:pt x="420558" y="35379"/>
                    <a:pt x="657307" y="-8889"/>
                    <a:pt x="897373" y="0"/>
                  </a:cubicBezTo>
                  <a:cubicBezTo>
                    <a:pt x="1093720" y="29006"/>
                    <a:pt x="1234406" y="80641"/>
                    <a:pt x="1483097" y="0"/>
                  </a:cubicBezTo>
                  <a:cubicBezTo>
                    <a:pt x="1709839" y="-15789"/>
                    <a:pt x="1731178" y="-15809"/>
                    <a:pt x="1966955" y="0"/>
                  </a:cubicBezTo>
                  <a:cubicBezTo>
                    <a:pt x="2187264" y="49894"/>
                    <a:pt x="2366296" y="53200"/>
                    <a:pt x="2501746" y="0"/>
                  </a:cubicBezTo>
                  <a:cubicBezTo>
                    <a:pt x="2647004" y="-18291"/>
                    <a:pt x="2837328" y="-68403"/>
                    <a:pt x="2985604" y="0"/>
                  </a:cubicBezTo>
                  <a:cubicBezTo>
                    <a:pt x="3191698" y="66887"/>
                    <a:pt x="3327953" y="-38368"/>
                    <a:pt x="3469462" y="0"/>
                  </a:cubicBezTo>
                  <a:cubicBezTo>
                    <a:pt x="3627056" y="9237"/>
                    <a:pt x="3865333" y="-2413"/>
                    <a:pt x="4106118" y="0"/>
                  </a:cubicBezTo>
                  <a:cubicBezTo>
                    <a:pt x="4415614" y="45503"/>
                    <a:pt x="4583754" y="56594"/>
                    <a:pt x="4691841" y="0"/>
                  </a:cubicBezTo>
                  <a:cubicBezTo>
                    <a:pt x="4814632" y="-105178"/>
                    <a:pt x="5133660" y="84535"/>
                    <a:pt x="5303031" y="0"/>
                  </a:cubicBezTo>
                  <a:cubicBezTo>
                    <a:pt x="5427840" y="-20997"/>
                    <a:pt x="5520229" y="87342"/>
                    <a:pt x="5512818" y="209786"/>
                  </a:cubicBezTo>
                  <a:cubicBezTo>
                    <a:pt x="5526613" y="339232"/>
                    <a:pt x="5492194" y="464610"/>
                    <a:pt x="5512818" y="629346"/>
                  </a:cubicBezTo>
                  <a:cubicBezTo>
                    <a:pt x="5506124" y="823048"/>
                    <a:pt x="5510605" y="876603"/>
                    <a:pt x="5512818" y="1048905"/>
                  </a:cubicBezTo>
                  <a:cubicBezTo>
                    <a:pt x="5512319" y="1156112"/>
                    <a:pt x="5443965" y="1280356"/>
                    <a:pt x="5303031" y="1258691"/>
                  </a:cubicBezTo>
                  <a:cubicBezTo>
                    <a:pt x="5231181" y="1265351"/>
                    <a:pt x="5024749" y="1350686"/>
                    <a:pt x="4819173" y="1258691"/>
                  </a:cubicBezTo>
                  <a:cubicBezTo>
                    <a:pt x="4648114" y="1269379"/>
                    <a:pt x="4373947" y="1246068"/>
                    <a:pt x="4182517" y="1258691"/>
                  </a:cubicBezTo>
                  <a:cubicBezTo>
                    <a:pt x="3956460" y="1347894"/>
                    <a:pt x="3714849" y="1282684"/>
                    <a:pt x="3494929" y="1258691"/>
                  </a:cubicBezTo>
                  <a:cubicBezTo>
                    <a:pt x="3353207" y="1319578"/>
                    <a:pt x="3008105" y="1227160"/>
                    <a:pt x="2807340" y="1258691"/>
                  </a:cubicBezTo>
                  <a:cubicBezTo>
                    <a:pt x="2651532" y="1198434"/>
                    <a:pt x="2421727" y="1208192"/>
                    <a:pt x="2221617" y="1258691"/>
                  </a:cubicBezTo>
                  <a:cubicBezTo>
                    <a:pt x="2036263" y="1272311"/>
                    <a:pt x="1773656" y="1254616"/>
                    <a:pt x="1686826" y="1258691"/>
                  </a:cubicBezTo>
                  <a:cubicBezTo>
                    <a:pt x="1532753" y="1260035"/>
                    <a:pt x="1460665" y="1320770"/>
                    <a:pt x="1202968" y="1258691"/>
                  </a:cubicBezTo>
                  <a:cubicBezTo>
                    <a:pt x="1035429" y="1230903"/>
                    <a:pt x="727320" y="1265227"/>
                    <a:pt x="209785" y="1258691"/>
                  </a:cubicBezTo>
                  <a:cubicBezTo>
                    <a:pt x="77836" y="1320211"/>
                    <a:pt x="-21193" y="1163111"/>
                    <a:pt x="0" y="1048905"/>
                  </a:cubicBezTo>
                  <a:cubicBezTo>
                    <a:pt x="21110" y="908200"/>
                    <a:pt x="-7476" y="759541"/>
                    <a:pt x="0" y="646128"/>
                  </a:cubicBezTo>
                  <a:cubicBezTo>
                    <a:pt x="-51240" y="526588"/>
                    <a:pt x="1295" y="388879"/>
                    <a:pt x="0" y="209786"/>
                  </a:cubicBezTo>
                  <a:close/>
                </a:path>
                <a:path w="5512818" h="1258691" fill="none" stroke="0" extrusionOk="0">
                  <a:moveTo>
                    <a:pt x="0" y="209786"/>
                  </a:moveTo>
                  <a:cubicBezTo>
                    <a:pt x="8743" y="121854"/>
                    <a:pt x="97154" y="21074"/>
                    <a:pt x="209785" y="0"/>
                  </a:cubicBezTo>
                  <a:cubicBezTo>
                    <a:pt x="435983" y="-14887"/>
                    <a:pt x="470550" y="-15558"/>
                    <a:pt x="693643" y="0"/>
                  </a:cubicBezTo>
                  <a:cubicBezTo>
                    <a:pt x="903327" y="23411"/>
                    <a:pt x="1071908" y="-32051"/>
                    <a:pt x="1228434" y="0"/>
                  </a:cubicBezTo>
                  <a:cubicBezTo>
                    <a:pt x="1396636" y="30558"/>
                    <a:pt x="1775185" y="3431"/>
                    <a:pt x="1966955" y="0"/>
                  </a:cubicBezTo>
                  <a:cubicBezTo>
                    <a:pt x="2119946" y="-45463"/>
                    <a:pt x="2396010" y="-716"/>
                    <a:pt x="2705476" y="0"/>
                  </a:cubicBezTo>
                  <a:cubicBezTo>
                    <a:pt x="3043215" y="-25652"/>
                    <a:pt x="3089933" y="-30188"/>
                    <a:pt x="3240266" y="0"/>
                  </a:cubicBezTo>
                  <a:cubicBezTo>
                    <a:pt x="3411762" y="26344"/>
                    <a:pt x="3604930" y="-3332"/>
                    <a:pt x="3876922" y="0"/>
                  </a:cubicBezTo>
                  <a:cubicBezTo>
                    <a:pt x="4163013" y="13125"/>
                    <a:pt x="4299001" y="-25398"/>
                    <a:pt x="4615443" y="0"/>
                  </a:cubicBezTo>
                  <a:cubicBezTo>
                    <a:pt x="4977821" y="71388"/>
                    <a:pt x="5106433" y="-13121"/>
                    <a:pt x="5303031" y="0"/>
                  </a:cubicBezTo>
                  <a:cubicBezTo>
                    <a:pt x="5436327" y="-6913"/>
                    <a:pt x="5498821" y="86166"/>
                    <a:pt x="5512818" y="209786"/>
                  </a:cubicBezTo>
                  <a:cubicBezTo>
                    <a:pt x="5503163" y="418514"/>
                    <a:pt x="5516849" y="450306"/>
                    <a:pt x="5512818" y="637737"/>
                  </a:cubicBezTo>
                  <a:cubicBezTo>
                    <a:pt x="5527889" y="809596"/>
                    <a:pt x="5505329" y="872236"/>
                    <a:pt x="5512818" y="1048905"/>
                  </a:cubicBezTo>
                  <a:cubicBezTo>
                    <a:pt x="5478749" y="1140126"/>
                    <a:pt x="5430917" y="1239808"/>
                    <a:pt x="5303031" y="1258691"/>
                  </a:cubicBezTo>
                  <a:cubicBezTo>
                    <a:pt x="5053964" y="1212620"/>
                    <a:pt x="4727691" y="1192237"/>
                    <a:pt x="4564510" y="1258691"/>
                  </a:cubicBezTo>
                  <a:cubicBezTo>
                    <a:pt x="4438951" y="1279133"/>
                    <a:pt x="4117011" y="1287180"/>
                    <a:pt x="3978787" y="1258691"/>
                  </a:cubicBezTo>
                  <a:cubicBezTo>
                    <a:pt x="3780987" y="1258228"/>
                    <a:pt x="3543635" y="1394841"/>
                    <a:pt x="3240266" y="1258691"/>
                  </a:cubicBezTo>
                  <a:cubicBezTo>
                    <a:pt x="2915301" y="1236045"/>
                    <a:pt x="2861749" y="1267070"/>
                    <a:pt x="2756408" y="1258691"/>
                  </a:cubicBezTo>
                  <a:cubicBezTo>
                    <a:pt x="2603057" y="1205795"/>
                    <a:pt x="2239345" y="1284840"/>
                    <a:pt x="2119752" y="1258691"/>
                  </a:cubicBezTo>
                  <a:cubicBezTo>
                    <a:pt x="1926924" y="1266242"/>
                    <a:pt x="1765038" y="1300443"/>
                    <a:pt x="1483097" y="1258691"/>
                  </a:cubicBezTo>
                  <a:cubicBezTo>
                    <a:pt x="1170957" y="1243007"/>
                    <a:pt x="1183671" y="1248010"/>
                    <a:pt x="999238" y="1258691"/>
                  </a:cubicBezTo>
                  <a:cubicBezTo>
                    <a:pt x="831380" y="1309793"/>
                    <a:pt x="362252" y="1273277"/>
                    <a:pt x="209785" y="1258691"/>
                  </a:cubicBezTo>
                  <a:cubicBezTo>
                    <a:pt x="55230" y="1265615"/>
                    <a:pt x="-17586" y="1179258"/>
                    <a:pt x="0" y="1048905"/>
                  </a:cubicBezTo>
                  <a:cubicBezTo>
                    <a:pt x="6219" y="924008"/>
                    <a:pt x="11978" y="836941"/>
                    <a:pt x="0" y="637737"/>
                  </a:cubicBezTo>
                  <a:cubicBezTo>
                    <a:pt x="-29571" y="488673"/>
                    <a:pt x="15820" y="372183"/>
                    <a:pt x="0" y="209786"/>
                  </a:cubicBezTo>
                  <a:close/>
                </a:path>
                <a:path w="5512818" h="1258691" fill="none" stroke="0" extrusionOk="0">
                  <a:moveTo>
                    <a:pt x="0" y="209786"/>
                  </a:moveTo>
                  <a:cubicBezTo>
                    <a:pt x="24556" y="64389"/>
                    <a:pt x="109677" y="50492"/>
                    <a:pt x="209785" y="0"/>
                  </a:cubicBezTo>
                  <a:cubicBezTo>
                    <a:pt x="438357" y="5386"/>
                    <a:pt x="459701" y="-25187"/>
                    <a:pt x="693643" y="0"/>
                  </a:cubicBezTo>
                  <a:cubicBezTo>
                    <a:pt x="905755" y="55359"/>
                    <a:pt x="1053520" y="-66395"/>
                    <a:pt x="1228434" y="0"/>
                  </a:cubicBezTo>
                  <a:cubicBezTo>
                    <a:pt x="1365922" y="27275"/>
                    <a:pt x="1830984" y="-9657"/>
                    <a:pt x="1966955" y="0"/>
                  </a:cubicBezTo>
                  <a:cubicBezTo>
                    <a:pt x="2194585" y="-73460"/>
                    <a:pt x="2375187" y="-30681"/>
                    <a:pt x="2705476" y="0"/>
                  </a:cubicBezTo>
                  <a:cubicBezTo>
                    <a:pt x="3036212" y="-14079"/>
                    <a:pt x="3099615" y="-26113"/>
                    <a:pt x="3240266" y="0"/>
                  </a:cubicBezTo>
                  <a:cubicBezTo>
                    <a:pt x="3290652" y="11423"/>
                    <a:pt x="3564554" y="-20681"/>
                    <a:pt x="3876922" y="0"/>
                  </a:cubicBezTo>
                  <a:cubicBezTo>
                    <a:pt x="4110630" y="-53630"/>
                    <a:pt x="4260211" y="9636"/>
                    <a:pt x="4615443" y="0"/>
                  </a:cubicBezTo>
                  <a:cubicBezTo>
                    <a:pt x="4972431" y="32454"/>
                    <a:pt x="5126116" y="-31457"/>
                    <a:pt x="5303031" y="0"/>
                  </a:cubicBezTo>
                  <a:cubicBezTo>
                    <a:pt x="5436933" y="11674"/>
                    <a:pt x="5500583" y="50803"/>
                    <a:pt x="5512818" y="209786"/>
                  </a:cubicBezTo>
                  <a:cubicBezTo>
                    <a:pt x="5502337" y="421837"/>
                    <a:pt x="5509784" y="456135"/>
                    <a:pt x="5512818" y="637737"/>
                  </a:cubicBezTo>
                  <a:cubicBezTo>
                    <a:pt x="5520909" y="834816"/>
                    <a:pt x="5495726" y="887024"/>
                    <a:pt x="5512818" y="1048905"/>
                  </a:cubicBezTo>
                  <a:cubicBezTo>
                    <a:pt x="5498890" y="1165421"/>
                    <a:pt x="5444785" y="1265708"/>
                    <a:pt x="5303031" y="1258691"/>
                  </a:cubicBezTo>
                  <a:cubicBezTo>
                    <a:pt x="5036596" y="1252918"/>
                    <a:pt x="4730699" y="1235130"/>
                    <a:pt x="4564510" y="1258691"/>
                  </a:cubicBezTo>
                  <a:cubicBezTo>
                    <a:pt x="4415707" y="1287113"/>
                    <a:pt x="4160713" y="1263043"/>
                    <a:pt x="3978787" y="1258691"/>
                  </a:cubicBezTo>
                  <a:cubicBezTo>
                    <a:pt x="3780574" y="1325978"/>
                    <a:pt x="3517642" y="1227870"/>
                    <a:pt x="3240266" y="1258691"/>
                  </a:cubicBezTo>
                  <a:cubicBezTo>
                    <a:pt x="2910288" y="1233501"/>
                    <a:pt x="2854483" y="1283676"/>
                    <a:pt x="2756408" y="1258691"/>
                  </a:cubicBezTo>
                  <a:cubicBezTo>
                    <a:pt x="2643887" y="1204878"/>
                    <a:pt x="2280433" y="1300646"/>
                    <a:pt x="2119752" y="1258691"/>
                  </a:cubicBezTo>
                  <a:cubicBezTo>
                    <a:pt x="1921470" y="1305205"/>
                    <a:pt x="1773327" y="1288321"/>
                    <a:pt x="1483097" y="1258691"/>
                  </a:cubicBezTo>
                  <a:cubicBezTo>
                    <a:pt x="1170087" y="1238885"/>
                    <a:pt x="1183040" y="1249131"/>
                    <a:pt x="999238" y="1258691"/>
                  </a:cubicBezTo>
                  <a:cubicBezTo>
                    <a:pt x="809147" y="1297889"/>
                    <a:pt x="378772" y="1259290"/>
                    <a:pt x="209785" y="1258691"/>
                  </a:cubicBezTo>
                  <a:cubicBezTo>
                    <a:pt x="60061" y="1265335"/>
                    <a:pt x="-7427" y="1164060"/>
                    <a:pt x="0" y="1048905"/>
                  </a:cubicBezTo>
                  <a:cubicBezTo>
                    <a:pt x="27310" y="940158"/>
                    <a:pt x="17515" y="793352"/>
                    <a:pt x="0" y="637737"/>
                  </a:cubicBezTo>
                  <a:cubicBezTo>
                    <a:pt x="-13983" y="463978"/>
                    <a:pt x="7051" y="381153"/>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103601"/>
                        <a:gd name="connsiteY0" fmla="*/ 209786 h 1258691"/>
                        <a:gd name="connsiteX1" fmla="*/ 346430 w 9103601"/>
                        <a:gd name="connsiteY1" fmla="*/ 0 h 1258691"/>
                        <a:gd name="connsiteX2" fmla="*/ 1145450 w 9103601"/>
                        <a:gd name="connsiteY2" fmla="*/ 0 h 1258691"/>
                        <a:gd name="connsiteX3" fmla="*/ 2028578 w 9103601"/>
                        <a:gd name="connsiteY3" fmla="*/ 0 h 1258691"/>
                        <a:gd name="connsiteX4" fmla="*/ 3248136 w 9103601"/>
                        <a:gd name="connsiteY4" fmla="*/ 0 h 1258691"/>
                        <a:gd name="connsiteX5" fmla="*/ 4467693 w 9103601"/>
                        <a:gd name="connsiteY5" fmla="*/ 0 h 1258691"/>
                        <a:gd name="connsiteX6" fmla="*/ 5350820 w 9103601"/>
                        <a:gd name="connsiteY6" fmla="*/ 0 h 1258691"/>
                        <a:gd name="connsiteX7" fmla="*/ 6402163 w 9103601"/>
                        <a:gd name="connsiteY7" fmla="*/ 0 h 1258691"/>
                        <a:gd name="connsiteX8" fmla="*/ 7621720 w 9103601"/>
                        <a:gd name="connsiteY8" fmla="*/ 0 h 1258691"/>
                        <a:gd name="connsiteX9" fmla="*/ 8757170 w 9103601"/>
                        <a:gd name="connsiteY9" fmla="*/ 0 h 1258691"/>
                        <a:gd name="connsiteX10" fmla="*/ 9103601 w 9103601"/>
                        <a:gd name="connsiteY10" fmla="*/ 209786 h 1258691"/>
                        <a:gd name="connsiteX11" fmla="*/ 9103601 w 9103601"/>
                        <a:gd name="connsiteY11" fmla="*/ 637737 h 1258691"/>
                        <a:gd name="connsiteX12" fmla="*/ 9103601 w 9103601"/>
                        <a:gd name="connsiteY12" fmla="*/ 1048905 h 1258691"/>
                        <a:gd name="connsiteX13" fmla="*/ 8757170 w 9103601"/>
                        <a:gd name="connsiteY13" fmla="*/ 1258691 h 1258691"/>
                        <a:gd name="connsiteX14" fmla="*/ 7537612 w 9103601"/>
                        <a:gd name="connsiteY14" fmla="*/ 1258691 h 1258691"/>
                        <a:gd name="connsiteX15" fmla="*/ 6570378 w 9103601"/>
                        <a:gd name="connsiteY15" fmla="*/ 1258691 h 1258691"/>
                        <a:gd name="connsiteX16" fmla="*/ 5350820 w 9103601"/>
                        <a:gd name="connsiteY16" fmla="*/ 1258691 h 1258691"/>
                        <a:gd name="connsiteX17" fmla="*/ 4551800 w 9103601"/>
                        <a:gd name="connsiteY17" fmla="*/ 1258691 h 1258691"/>
                        <a:gd name="connsiteX18" fmla="*/ 3500457 w 9103601"/>
                        <a:gd name="connsiteY18" fmla="*/ 1258691 h 1258691"/>
                        <a:gd name="connsiteX19" fmla="*/ 2449116 w 9103601"/>
                        <a:gd name="connsiteY19" fmla="*/ 1258691 h 1258691"/>
                        <a:gd name="connsiteX20" fmla="*/ 1650094 w 9103601"/>
                        <a:gd name="connsiteY20" fmla="*/ 1258691 h 1258691"/>
                        <a:gd name="connsiteX21" fmla="*/ 346430 w 9103601"/>
                        <a:gd name="connsiteY21" fmla="*/ 1258691 h 1258691"/>
                        <a:gd name="connsiteX22" fmla="*/ 0 w 9103601"/>
                        <a:gd name="connsiteY22" fmla="*/ 1048905 h 1258691"/>
                        <a:gd name="connsiteX23" fmla="*/ 0 w 9103601"/>
                        <a:gd name="connsiteY23" fmla="*/ 637737 h 1258691"/>
                        <a:gd name="connsiteX24" fmla="*/ 0 w 9103601"/>
                        <a:gd name="connsiteY24" fmla="*/ 209786 h 1258691"/>
                        <a:gd name="connsiteX0" fmla="*/ 0 w 9103601"/>
                        <a:gd name="connsiteY0" fmla="*/ 209786 h 1258691"/>
                        <a:gd name="connsiteX1" fmla="*/ 346430 w 9103601"/>
                        <a:gd name="connsiteY1" fmla="*/ 0 h 1258691"/>
                        <a:gd name="connsiteX2" fmla="*/ 1481880 w 9103601"/>
                        <a:gd name="connsiteY2" fmla="*/ 0 h 1258691"/>
                        <a:gd name="connsiteX3" fmla="*/ 2449116 w 9103601"/>
                        <a:gd name="connsiteY3" fmla="*/ 0 h 1258691"/>
                        <a:gd name="connsiteX4" fmla="*/ 3248136 w 9103601"/>
                        <a:gd name="connsiteY4" fmla="*/ 0 h 1258691"/>
                        <a:gd name="connsiteX5" fmla="*/ 4131263 w 9103601"/>
                        <a:gd name="connsiteY5" fmla="*/ 0 h 1258691"/>
                        <a:gd name="connsiteX6" fmla="*/ 4930283 w 9103601"/>
                        <a:gd name="connsiteY6" fmla="*/ 0 h 1258691"/>
                        <a:gd name="connsiteX7" fmla="*/ 5729303 w 9103601"/>
                        <a:gd name="connsiteY7" fmla="*/ 0 h 1258691"/>
                        <a:gd name="connsiteX8" fmla="*/ 6780646 w 9103601"/>
                        <a:gd name="connsiteY8" fmla="*/ 0 h 1258691"/>
                        <a:gd name="connsiteX9" fmla="*/ 7747880 w 9103601"/>
                        <a:gd name="connsiteY9" fmla="*/ 0 h 1258691"/>
                        <a:gd name="connsiteX10" fmla="*/ 8757170 w 9103601"/>
                        <a:gd name="connsiteY10" fmla="*/ 0 h 1258691"/>
                        <a:gd name="connsiteX11" fmla="*/ 9103601 w 9103601"/>
                        <a:gd name="connsiteY11" fmla="*/ 209786 h 1258691"/>
                        <a:gd name="connsiteX12" fmla="*/ 9103601 w 9103601"/>
                        <a:gd name="connsiteY12" fmla="*/ 629346 h 1258691"/>
                        <a:gd name="connsiteX13" fmla="*/ 9103601 w 9103601"/>
                        <a:gd name="connsiteY13" fmla="*/ 1048905 h 1258691"/>
                        <a:gd name="connsiteX14" fmla="*/ 8757170 w 9103601"/>
                        <a:gd name="connsiteY14" fmla="*/ 1258691 h 1258691"/>
                        <a:gd name="connsiteX15" fmla="*/ 7958150 w 9103601"/>
                        <a:gd name="connsiteY15" fmla="*/ 1258691 h 1258691"/>
                        <a:gd name="connsiteX16" fmla="*/ 6906807 w 9103601"/>
                        <a:gd name="connsiteY16" fmla="*/ 1258691 h 1258691"/>
                        <a:gd name="connsiteX17" fmla="*/ 5771358 w 9103601"/>
                        <a:gd name="connsiteY17" fmla="*/ 1258691 h 1258691"/>
                        <a:gd name="connsiteX18" fmla="*/ 4635907 w 9103601"/>
                        <a:gd name="connsiteY18" fmla="*/ 1258691 h 1258691"/>
                        <a:gd name="connsiteX19" fmla="*/ 3668672 w 9103601"/>
                        <a:gd name="connsiteY19" fmla="*/ 1258691 h 1258691"/>
                        <a:gd name="connsiteX20" fmla="*/ 2785544 w 9103601"/>
                        <a:gd name="connsiteY20" fmla="*/ 1258691 h 1258691"/>
                        <a:gd name="connsiteX21" fmla="*/ 1986524 w 9103601"/>
                        <a:gd name="connsiteY21" fmla="*/ 1258691 h 1258691"/>
                        <a:gd name="connsiteX22" fmla="*/ 346430 w 9103601"/>
                        <a:gd name="connsiteY22" fmla="*/ 1258691 h 1258691"/>
                        <a:gd name="connsiteX23" fmla="*/ 0 w 9103601"/>
                        <a:gd name="connsiteY23" fmla="*/ 1048905 h 1258691"/>
                        <a:gd name="connsiteX24" fmla="*/ 0 w 9103601"/>
                        <a:gd name="connsiteY24" fmla="*/ 646128 h 1258691"/>
                        <a:gd name="connsiteX25" fmla="*/ 0 w 9103601"/>
                        <a:gd name="connsiteY25"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03601" h="1258691" fill="none" extrusionOk="0">
                          <a:moveTo>
                            <a:pt x="0" y="209786"/>
                          </a:moveTo>
                          <a:cubicBezTo>
                            <a:pt x="32903" y="59280"/>
                            <a:pt x="159022" y="37153"/>
                            <a:pt x="346430" y="0"/>
                          </a:cubicBezTo>
                          <a:cubicBezTo>
                            <a:pt x="721160" y="-1707"/>
                            <a:pt x="773211" y="-25409"/>
                            <a:pt x="1145450" y="0"/>
                          </a:cubicBezTo>
                          <a:cubicBezTo>
                            <a:pt x="1531213" y="51367"/>
                            <a:pt x="1714044" y="-43747"/>
                            <a:pt x="2028578" y="0"/>
                          </a:cubicBezTo>
                          <a:cubicBezTo>
                            <a:pt x="2253256" y="-5104"/>
                            <a:pt x="3008794" y="-33693"/>
                            <a:pt x="3248136" y="0"/>
                          </a:cubicBezTo>
                          <a:cubicBezTo>
                            <a:pt x="3602071" y="-19743"/>
                            <a:pt x="3971093" y="-9626"/>
                            <a:pt x="4467693" y="0"/>
                          </a:cubicBezTo>
                          <a:cubicBezTo>
                            <a:pt x="5022166" y="-10989"/>
                            <a:pt x="5122674" y="-21532"/>
                            <a:pt x="5350820" y="0"/>
                          </a:cubicBezTo>
                          <a:cubicBezTo>
                            <a:pt x="5506541" y="313"/>
                            <a:pt x="5957413" y="10919"/>
                            <a:pt x="6402163" y="0"/>
                          </a:cubicBezTo>
                          <a:cubicBezTo>
                            <a:pt x="6804898" y="-35768"/>
                            <a:pt x="7015959" y="13328"/>
                            <a:pt x="7621720" y="0"/>
                          </a:cubicBezTo>
                          <a:cubicBezTo>
                            <a:pt x="8201721" y="28136"/>
                            <a:pt x="8464219" y="-9502"/>
                            <a:pt x="8757170" y="0"/>
                          </a:cubicBezTo>
                          <a:cubicBezTo>
                            <a:pt x="8960278" y="-3882"/>
                            <a:pt x="9094161" y="48388"/>
                            <a:pt x="9103601" y="209786"/>
                          </a:cubicBezTo>
                          <a:cubicBezTo>
                            <a:pt x="9086541" y="422801"/>
                            <a:pt x="9093054" y="456037"/>
                            <a:pt x="9103601" y="637737"/>
                          </a:cubicBezTo>
                          <a:cubicBezTo>
                            <a:pt x="9107565" y="835177"/>
                            <a:pt x="9090728" y="895633"/>
                            <a:pt x="9103601" y="1048905"/>
                          </a:cubicBezTo>
                          <a:cubicBezTo>
                            <a:pt x="9093983" y="1177028"/>
                            <a:pt x="8988716" y="1295446"/>
                            <a:pt x="8757170" y="1258691"/>
                          </a:cubicBezTo>
                          <a:cubicBezTo>
                            <a:pt x="8322604" y="1267725"/>
                            <a:pt x="7815826" y="1240631"/>
                            <a:pt x="7537612" y="1258691"/>
                          </a:cubicBezTo>
                          <a:cubicBezTo>
                            <a:pt x="7232205" y="1281458"/>
                            <a:pt x="6848474" y="1248078"/>
                            <a:pt x="6570378" y="1258691"/>
                          </a:cubicBezTo>
                          <a:cubicBezTo>
                            <a:pt x="6346563" y="1332804"/>
                            <a:pt x="5853698" y="1206483"/>
                            <a:pt x="5350820" y="1258691"/>
                          </a:cubicBezTo>
                          <a:cubicBezTo>
                            <a:pt x="4801528" y="1235537"/>
                            <a:pt x="4707638" y="1285177"/>
                            <a:pt x="4551800" y="1258691"/>
                          </a:cubicBezTo>
                          <a:cubicBezTo>
                            <a:pt x="4402626" y="1226300"/>
                            <a:pt x="3784760" y="1297660"/>
                            <a:pt x="3500457" y="1258691"/>
                          </a:cubicBezTo>
                          <a:cubicBezTo>
                            <a:pt x="3233682" y="1291253"/>
                            <a:pt x="2969180" y="1286721"/>
                            <a:pt x="2449116" y="1258691"/>
                          </a:cubicBezTo>
                          <a:cubicBezTo>
                            <a:pt x="1932741" y="1239421"/>
                            <a:pt x="1950105" y="1250417"/>
                            <a:pt x="1650094" y="1258691"/>
                          </a:cubicBezTo>
                          <a:cubicBezTo>
                            <a:pt x="1331468" y="1294868"/>
                            <a:pt x="603092" y="1274552"/>
                            <a:pt x="346430" y="1258691"/>
                          </a:cubicBezTo>
                          <a:cubicBezTo>
                            <a:pt x="116278" y="1256289"/>
                            <a:pt x="-10875" y="1147035"/>
                            <a:pt x="0" y="1048905"/>
                          </a:cubicBezTo>
                          <a:cubicBezTo>
                            <a:pt x="22534" y="922946"/>
                            <a:pt x="17193" y="788335"/>
                            <a:pt x="0" y="637737"/>
                          </a:cubicBezTo>
                          <a:cubicBezTo>
                            <a:pt x="-7597" y="461459"/>
                            <a:pt x="-3825" y="371503"/>
                            <a:pt x="0" y="209786"/>
                          </a:cubicBezTo>
                          <a:close/>
                        </a:path>
                        <a:path w="9103601" h="1258691" stroke="0" extrusionOk="0">
                          <a:moveTo>
                            <a:pt x="0" y="209786"/>
                          </a:moveTo>
                          <a:cubicBezTo>
                            <a:pt x="17757" y="118771"/>
                            <a:pt x="192616" y="20813"/>
                            <a:pt x="346430" y="0"/>
                          </a:cubicBezTo>
                          <a:cubicBezTo>
                            <a:pt x="680035" y="24062"/>
                            <a:pt x="1151805" y="8867"/>
                            <a:pt x="1481880" y="0"/>
                          </a:cubicBezTo>
                          <a:cubicBezTo>
                            <a:pt x="1803021" y="22970"/>
                            <a:pt x="2056329" y="59945"/>
                            <a:pt x="2449116" y="0"/>
                          </a:cubicBezTo>
                          <a:cubicBezTo>
                            <a:pt x="2818262" y="-12018"/>
                            <a:pt x="2856356" y="-15926"/>
                            <a:pt x="3248136" y="0"/>
                          </a:cubicBezTo>
                          <a:cubicBezTo>
                            <a:pt x="3634777" y="29553"/>
                            <a:pt x="3922912" y="41796"/>
                            <a:pt x="4131263" y="0"/>
                          </a:cubicBezTo>
                          <a:cubicBezTo>
                            <a:pt x="4335449" y="-14463"/>
                            <a:pt x="4660443" y="-56765"/>
                            <a:pt x="4930283" y="0"/>
                          </a:cubicBezTo>
                          <a:cubicBezTo>
                            <a:pt x="5264152" y="58715"/>
                            <a:pt x="5523900" y="-17649"/>
                            <a:pt x="5729303" y="0"/>
                          </a:cubicBezTo>
                          <a:cubicBezTo>
                            <a:pt x="5926301" y="-3518"/>
                            <a:pt x="6373754" y="-4279"/>
                            <a:pt x="6780646" y="0"/>
                          </a:cubicBezTo>
                          <a:cubicBezTo>
                            <a:pt x="7280016" y="41160"/>
                            <a:pt x="7550895" y="49222"/>
                            <a:pt x="7747880" y="0"/>
                          </a:cubicBezTo>
                          <a:cubicBezTo>
                            <a:pt x="7959143" y="-88771"/>
                            <a:pt x="8427282" y="46951"/>
                            <a:pt x="8757170" y="0"/>
                          </a:cubicBezTo>
                          <a:cubicBezTo>
                            <a:pt x="8951886" y="-18168"/>
                            <a:pt x="9108655" y="86535"/>
                            <a:pt x="9103601" y="209786"/>
                          </a:cubicBezTo>
                          <a:cubicBezTo>
                            <a:pt x="9101468" y="320406"/>
                            <a:pt x="9096323" y="443643"/>
                            <a:pt x="9103601" y="629346"/>
                          </a:cubicBezTo>
                          <a:cubicBezTo>
                            <a:pt x="9096177" y="826398"/>
                            <a:pt x="9096312" y="877186"/>
                            <a:pt x="9103601" y="1048905"/>
                          </a:cubicBezTo>
                          <a:cubicBezTo>
                            <a:pt x="9088810" y="1173754"/>
                            <a:pt x="8989182" y="1269607"/>
                            <a:pt x="8757170" y="1258691"/>
                          </a:cubicBezTo>
                          <a:cubicBezTo>
                            <a:pt x="8583047" y="1273238"/>
                            <a:pt x="8311555" y="1321763"/>
                            <a:pt x="7958150" y="1258691"/>
                          </a:cubicBezTo>
                          <a:cubicBezTo>
                            <a:pt x="7623065" y="1254823"/>
                            <a:pt x="7232190" y="1243899"/>
                            <a:pt x="6906807" y="1258691"/>
                          </a:cubicBezTo>
                          <a:cubicBezTo>
                            <a:pt x="6552448" y="1320994"/>
                            <a:pt x="6090298" y="1274635"/>
                            <a:pt x="5771358" y="1258691"/>
                          </a:cubicBezTo>
                          <a:cubicBezTo>
                            <a:pt x="5512522" y="1289762"/>
                            <a:pt x="4934784" y="1256811"/>
                            <a:pt x="4635907" y="1258691"/>
                          </a:cubicBezTo>
                          <a:cubicBezTo>
                            <a:pt x="4352261" y="1231598"/>
                            <a:pt x="3984497" y="1218000"/>
                            <a:pt x="3668672" y="1258691"/>
                          </a:cubicBezTo>
                          <a:cubicBezTo>
                            <a:pt x="3376815" y="1266230"/>
                            <a:pt x="2958738" y="1253693"/>
                            <a:pt x="2785544" y="1258691"/>
                          </a:cubicBezTo>
                          <a:cubicBezTo>
                            <a:pt x="2562419" y="1264687"/>
                            <a:pt x="2393373" y="1302692"/>
                            <a:pt x="1986524" y="1258691"/>
                          </a:cubicBezTo>
                          <a:cubicBezTo>
                            <a:pt x="1670491" y="1236162"/>
                            <a:pt x="1109207" y="1277622"/>
                            <a:pt x="346430" y="1258691"/>
                          </a:cubicBezTo>
                          <a:cubicBezTo>
                            <a:pt x="142073" y="1294764"/>
                            <a:pt x="-21978" y="1163195"/>
                            <a:pt x="0" y="1048905"/>
                          </a:cubicBezTo>
                          <a:cubicBezTo>
                            <a:pt x="24932" y="903040"/>
                            <a:pt x="-5268" y="760704"/>
                            <a:pt x="0" y="646128"/>
                          </a:cubicBezTo>
                          <a:cubicBezTo>
                            <a:pt x="-29086" y="526607"/>
                            <a:pt x="-3602" y="391394"/>
                            <a:pt x="0" y="209786"/>
                          </a:cubicBezTo>
                          <a:close/>
                        </a:path>
                        <a:path w="9103601" h="1258691" fill="none" stroke="0" extrusionOk="0">
                          <a:moveTo>
                            <a:pt x="0" y="209786"/>
                          </a:moveTo>
                          <a:cubicBezTo>
                            <a:pt x="19346" y="108926"/>
                            <a:pt x="172887" y="18556"/>
                            <a:pt x="346430" y="0"/>
                          </a:cubicBezTo>
                          <a:cubicBezTo>
                            <a:pt x="712014" y="-12313"/>
                            <a:pt x="771513" y="-18737"/>
                            <a:pt x="1145450" y="0"/>
                          </a:cubicBezTo>
                          <a:cubicBezTo>
                            <a:pt x="1477460" y="25688"/>
                            <a:pt x="1774059" y="-46781"/>
                            <a:pt x="2028578" y="0"/>
                          </a:cubicBezTo>
                          <a:cubicBezTo>
                            <a:pt x="2303578" y="45316"/>
                            <a:pt x="2983196" y="3769"/>
                            <a:pt x="3248136" y="0"/>
                          </a:cubicBezTo>
                          <a:cubicBezTo>
                            <a:pt x="3538741" y="-21676"/>
                            <a:pt x="3882208" y="-9823"/>
                            <a:pt x="4467693" y="0"/>
                          </a:cubicBezTo>
                          <a:cubicBezTo>
                            <a:pt x="5012950" y="-17576"/>
                            <a:pt x="5114887" y="-24339"/>
                            <a:pt x="5350820" y="0"/>
                          </a:cubicBezTo>
                          <a:cubicBezTo>
                            <a:pt x="5573639" y="24826"/>
                            <a:pt x="5936570" y="-16646"/>
                            <a:pt x="6402163" y="0"/>
                          </a:cubicBezTo>
                          <a:cubicBezTo>
                            <a:pt x="6840851" y="-6078"/>
                            <a:pt x="7072361" y="-23711"/>
                            <a:pt x="7621720" y="0"/>
                          </a:cubicBezTo>
                          <a:cubicBezTo>
                            <a:pt x="8231225" y="51277"/>
                            <a:pt x="8484485" y="-38718"/>
                            <a:pt x="8757170" y="0"/>
                          </a:cubicBezTo>
                          <a:cubicBezTo>
                            <a:pt x="8965475" y="9448"/>
                            <a:pt x="9084627" y="85823"/>
                            <a:pt x="9103601" y="209786"/>
                          </a:cubicBezTo>
                          <a:cubicBezTo>
                            <a:pt x="9084482" y="419235"/>
                            <a:pt x="9099891" y="453812"/>
                            <a:pt x="9103601" y="637737"/>
                          </a:cubicBezTo>
                          <a:cubicBezTo>
                            <a:pt x="9126588" y="821172"/>
                            <a:pt x="9080353" y="881658"/>
                            <a:pt x="9103601" y="1048905"/>
                          </a:cubicBezTo>
                          <a:cubicBezTo>
                            <a:pt x="9067617" y="1142826"/>
                            <a:pt x="8959312" y="1259686"/>
                            <a:pt x="8757170" y="1258691"/>
                          </a:cubicBezTo>
                          <a:cubicBezTo>
                            <a:pt x="8342401" y="1200460"/>
                            <a:pt x="7812291" y="1222857"/>
                            <a:pt x="7537612" y="1258691"/>
                          </a:cubicBezTo>
                          <a:cubicBezTo>
                            <a:pt x="7291012" y="1266446"/>
                            <a:pt x="6813191" y="1290611"/>
                            <a:pt x="6570378" y="1258691"/>
                          </a:cubicBezTo>
                          <a:cubicBezTo>
                            <a:pt x="6325678" y="1236897"/>
                            <a:pt x="5841587" y="1324570"/>
                            <a:pt x="5350820" y="1258691"/>
                          </a:cubicBezTo>
                          <a:cubicBezTo>
                            <a:pt x="4803648" y="1237419"/>
                            <a:pt x="4739685" y="1271945"/>
                            <a:pt x="4551800" y="1258691"/>
                          </a:cubicBezTo>
                          <a:cubicBezTo>
                            <a:pt x="4339700" y="1198116"/>
                            <a:pt x="3695232" y="1271532"/>
                            <a:pt x="3500457" y="1258691"/>
                          </a:cubicBezTo>
                          <a:cubicBezTo>
                            <a:pt x="3200570" y="1278549"/>
                            <a:pt x="2935032" y="1276162"/>
                            <a:pt x="2449116" y="1258691"/>
                          </a:cubicBezTo>
                          <a:cubicBezTo>
                            <a:pt x="1931771" y="1242602"/>
                            <a:pt x="1955239" y="1248073"/>
                            <a:pt x="1650094" y="1258691"/>
                          </a:cubicBezTo>
                          <a:cubicBezTo>
                            <a:pt x="1365087" y="1287487"/>
                            <a:pt x="627682" y="1255626"/>
                            <a:pt x="346430" y="1258691"/>
                          </a:cubicBezTo>
                          <a:cubicBezTo>
                            <a:pt x="102038" y="1258669"/>
                            <a:pt x="-22948" y="1165934"/>
                            <a:pt x="0" y="1048905"/>
                          </a:cubicBezTo>
                          <a:cubicBezTo>
                            <a:pt x="29815" y="918495"/>
                            <a:pt x="34042" y="818917"/>
                            <a:pt x="0" y="637737"/>
                          </a:cubicBezTo>
                          <a:cubicBezTo>
                            <a:pt x="-31607" y="476762"/>
                            <a:pt x="9233" y="383656"/>
                            <a:pt x="0" y="20978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17" name="TextBox 16">
              <a:extLst>
                <a:ext uri="{FF2B5EF4-FFF2-40B4-BE49-F238E27FC236}">
                  <a16:creationId xmlns:a16="http://schemas.microsoft.com/office/drawing/2014/main" id="{5AEF2592-C371-6D47-AFE3-31E89D0039A1}"/>
                </a:ext>
              </a:extLst>
            </p:cNvPr>
            <p:cNvSpPr txBox="1"/>
            <p:nvPr/>
          </p:nvSpPr>
          <p:spPr>
            <a:xfrm>
              <a:off x="-3587797" y="411119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kết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quả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tập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rèn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luyện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 name="Heptagon 1">
            <a:extLst>
              <a:ext uri="{FF2B5EF4-FFF2-40B4-BE49-F238E27FC236}">
                <a16:creationId xmlns:a16="http://schemas.microsoft.com/office/drawing/2014/main" id="{77328BC6-320F-9844-B4A2-E1C4AAD1AE61}"/>
              </a:ext>
            </a:extLst>
          </p:cNvPr>
          <p:cNvSpPr/>
          <p:nvPr/>
        </p:nvSpPr>
        <p:spPr>
          <a:xfrm>
            <a:off x="10120388" y="2683006"/>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1</a:t>
            </a:r>
          </a:p>
        </p:txBody>
      </p:sp>
      <p:sp>
        <p:nvSpPr>
          <p:cNvPr id="23" name="Heptagon 22">
            <a:extLst>
              <a:ext uri="{FF2B5EF4-FFF2-40B4-BE49-F238E27FC236}">
                <a16:creationId xmlns:a16="http://schemas.microsoft.com/office/drawing/2014/main" id="{FEB7B90F-B835-F946-A613-435F8F997C78}"/>
              </a:ext>
            </a:extLst>
          </p:cNvPr>
          <p:cNvSpPr/>
          <p:nvPr/>
        </p:nvSpPr>
        <p:spPr>
          <a:xfrm>
            <a:off x="1127964" y="4548702"/>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2</a:t>
            </a:r>
          </a:p>
        </p:txBody>
      </p:sp>
    </p:spTree>
    <p:extLst>
      <p:ext uri="{BB962C8B-B14F-4D97-AF65-F5344CB8AC3E}">
        <p14:creationId xmlns:p14="http://schemas.microsoft.com/office/powerpoint/2010/main" val="342135975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53"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952601" y="967065"/>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srgbClr val="224E4A"/>
                </a:solidFill>
                <a:effectLst/>
                <a:uLnTx/>
                <a:uFillTx/>
                <a:latin typeface="Cambria" panose="02040503050406030204" pitchFamily="18" charset="0"/>
                <a:ea typeface="+mn-ea"/>
                <a:cs typeface="+mn-cs"/>
              </a:rPr>
              <a:t>Em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hoặc</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không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nội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dung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nào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dưới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đây</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về</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cách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khám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phá</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bản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thân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Vì</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sao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15" name="Group 14">
            <a:extLst>
              <a:ext uri="{FF2B5EF4-FFF2-40B4-BE49-F238E27FC236}">
                <a16:creationId xmlns:a16="http://schemas.microsoft.com/office/drawing/2014/main" id="{D7CD4A67-F5A3-364C-B53D-B9D0F582E678}"/>
              </a:ext>
            </a:extLst>
          </p:cNvPr>
          <p:cNvGrpSpPr/>
          <p:nvPr/>
        </p:nvGrpSpPr>
        <p:grpSpPr>
          <a:xfrm>
            <a:off x="773755" y="4749841"/>
            <a:ext cx="9745302" cy="1138773"/>
            <a:chOff x="-3696975" y="3771034"/>
            <a:chExt cx="5512818" cy="1258691"/>
          </a:xfrm>
        </p:grpSpPr>
        <p:sp>
          <p:nvSpPr>
            <p:cNvPr id="16" name="Rectangle: Rounded Corners 22">
              <a:extLst>
                <a:ext uri="{FF2B5EF4-FFF2-40B4-BE49-F238E27FC236}">
                  <a16:creationId xmlns:a16="http://schemas.microsoft.com/office/drawing/2014/main" id="{4DB95904-3EF2-4744-BD0B-A1BCCD5B53B6}"/>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336216 w 5512818"/>
                <a:gd name="connsiteY5" fmla="*/ 0 h 1258691"/>
                <a:gd name="connsiteX6" fmla="*/ 2705476 w 5512818"/>
                <a:gd name="connsiteY6" fmla="*/ 0 h 1258691"/>
                <a:gd name="connsiteX7" fmla="*/ 3240266 w 5512818"/>
                <a:gd name="connsiteY7" fmla="*/ 0 h 1258691"/>
                <a:gd name="connsiteX8" fmla="*/ 3876922 w 5512818"/>
                <a:gd name="connsiteY8" fmla="*/ 0 h 1258691"/>
                <a:gd name="connsiteX9" fmla="*/ 4615443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37736 h 1258691"/>
                <a:gd name="connsiteX13" fmla="*/ 5512818 w 5512818"/>
                <a:gd name="connsiteY13" fmla="*/ 1048904 h 1258691"/>
                <a:gd name="connsiteX14" fmla="*/ 5303031 w 5512818"/>
                <a:gd name="connsiteY14" fmla="*/ 1258691 h 1258691"/>
                <a:gd name="connsiteX15" fmla="*/ 4564510 w 5512818"/>
                <a:gd name="connsiteY15" fmla="*/ 1258691 h 1258691"/>
                <a:gd name="connsiteX16" fmla="*/ 3978787 w 5512818"/>
                <a:gd name="connsiteY16" fmla="*/ 1258691 h 1258691"/>
                <a:gd name="connsiteX17" fmla="*/ 3240266 w 5512818"/>
                <a:gd name="connsiteY17" fmla="*/ 1258691 h 1258691"/>
                <a:gd name="connsiteX18" fmla="*/ 2756409 w 5512818"/>
                <a:gd name="connsiteY18" fmla="*/ 1258691 h 1258691"/>
                <a:gd name="connsiteX19" fmla="*/ 2119752 w 5512818"/>
                <a:gd name="connsiteY19" fmla="*/ 1258691 h 1258691"/>
                <a:gd name="connsiteX20" fmla="*/ 1483097 w 5512818"/>
                <a:gd name="connsiteY20" fmla="*/ 1258691 h 1258691"/>
                <a:gd name="connsiteX21" fmla="*/ 99923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37736 h 1258691"/>
                <a:gd name="connsiteX25" fmla="*/ 0 w 5512818"/>
                <a:gd name="connsiteY25"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7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29721" y="70573"/>
                    <a:pt x="95169" y="32773"/>
                    <a:pt x="209785" y="0"/>
                  </a:cubicBezTo>
                  <a:cubicBezTo>
                    <a:pt x="438040" y="1646"/>
                    <a:pt x="460660" y="-34286"/>
                    <a:pt x="693643" y="0"/>
                  </a:cubicBezTo>
                  <a:cubicBezTo>
                    <a:pt x="915533" y="58798"/>
                    <a:pt x="1061109" y="-43912"/>
                    <a:pt x="1228434" y="0"/>
                  </a:cubicBezTo>
                  <a:cubicBezTo>
                    <a:pt x="1391195" y="-11446"/>
                    <a:pt x="1842529" y="-40053"/>
                    <a:pt x="1966955" y="0"/>
                  </a:cubicBezTo>
                  <a:cubicBezTo>
                    <a:pt x="2140373" y="-11685"/>
                    <a:pt x="2206427" y="-9381"/>
                    <a:pt x="2336216" y="0"/>
                  </a:cubicBezTo>
                  <a:cubicBezTo>
                    <a:pt x="2466005" y="9381"/>
                    <a:pt x="2619601" y="11978"/>
                    <a:pt x="2705476" y="0"/>
                  </a:cubicBezTo>
                  <a:cubicBezTo>
                    <a:pt x="3031592" y="-19467"/>
                    <a:pt x="3101473" y="-14155"/>
                    <a:pt x="3240266" y="0"/>
                  </a:cubicBezTo>
                  <a:cubicBezTo>
                    <a:pt x="3376156" y="22624"/>
                    <a:pt x="3558663" y="42701"/>
                    <a:pt x="3876922" y="0"/>
                  </a:cubicBezTo>
                  <a:cubicBezTo>
                    <a:pt x="4141933" y="-42323"/>
                    <a:pt x="4247801" y="-11617"/>
                    <a:pt x="4615443" y="0"/>
                  </a:cubicBezTo>
                  <a:cubicBezTo>
                    <a:pt x="4994854" y="65940"/>
                    <a:pt x="5127546" y="-3142"/>
                    <a:pt x="5303031" y="0"/>
                  </a:cubicBezTo>
                  <a:cubicBezTo>
                    <a:pt x="5418977" y="9618"/>
                    <a:pt x="5511318" y="98628"/>
                    <a:pt x="5512818" y="209785"/>
                  </a:cubicBezTo>
                  <a:cubicBezTo>
                    <a:pt x="5506783" y="429753"/>
                    <a:pt x="5507088" y="454805"/>
                    <a:pt x="5512818" y="637736"/>
                  </a:cubicBezTo>
                  <a:cubicBezTo>
                    <a:pt x="5516571" y="828337"/>
                    <a:pt x="5500112" y="898353"/>
                    <a:pt x="5512818" y="1048904"/>
                  </a:cubicBezTo>
                  <a:cubicBezTo>
                    <a:pt x="5488368" y="1188985"/>
                    <a:pt x="5449537" y="1290581"/>
                    <a:pt x="5303031" y="1258691"/>
                  </a:cubicBezTo>
                  <a:cubicBezTo>
                    <a:pt x="5051684" y="1244422"/>
                    <a:pt x="4724587" y="1218384"/>
                    <a:pt x="4564510" y="1258691"/>
                  </a:cubicBezTo>
                  <a:cubicBezTo>
                    <a:pt x="4401100" y="1255359"/>
                    <a:pt x="4132950" y="1247065"/>
                    <a:pt x="3978787" y="1258691"/>
                  </a:cubicBezTo>
                  <a:cubicBezTo>
                    <a:pt x="3894201" y="1316944"/>
                    <a:pt x="3588809" y="1281131"/>
                    <a:pt x="3240266" y="1258691"/>
                  </a:cubicBezTo>
                  <a:cubicBezTo>
                    <a:pt x="2902403" y="1247365"/>
                    <a:pt x="2854042" y="1286233"/>
                    <a:pt x="2756409" y="1258691"/>
                  </a:cubicBezTo>
                  <a:cubicBezTo>
                    <a:pt x="2682404" y="1173387"/>
                    <a:pt x="2276870" y="1293249"/>
                    <a:pt x="2119752" y="1258691"/>
                  </a:cubicBezTo>
                  <a:cubicBezTo>
                    <a:pt x="1942533" y="1336854"/>
                    <a:pt x="1796642" y="1339164"/>
                    <a:pt x="1483097" y="1258691"/>
                  </a:cubicBezTo>
                  <a:cubicBezTo>
                    <a:pt x="1172302" y="1238522"/>
                    <a:pt x="1182528" y="1249262"/>
                    <a:pt x="999238" y="1258691"/>
                  </a:cubicBezTo>
                  <a:cubicBezTo>
                    <a:pt x="792312" y="1322809"/>
                    <a:pt x="356326" y="1251289"/>
                    <a:pt x="209785" y="1258691"/>
                  </a:cubicBezTo>
                  <a:cubicBezTo>
                    <a:pt x="75442" y="1248480"/>
                    <a:pt x="-23165" y="1135207"/>
                    <a:pt x="0" y="1048904"/>
                  </a:cubicBezTo>
                  <a:cubicBezTo>
                    <a:pt x="5754" y="951641"/>
                    <a:pt x="34165" y="811495"/>
                    <a:pt x="0" y="637736"/>
                  </a:cubicBezTo>
                  <a:cubicBezTo>
                    <a:pt x="9549" y="470896"/>
                    <a:pt x="-19400" y="361108"/>
                    <a:pt x="0" y="209785"/>
                  </a:cubicBezTo>
                  <a:close/>
                </a:path>
                <a:path w="5512818" h="1258691" stroke="0" extrusionOk="0">
                  <a:moveTo>
                    <a:pt x="0" y="209785"/>
                  </a:moveTo>
                  <a:cubicBezTo>
                    <a:pt x="12039" y="138316"/>
                    <a:pt x="104562" y="37007"/>
                    <a:pt x="209785" y="0"/>
                  </a:cubicBezTo>
                  <a:cubicBezTo>
                    <a:pt x="428631" y="4515"/>
                    <a:pt x="705022" y="-2787"/>
                    <a:pt x="897373" y="0"/>
                  </a:cubicBezTo>
                  <a:cubicBezTo>
                    <a:pt x="1074430" y="71252"/>
                    <a:pt x="1231496" y="79508"/>
                    <a:pt x="1483097" y="0"/>
                  </a:cubicBezTo>
                  <a:cubicBezTo>
                    <a:pt x="1707732" y="-14024"/>
                    <a:pt x="1732557" y="-16635"/>
                    <a:pt x="1966955" y="0"/>
                  </a:cubicBezTo>
                  <a:cubicBezTo>
                    <a:pt x="2202877" y="68558"/>
                    <a:pt x="2381487" y="19616"/>
                    <a:pt x="2501746" y="0"/>
                  </a:cubicBezTo>
                  <a:cubicBezTo>
                    <a:pt x="2652827" y="-10507"/>
                    <a:pt x="2834042" y="-33156"/>
                    <a:pt x="2985604" y="0"/>
                  </a:cubicBezTo>
                  <a:cubicBezTo>
                    <a:pt x="3214723" y="85956"/>
                    <a:pt x="3372386" y="-1574"/>
                    <a:pt x="3469462" y="0"/>
                  </a:cubicBezTo>
                  <a:cubicBezTo>
                    <a:pt x="3574052" y="-52489"/>
                    <a:pt x="3854486" y="10238"/>
                    <a:pt x="4106118" y="0"/>
                  </a:cubicBezTo>
                  <a:cubicBezTo>
                    <a:pt x="4445163" y="45610"/>
                    <a:pt x="4581587" y="57824"/>
                    <a:pt x="4691841" y="0"/>
                  </a:cubicBezTo>
                  <a:cubicBezTo>
                    <a:pt x="4845394" y="-78692"/>
                    <a:pt x="5095497" y="83157"/>
                    <a:pt x="5303031" y="0"/>
                  </a:cubicBezTo>
                  <a:cubicBezTo>
                    <a:pt x="5403496" y="-23908"/>
                    <a:pt x="5536086" y="86497"/>
                    <a:pt x="5512818" y="209785"/>
                  </a:cubicBezTo>
                  <a:cubicBezTo>
                    <a:pt x="5508947" y="297848"/>
                    <a:pt x="5508767" y="459883"/>
                    <a:pt x="5512818" y="629344"/>
                  </a:cubicBezTo>
                  <a:cubicBezTo>
                    <a:pt x="5511480" y="828973"/>
                    <a:pt x="5504982" y="884235"/>
                    <a:pt x="5512818" y="1048904"/>
                  </a:cubicBezTo>
                  <a:cubicBezTo>
                    <a:pt x="5526450" y="1193292"/>
                    <a:pt x="5420597" y="1288390"/>
                    <a:pt x="5303031" y="1258691"/>
                  </a:cubicBezTo>
                  <a:cubicBezTo>
                    <a:pt x="5191495" y="1294552"/>
                    <a:pt x="5039478" y="1337156"/>
                    <a:pt x="4819173" y="1258691"/>
                  </a:cubicBezTo>
                  <a:cubicBezTo>
                    <a:pt x="4613764" y="1266201"/>
                    <a:pt x="4394285" y="1215736"/>
                    <a:pt x="4182517" y="1258691"/>
                  </a:cubicBezTo>
                  <a:cubicBezTo>
                    <a:pt x="3981475" y="1303945"/>
                    <a:pt x="3708045" y="1277236"/>
                    <a:pt x="3494929" y="1258691"/>
                  </a:cubicBezTo>
                  <a:cubicBezTo>
                    <a:pt x="3360194" y="1266350"/>
                    <a:pt x="3281073" y="1254274"/>
                    <a:pt x="3151135" y="1258691"/>
                  </a:cubicBezTo>
                  <a:cubicBezTo>
                    <a:pt x="3007082" y="1261334"/>
                    <a:pt x="2923409" y="1300056"/>
                    <a:pt x="2807340" y="1258691"/>
                  </a:cubicBezTo>
                  <a:cubicBezTo>
                    <a:pt x="2625699" y="1282474"/>
                    <a:pt x="2391594" y="1261583"/>
                    <a:pt x="2221617" y="1258691"/>
                  </a:cubicBezTo>
                  <a:cubicBezTo>
                    <a:pt x="2042635" y="1279899"/>
                    <a:pt x="1802864" y="1292140"/>
                    <a:pt x="1686826" y="1258691"/>
                  </a:cubicBezTo>
                  <a:cubicBezTo>
                    <a:pt x="1575084" y="1271762"/>
                    <a:pt x="1424940" y="1253791"/>
                    <a:pt x="1202968" y="1258691"/>
                  </a:cubicBezTo>
                  <a:cubicBezTo>
                    <a:pt x="885389" y="1405214"/>
                    <a:pt x="635255" y="1278920"/>
                    <a:pt x="209785" y="1258691"/>
                  </a:cubicBezTo>
                  <a:cubicBezTo>
                    <a:pt x="95440" y="1294549"/>
                    <a:pt x="-24245" y="1162722"/>
                    <a:pt x="0" y="1048904"/>
                  </a:cubicBezTo>
                  <a:cubicBezTo>
                    <a:pt x="8056" y="889435"/>
                    <a:pt x="18482" y="759038"/>
                    <a:pt x="0" y="646127"/>
                  </a:cubicBezTo>
                  <a:cubicBezTo>
                    <a:pt x="8202" y="527480"/>
                    <a:pt x="-30673" y="426481"/>
                    <a:pt x="0" y="209785"/>
                  </a:cubicBezTo>
                  <a:close/>
                </a:path>
                <a:path w="5512818" h="1258691" fill="none" stroke="0" extrusionOk="0">
                  <a:moveTo>
                    <a:pt x="0" y="209785"/>
                  </a:moveTo>
                  <a:cubicBezTo>
                    <a:pt x="4205" y="64001"/>
                    <a:pt x="90508" y="8926"/>
                    <a:pt x="209785" y="0"/>
                  </a:cubicBezTo>
                  <a:cubicBezTo>
                    <a:pt x="430241" y="-3663"/>
                    <a:pt x="471957" y="-17644"/>
                    <a:pt x="693643" y="0"/>
                  </a:cubicBezTo>
                  <a:cubicBezTo>
                    <a:pt x="914803" y="4004"/>
                    <a:pt x="1054341" y="-37553"/>
                    <a:pt x="1228434" y="0"/>
                  </a:cubicBezTo>
                  <a:cubicBezTo>
                    <a:pt x="1409352" y="48895"/>
                    <a:pt x="1821507" y="34496"/>
                    <a:pt x="1966955" y="0"/>
                  </a:cubicBezTo>
                  <a:cubicBezTo>
                    <a:pt x="2152036" y="-4805"/>
                    <a:pt x="2375242" y="-8532"/>
                    <a:pt x="2705476" y="0"/>
                  </a:cubicBezTo>
                  <a:cubicBezTo>
                    <a:pt x="3038361" y="-6367"/>
                    <a:pt x="3086851" y="-31105"/>
                    <a:pt x="3240266" y="0"/>
                  </a:cubicBezTo>
                  <a:cubicBezTo>
                    <a:pt x="3384298" y="-8166"/>
                    <a:pt x="3545563" y="-8896"/>
                    <a:pt x="3876922" y="0"/>
                  </a:cubicBezTo>
                  <a:cubicBezTo>
                    <a:pt x="4159045" y="-51542"/>
                    <a:pt x="4316386" y="-43619"/>
                    <a:pt x="4615443" y="0"/>
                  </a:cubicBezTo>
                  <a:cubicBezTo>
                    <a:pt x="4985160" y="44884"/>
                    <a:pt x="5159483" y="-52139"/>
                    <a:pt x="5303031" y="0"/>
                  </a:cubicBezTo>
                  <a:cubicBezTo>
                    <a:pt x="5418835" y="-857"/>
                    <a:pt x="5513444" y="65698"/>
                    <a:pt x="5512818" y="209785"/>
                  </a:cubicBezTo>
                  <a:cubicBezTo>
                    <a:pt x="5502586" y="426722"/>
                    <a:pt x="5509132" y="451644"/>
                    <a:pt x="5512818" y="637736"/>
                  </a:cubicBezTo>
                  <a:cubicBezTo>
                    <a:pt x="5533158" y="828274"/>
                    <a:pt x="5496288" y="879918"/>
                    <a:pt x="5512818" y="1048904"/>
                  </a:cubicBezTo>
                  <a:cubicBezTo>
                    <a:pt x="5475859" y="1137577"/>
                    <a:pt x="5426740" y="1266813"/>
                    <a:pt x="5303031" y="1258691"/>
                  </a:cubicBezTo>
                  <a:cubicBezTo>
                    <a:pt x="5088632" y="1172177"/>
                    <a:pt x="4726470" y="1217423"/>
                    <a:pt x="4564510" y="1258691"/>
                  </a:cubicBezTo>
                  <a:cubicBezTo>
                    <a:pt x="4381380" y="1264655"/>
                    <a:pt x="4125730" y="1302973"/>
                    <a:pt x="3978787" y="1258691"/>
                  </a:cubicBezTo>
                  <a:cubicBezTo>
                    <a:pt x="3768123" y="1185281"/>
                    <a:pt x="3498408" y="1407144"/>
                    <a:pt x="3240266" y="1258691"/>
                  </a:cubicBezTo>
                  <a:cubicBezTo>
                    <a:pt x="2916168" y="1240930"/>
                    <a:pt x="2862936" y="1274379"/>
                    <a:pt x="2756409" y="1258691"/>
                  </a:cubicBezTo>
                  <a:cubicBezTo>
                    <a:pt x="2643367" y="1221949"/>
                    <a:pt x="2225574" y="1287051"/>
                    <a:pt x="2119752" y="1258691"/>
                  </a:cubicBezTo>
                  <a:cubicBezTo>
                    <a:pt x="1920048" y="1301539"/>
                    <a:pt x="1773422" y="1302181"/>
                    <a:pt x="1483097" y="1258691"/>
                  </a:cubicBezTo>
                  <a:cubicBezTo>
                    <a:pt x="1167954" y="1241313"/>
                    <a:pt x="1184638" y="1247660"/>
                    <a:pt x="999238" y="1258691"/>
                  </a:cubicBezTo>
                  <a:cubicBezTo>
                    <a:pt x="819013" y="1294171"/>
                    <a:pt x="396741" y="1222945"/>
                    <a:pt x="209785" y="1258691"/>
                  </a:cubicBezTo>
                  <a:cubicBezTo>
                    <a:pt x="62407" y="1254540"/>
                    <a:pt x="-26608" y="1191322"/>
                    <a:pt x="0" y="1048904"/>
                  </a:cubicBezTo>
                  <a:cubicBezTo>
                    <a:pt x="13752" y="918571"/>
                    <a:pt x="-3320" y="805759"/>
                    <a:pt x="0" y="637736"/>
                  </a:cubicBezTo>
                  <a:cubicBezTo>
                    <a:pt x="-16880" y="474421"/>
                    <a:pt x="12841" y="386905"/>
                    <a:pt x="0" y="209785"/>
                  </a:cubicBezTo>
                  <a:close/>
                </a:path>
                <a:path w="5512818" h="1258691" fill="none" stroke="0" extrusionOk="0">
                  <a:moveTo>
                    <a:pt x="0" y="209785"/>
                  </a:moveTo>
                  <a:cubicBezTo>
                    <a:pt x="24939" y="62714"/>
                    <a:pt x="97977" y="36417"/>
                    <a:pt x="209785" y="0"/>
                  </a:cubicBezTo>
                  <a:cubicBezTo>
                    <a:pt x="435403" y="-1287"/>
                    <a:pt x="464822" y="-30185"/>
                    <a:pt x="693643" y="0"/>
                  </a:cubicBezTo>
                  <a:cubicBezTo>
                    <a:pt x="904616" y="70149"/>
                    <a:pt x="1046621" y="-47754"/>
                    <a:pt x="1228434" y="0"/>
                  </a:cubicBezTo>
                  <a:cubicBezTo>
                    <a:pt x="1375170" y="21313"/>
                    <a:pt x="1829737" y="-27109"/>
                    <a:pt x="1966955" y="0"/>
                  </a:cubicBezTo>
                  <a:cubicBezTo>
                    <a:pt x="2061911" y="16280"/>
                    <a:pt x="2171815" y="-15490"/>
                    <a:pt x="2350986" y="0"/>
                  </a:cubicBezTo>
                  <a:cubicBezTo>
                    <a:pt x="2530157" y="15490"/>
                    <a:pt x="2604776" y="-13219"/>
                    <a:pt x="2705476" y="0"/>
                  </a:cubicBezTo>
                  <a:cubicBezTo>
                    <a:pt x="3031419" y="-10441"/>
                    <a:pt x="3098357" y="-29095"/>
                    <a:pt x="3240266" y="0"/>
                  </a:cubicBezTo>
                  <a:cubicBezTo>
                    <a:pt x="3339250" y="-11821"/>
                    <a:pt x="3658047" y="47672"/>
                    <a:pt x="3876922" y="0"/>
                  </a:cubicBezTo>
                  <a:cubicBezTo>
                    <a:pt x="4145600" y="-19891"/>
                    <a:pt x="4253138" y="-7788"/>
                    <a:pt x="4615443" y="0"/>
                  </a:cubicBezTo>
                  <a:cubicBezTo>
                    <a:pt x="4984617" y="54427"/>
                    <a:pt x="5090607" y="-3965"/>
                    <a:pt x="5303031" y="0"/>
                  </a:cubicBezTo>
                  <a:cubicBezTo>
                    <a:pt x="5425192" y="-20075"/>
                    <a:pt x="5518798" y="74950"/>
                    <a:pt x="5512818" y="209785"/>
                  </a:cubicBezTo>
                  <a:cubicBezTo>
                    <a:pt x="5507020" y="425167"/>
                    <a:pt x="5505420" y="453886"/>
                    <a:pt x="5512818" y="637736"/>
                  </a:cubicBezTo>
                  <a:cubicBezTo>
                    <a:pt x="5513481" y="814889"/>
                    <a:pt x="5505579" y="899340"/>
                    <a:pt x="5512818" y="1048904"/>
                  </a:cubicBezTo>
                  <a:cubicBezTo>
                    <a:pt x="5495559" y="1140367"/>
                    <a:pt x="5428176" y="1264472"/>
                    <a:pt x="5303031" y="1258691"/>
                  </a:cubicBezTo>
                  <a:cubicBezTo>
                    <a:pt x="5089797" y="1243622"/>
                    <a:pt x="4734093" y="1229494"/>
                    <a:pt x="4564510" y="1258691"/>
                  </a:cubicBezTo>
                  <a:cubicBezTo>
                    <a:pt x="4347602" y="1278514"/>
                    <a:pt x="4137425" y="1249282"/>
                    <a:pt x="3978787" y="1258691"/>
                  </a:cubicBezTo>
                  <a:cubicBezTo>
                    <a:pt x="3899438" y="1302730"/>
                    <a:pt x="3605666" y="1235246"/>
                    <a:pt x="3240266" y="1258691"/>
                  </a:cubicBezTo>
                  <a:cubicBezTo>
                    <a:pt x="2903420" y="1234470"/>
                    <a:pt x="2841927" y="1287064"/>
                    <a:pt x="2756409" y="1258691"/>
                  </a:cubicBezTo>
                  <a:cubicBezTo>
                    <a:pt x="2650407" y="1222701"/>
                    <a:pt x="2274053" y="1290526"/>
                    <a:pt x="2119752" y="1258691"/>
                  </a:cubicBezTo>
                  <a:cubicBezTo>
                    <a:pt x="1951423" y="1311771"/>
                    <a:pt x="1808960" y="1334741"/>
                    <a:pt x="1483097" y="1258691"/>
                  </a:cubicBezTo>
                  <a:cubicBezTo>
                    <a:pt x="1170903" y="1237370"/>
                    <a:pt x="1182686" y="1248500"/>
                    <a:pt x="999238" y="1258691"/>
                  </a:cubicBezTo>
                  <a:cubicBezTo>
                    <a:pt x="781813" y="1317611"/>
                    <a:pt x="346887" y="1290390"/>
                    <a:pt x="209785" y="1258691"/>
                  </a:cubicBezTo>
                  <a:cubicBezTo>
                    <a:pt x="80778" y="1270437"/>
                    <a:pt x="4983" y="1153425"/>
                    <a:pt x="0" y="1048904"/>
                  </a:cubicBezTo>
                  <a:cubicBezTo>
                    <a:pt x="5073" y="933648"/>
                    <a:pt x="23814" y="813971"/>
                    <a:pt x="0" y="637736"/>
                  </a:cubicBezTo>
                  <a:cubicBezTo>
                    <a:pt x="6446" y="449000"/>
                    <a:pt x="-5187" y="384043"/>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89799 h 1138773"/>
                        <a:gd name="connsiteX1" fmla="*/ 370849 w 9745302"/>
                        <a:gd name="connsiteY1" fmla="*/ 0 h 1138773"/>
                        <a:gd name="connsiteX2" fmla="*/ 1226191 w 9745302"/>
                        <a:gd name="connsiteY2" fmla="*/ 0 h 1138773"/>
                        <a:gd name="connsiteX3" fmla="*/ 2171569 w 9745302"/>
                        <a:gd name="connsiteY3" fmla="*/ 0 h 1138773"/>
                        <a:gd name="connsiteX4" fmla="*/ 3477092 w 9745302"/>
                        <a:gd name="connsiteY4" fmla="*/ 0 h 1138773"/>
                        <a:gd name="connsiteX5" fmla="*/ 4782615 w 9745302"/>
                        <a:gd name="connsiteY5" fmla="*/ 0 h 1138773"/>
                        <a:gd name="connsiteX6" fmla="*/ 5727992 w 9745302"/>
                        <a:gd name="connsiteY6" fmla="*/ 0 h 1138773"/>
                        <a:gd name="connsiteX7" fmla="*/ 6853443 w 9745302"/>
                        <a:gd name="connsiteY7" fmla="*/ 0 h 1138773"/>
                        <a:gd name="connsiteX8" fmla="*/ 8158966 w 9745302"/>
                        <a:gd name="connsiteY8" fmla="*/ 0 h 1138773"/>
                        <a:gd name="connsiteX9" fmla="*/ 9374452 w 9745302"/>
                        <a:gd name="connsiteY9" fmla="*/ 0 h 1138773"/>
                        <a:gd name="connsiteX10" fmla="*/ 9745302 w 9745302"/>
                        <a:gd name="connsiteY10" fmla="*/ 189799 h 1138773"/>
                        <a:gd name="connsiteX11" fmla="*/ 9745302 w 9745302"/>
                        <a:gd name="connsiteY11" fmla="*/ 576978 h 1138773"/>
                        <a:gd name="connsiteX12" fmla="*/ 9745302 w 9745302"/>
                        <a:gd name="connsiteY12" fmla="*/ 948973 h 1138773"/>
                        <a:gd name="connsiteX13" fmla="*/ 9374452 w 9745302"/>
                        <a:gd name="connsiteY13" fmla="*/ 1138773 h 1138773"/>
                        <a:gd name="connsiteX14" fmla="*/ 8068929 w 9745302"/>
                        <a:gd name="connsiteY14" fmla="*/ 1138773 h 1138773"/>
                        <a:gd name="connsiteX15" fmla="*/ 7033515 w 9745302"/>
                        <a:gd name="connsiteY15" fmla="*/ 1138773 h 1138773"/>
                        <a:gd name="connsiteX16" fmla="*/ 5727992 w 9745302"/>
                        <a:gd name="connsiteY16" fmla="*/ 1138773 h 1138773"/>
                        <a:gd name="connsiteX17" fmla="*/ 4872651 w 9745302"/>
                        <a:gd name="connsiteY17" fmla="*/ 1138773 h 1138773"/>
                        <a:gd name="connsiteX18" fmla="*/ 3747200 w 9745302"/>
                        <a:gd name="connsiteY18" fmla="*/ 1138773 h 1138773"/>
                        <a:gd name="connsiteX19" fmla="*/ 2621751 w 9745302"/>
                        <a:gd name="connsiteY19" fmla="*/ 1138773 h 1138773"/>
                        <a:gd name="connsiteX20" fmla="*/ 1766408 w 9745302"/>
                        <a:gd name="connsiteY20" fmla="*/ 1138773 h 1138773"/>
                        <a:gd name="connsiteX21" fmla="*/ 370849 w 9745302"/>
                        <a:gd name="connsiteY21" fmla="*/ 1138773 h 1138773"/>
                        <a:gd name="connsiteX22" fmla="*/ 0 w 9745302"/>
                        <a:gd name="connsiteY22" fmla="*/ 948973 h 1138773"/>
                        <a:gd name="connsiteX23" fmla="*/ 0 w 9745302"/>
                        <a:gd name="connsiteY23" fmla="*/ 576978 h 1138773"/>
                        <a:gd name="connsiteX24" fmla="*/ 0 w 9745302"/>
                        <a:gd name="connsiteY24" fmla="*/ 189799 h 1138773"/>
                        <a:gd name="connsiteX0" fmla="*/ 0 w 9745302"/>
                        <a:gd name="connsiteY0" fmla="*/ 189799 h 1138773"/>
                        <a:gd name="connsiteX1" fmla="*/ 370849 w 9745302"/>
                        <a:gd name="connsiteY1" fmla="*/ 0 h 1138773"/>
                        <a:gd name="connsiteX2" fmla="*/ 1586335 w 9745302"/>
                        <a:gd name="connsiteY2" fmla="*/ 0 h 1138773"/>
                        <a:gd name="connsiteX3" fmla="*/ 2621751 w 9745302"/>
                        <a:gd name="connsiteY3" fmla="*/ 0 h 1138773"/>
                        <a:gd name="connsiteX4" fmla="*/ 3477092 w 9745302"/>
                        <a:gd name="connsiteY4" fmla="*/ 0 h 1138773"/>
                        <a:gd name="connsiteX5" fmla="*/ 4422471 w 9745302"/>
                        <a:gd name="connsiteY5" fmla="*/ 0 h 1138773"/>
                        <a:gd name="connsiteX6" fmla="*/ 5277812 w 9745302"/>
                        <a:gd name="connsiteY6" fmla="*/ 0 h 1138773"/>
                        <a:gd name="connsiteX7" fmla="*/ 6133154 w 9745302"/>
                        <a:gd name="connsiteY7" fmla="*/ 0 h 1138773"/>
                        <a:gd name="connsiteX8" fmla="*/ 7258605 w 9745302"/>
                        <a:gd name="connsiteY8" fmla="*/ 0 h 1138773"/>
                        <a:gd name="connsiteX9" fmla="*/ 8294018 w 9745302"/>
                        <a:gd name="connsiteY9" fmla="*/ 0 h 1138773"/>
                        <a:gd name="connsiteX10" fmla="*/ 9374452 w 9745302"/>
                        <a:gd name="connsiteY10" fmla="*/ 0 h 1138773"/>
                        <a:gd name="connsiteX11" fmla="*/ 9745302 w 9745302"/>
                        <a:gd name="connsiteY11" fmla="*/ 189799 h 1138773"/>
                        <a:gd name="connsiteX12" fmla="*/ 9745302 w 9745302"/>
                        <a:gd name="connsiteY12" fmla="*/ 569386 h 1138773"/>
                        <a:gd name="connsiteX13" fmla="*/ 9745302 w 9745302"/>
                        <a:gd name="connsiteY13" fmla="*/ 948973 h 1138773"/>
                        <a:gd name="connsiteX14" fmla="*/ 9374452 w 9745302"/>
                        <a:gd name="connsiteY14" fmla="*/ 1138773 h 1138773"/>
                        <a:gd name="connsiteX15" fmla="*/ 8519110 w 9745302"/>
                        <a:gd name="connsiteY15" fmla="*/ 1138773 h 1138773"/>
                        <a:gd name="connsiteX16" fmla="*/ 7393659 w 9745302"/>
                        <a:gd name="connsiteY16" fmla="*/ 1138773 h 1138773"/>
                        <a:gd name="connsiteX17" fmla="*/ 6178173 w 9745302"/>
                        <a:gd name="connsiteY17" fmla="*/ 1138773 h 1138773"/>
                        <a:gd name="connsiteX18" fmla="*/ 5570430 w 9745302"/>
                        <a:gd name="connsiteY18" fmla="*/ 1138773 h 1138773"/>
                        <a:gd name="connsiteX19" fmla="*/ 4962686 w 9745302"/>
                        <a:gd name="connsiteY19" fmla="*/ 1138773 h 1138773"/>
                        <a:gd name="connsiteX20" fmla="*/ 3927272 w 9745302"/>
                        <a:gd name="connsiteY20" fmla="*/ 1138773 h 1138773"/>
                        <a:gd name="connsiteX21" fmla="*/ 2981893 w 9745302"/>
                        <a:gd name="connsiteY21" fmla="*/ 1138773 h 1138773"/>
                        <a:gd name="connsiteX22" fmla="*/ 2126552 w 9745302"/>
                        <a:gd name="connsiteY22" fmla="*/ 1138773 h 1138773"/>
                        <a:gd name="connsiteX23" fmla="*/ 370849 w 9745302"/>
                        <a:gd name="connsiteY23" fmla="*/ 1138773 h 1138773"/>
                        <a:gd name="connsiteX24" fmla="*/ 0 w 9745302"/>
                        <a:gd name="connsiteY24" fmla="*/ 948973 h 1138773"/>
                        <a:gd name="connsiteX25" fmla="*/ 0 w 9745302"/>
                        <a:gd name="connsiteY25" fmla="*/ 584570 h 1138773"/>
                        <a:gd name="connsiteX26" fmla="*/ 0 w 9745302"/>
                        <a:gd name="connsiteY26" fmla="*/ 189799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45302" h="1138773" fill="none" extrusionOk="0">
                          <a:moveTo>
                            <a:pt x="0" y="189799"/>
                          </a:moveTo>
                          <a:cubicBezTo>
                            <a:pt x="33734" y="50895"/>
                            <a:pt x="169997" y="31314"/>
                            <a:pt x="370849" y="0"/>
                          </a:cubicBezTo>
                          <a:cubicBezTo>
                            <a:pt x="768146" y="-4554"/>
                            <a:pt x="825929" y="-27365"/>
                            <a:pt x="1226191" y="0"/>
                          </a:cubicBezTo>
                          <a:cubicBezTo>
                            <a:pt x="1643050" y="59292"/>
                            <a:pt x="1843634" y="-38335"/>
                            <a:pt x="2171569" y="0"/>
                          </a:cubicBezTo>
                          <a:cubicBezTo>
                            <a:pt x="2429276" y="-242"/>
                            <a:pt x="3229272" y="-31732"/>
                            <a:pt x="3477092" y="0"/>
                          </a:cubicBezTo>
                          <a:cubicBezTo>
                            <a:pt x="3819122" y="-1919"/>
                            <a:pt x="4204788" y="2678"/>
                            <a:pt x="4782615" y="0"/>
                          </a:cubicBezTo>
                          <a:cubicBezTo>
                            <a:pt x="5372933" y="-11276"/>
                            <a:pt x="5497261" y="-18759"/>
                            <a:pt x="5727992" y="0"/>
                          </a:cubicBezTo>
                          <a:cubicBezTo>
                            <a:pt x="5918431" y="3197"/>
                            <a:pt x="6361947" y="60171"/>
                            <a:pt x="6853443" y="0"/>
                          </a:cubicBezTo>
                          <a:cubicBezTo>
                            <a:pt x="7291043" y="-32329"/>
                            <a:pt x="7517691" y="11615"/>
                            <a:pt x="8158966" y="0"/>
                          </a:cubicBezTo>
                          <a:cubicBezTo>
                            <a:pt x="8798464" y="39673"/>
                            <a:pt x="9054672" y="-14154"/>
                            <a:pt x="9374452" y="0"/>
                          </a:cubicBezTo>
                          <a:cubicBezTo>
                            <a:pt x="9594492" y="-4705"/>
                            <a:pt x="9740991" y="67587"/>
                            <a:pt x="9745302" y="189799"/>
                          </a:cubicBezTo>
                          <a:cubicBezTo>
                            <a:pt x="9728609" y="384870"/>
                            <a:pt x="9733192" y="411102"/>
                            <a:pt x="9745302" y="576978"/>
                          </a:cubicBezTo>
                          <a:cubicBezTo>
                            <a:pt x="9756954" y="744935"/>
                            <a:pt x="9731871" y="819947"/>
                            <a:pt x="9745302" y="948973"/>
                          </a:cubicBezTo>
                          <a:cubicBezTo>
                            <a:pt x="9726593" y="1059013"/>
                            <a:pt x="9618973" y="1172666"/>
                            <a:pt x="9374452" y="1138773"/>
                          </a:cubicBezTo>
                          <a:cubicBezTo>
                            <a:pt x="8929024" y="1119657"/>
                            <a:pt x="8358277" y="1106448"/>
                            <a:pt x="8068929" y="1138773"/>
                          </a:cubicBezTo>
                          <a:cubicBezTo>
                            <a:pt x="7744234" y="1159982"/>
                            <a:pt x="7333811" y="1122252"/>
                            <a:pt x="7033515" y="1138773"/>
                          </a:cubicBezTo>
                          <a:cubicBezTo>
                            <a:pt x="6793581" y="1217751"/>
                            <a:pt x="6306548" y="1131528"/>
                            <a:pt x="5727992" y="1138773"/>
                          </a:cubicBezTo>
                          <a:cubicBezTo>
                            <a:pt x="5137720" y="1119424"/>
                            <a:pt x="5044297" y="1161718"/>
                            <a:pt x="4872651" y="1138773"/>
                          </a:cubicBezTo>
                          <a:cubicBezTo>
                            <a:pt x="4730738" y="1097373"/>
                            <a:pt x="4041694" y="1166855"/>
                            <a:pt x="3747200" y="1138773"/>
                          </a:cubicBezTo>
                          <a:cubicBezTo>
                            <a:pt x="3454561" y="1191127"/>
                            <a:pt x="3189269" y="1210217"/>
                            <a:pt x="2621751" y="1138773"/>
                          </a:cubicBezTo>
                          <a:cubicBezTo>
                            <a:pt x="2069227" y="1119136"/>
                            <a:pt x="2086935" y="1131721"/>
                            <a:pt x="1766408" y="1138773"/>
                          </a:cubicBezTo>
                          <a:cubicBezTo>
                            <a:pt x="1427798" y="1171622"/>
                            <a:pt x="613951" y="1159798"/>
                            <a:pt x="370849" y="1138773"/>
                          </a:cubicBezTo>
                          <a:cubicBezTo>
                            <a:pt x="125163" y="1138033"/>
                            <a:pt x="-11631" y="1036149"/>
                            <a:pt x="0" y="948973"/>
                          </a:cubicBezTo>
                          <a:cubicBezTo>
                            <a:pt x="20370" y="843132"/>
                            <a:pt x="15023" y="722150"/>
                            <a:pt x="0" y="576978"/>
                          </a:cubicBezTo>
                          <a:cubicBezTo>
                            <a:pt x="-5780" y="411038"/>
                            <a:pt x="-10061" y="332185"/>
                            <a:pt x="0" y="189799"/>
                          </a:cubicBezTo>
                          <a:close/>
                        </a:path>
                        <a:path w="9745302" h="1138773" stroke="0" extrusionOk="0">
                          <a:moveTo>
                            <a:pt x="0" y="189799"/>
                          </a:moveTo>
                          <a:cubicBezTo>
                            <a:pt x="16614" y="117447"/>
                            <a:pt x="200800" y="17877"/>
                            <a:pt x="370849" y="0"/>
                          </a:cubicBezTo>
                          <a:cubicBezTo>
                            <a:pt x="723765" y="24560"/>
                            <a:pt x="1209354" y="-4022"/>
                            <a:pt x="1586335" y="0"/>
                          </a:cubicBezTo>
                          <a:cubicBezTo>
                            <a:pt x="1933545" y="38704"/>
                            <a:pt x="2206163" y="53582"/>
                            <a:pt x="2621751" y="0"/>
                          </a:cubicBezTo>
                          <a:cubicBezTo>
                            <a:pt x="3017748" y="-12588"/>
                            <a:pt x="3060429" y="-14142"/>
                            <a:pt x="3477092" y="0"/>
                          </a:cubicBezTo>
                          <a:cubicBezTo>
                            <a:pt x="3879287" y="46157"/>
                            <a:pt x="4216579" y="21895"/>
                            <a:pt x="4422471" y="0"/>
                          </a:cubicBezTo>
                          <a:cubicBezTo>
                            <a:pt x="4652746" y="-15778"/>
                            <a:pt x="4963747" y="-37847"/>
                            <a:pt x="5277812" y="0"/>
                          </a:cubicBezTo>
                          <a:cubicBezTo>
                            <a:pt x="5637203" y="63471"/>
                            <a:pt x="5916117" y="-16727"/>
                            <a:pt x="6133154" y="0"/>
                          </a:cubicBezTo>
                          <a:cubicBezTo>
                            <a:pt x="6345998" y="-1838"/>
                            <a:pt x="6772753" y="-16700"/>
                            <a:pt x="7258605" y="0"/>
                          </a:cubicBezTo>
                          <a:cubicBezTo>
                            <a:pt x="7811908" y="50932"/>
                            <a:pt x="8087766" y="51238"/>
                            <a:pt x="8294018" y="0"/>
                          </a:cubicBezTo>
                          <a:cubicBezTo>
                            <a:pt x="8516419" y="-102515"/>
                            <a:pt x="9030363" y="60159"/>
                            <a:pt x="9374452" y="0"/>
                          </a:cubicBezTo>
                          <a:cubicBezTo>
                            <a:pt x="9565687" y="-10990"/>
                            <a:pt x="9765166" y="81138"/>
                            <a:pt x="9745302" y="189799"/>
                          </a:cubicBezTo>
                          <a:cubicBezTo>
                            <a:pt x="9730807" y="277642"/>
                            <a:pt x="9737212" y="404330"/>
                            <a:pt x="9745302" y="569386"/>
                          </a:cubicBezTo>
                          <a:cubicBezTo>
                            <a:pt x="9739597" y="750397"/>
                            <a:pt x="9734874" y="793985"/>
                            <a:pt x="9745302" y="948973"/>
                          </a:cubicBezTo>
                          <a:cubicBezTo>
                            <a:pt x="9724874" y="1069193"/>
                            <a:pt x="9623118" y="1157563"/>
                            <a:pt x="9374452" y="1138773"/>
                          </a:cubicBezTo>
                          <a:cubicBezTo>
                            <a:pt x="9194933" y="1150034"/>
                            <a:pt x="8896092" y="1207846"/>
                            <a:pt x="8519110" y="1138773"/>
                          </a:cubicBezTo>
                          <a:cubicBezTo>
                            <a:pt x="8138234" y="1127521"/>
                            <a:pt x="7725780" y="1132321"/>
                            <a:pt x="7393659" y="1138773"/>
                          </a:cubicBezTo>
                          <a:cubicBezTo>
                            <a:pt x="7012108" y="1207538"/>
                            <a:pt x="6542920" y="1162345"/>
                            <a:pt x="6178173" y="1138773"/>
                          </a:cubicBezTo>
                          <a:cubicBezTo>
                            <a:pt x="5945105" y="1143856"/>
                            <a:pt x="5810202" y="1134513"/>
                            <a:pt x="5570430" y="1138773"/>
                          </a:cubicBezTo>
                          <a:cubicBezTo>
                            <a:pt x="5330658" y="1143033"/>
                            <a:pt x="5145124" y="1157616"/>
                            <a:pt x="4962686" y="1138773"/>
                          </a:cubicBezTo>
                          <a:cubicBezTo>
                            <a:pt x="4604838" y="1164440"/>
                            <a:pt x="4215280" y="1142812"/>
                            <a:pt x="3927272" y="1138773"/>
                          </a:cubicBezTo>
                          <a:cubicBezTo>
                            <a:pt x="3626239" y="1133553"/>
                            <a:pt x="3238385" y="1169316"/>
                            <a:pt x="2981893" y="1138773"/>
                          </a:cubicBezTo>
                          <a:cubicBezTo>
                            <a:pt x="2764487" y="1141872"/>
                            <a:pt x="2561545" y="1140260"/>
                            <a:pt x="2126552" y="1138773"/>
                          </a:cubicBezTo>
                          <a:cubicBezTo>
                            <a:pt x="1670567" y="1271367"/>
                            <a:pt x="1078454" y="1173557"/>
                            <a:pt x="370849" y="1138773"/>
                          </a:cubicBezTo>
                          <a:cubicBezTo>
                            <a:pt x="173737" y="1160035"/>
                            <a:pt x="-28906" y="1049564"/>
                            <a:pt x="0" y="948973"/>
                          </a:cubicBezTo>
                          <a:cubicBezTo>
                            <a:pt x="-5757" y="810170"/>
                            <a:pt x="26332" y="683645"/>
                            <a:pt x="0" y="584570"/>
                          </a:cubicBezTo>
                          <a:cubicBezTo>
                            <a:pt x="-14914" y="481199"/>
                            <a:pt x="-51211" y="376390"/>
                            <a:pt x="0" y="189799"/>
                          </a:cubicBezTo>
                          <a:close/>
                        </a:path>
                        <a:path w="9745302" h="1138773" fill="none" stroke="0" extrusionOk="0">
                          <a:moveTo>
                            <a:pt x="0" y="189799"/>
                          </a:moveTo>
                          <a:cubicBezTo>
                            <a:pt x="1979" y="82565"/>
                            <a:pt x="173948" y="8153"/>
                            <a:pt x="370849" y="0"/>
                          </a:cubicBezTo>
                          <a:cubicBezTo>
                            <a:pt x="764400" y="-1281"/>
                            <a:pt x="825145" y="-16910"/>
                            <a:pt x="1226191" y="0"/>
                          </a:cubicBezTo>
                          <a:cubicBezTo>
                            <a:pt x="1578037" y="25032"/>
                            <a:pt x="1884480" y="-25683"/>
                            <a:pt x="2171569" y="0"/>
                          </a:cubicBezTo>
                          <a:cubicBezTo>
                            <a:pt x="2465878" y="43695"/>
                            <a:pt x="3195477" y="14439"/>
                            <a:pt x="3477092" y="0"/>
                          </a:cubicBezTo>
                          <a:cubicBezTo>
                            <a:pt x="3784605" y="-13803"/>
                            <a:pt x="4164617" y="-5898"/>
                            <a:pt x="4782615" y="0"/>
                          </a:cubicBezTo>
                          <a:cubicBezTo>
                            <a:pt x="5375039" y="-11836"/>
                            <a:pt x="5469451" y="-33411"/>
                            <a:pt x="5727992" y="0"/>
                          </a:cubicBezTo>
                          <a:cubicBezTo>
                            <a:pt x="5953967" y="26129"/>
                            <a:pt x="6359773" y="-14500"/>
                            <a:pt x="6853443" y="0"/>
                          </a:cubicBezTo>
                          <a:cubicBezTo>
                            <a:pt x="7305234" y="-37630"/>
                            <a:pt x="7575770" y="-23874"/>
                            <a:pt x="8158966" y="0"/>
                          </a:cubicBezTo>
                          <a:cubicBezTo>
                            <a:pt x="8810492" y="51121"/>
                            <a:pt x="9082038" y="-18885"/>
                            <a:pt x="9374452" y="0"/>
                          </a:cubicBezTo>
                          <a:cubicBezTo>
                            <a:pt x="9590383" y="487"/>
                            <a:pt x="9738850" y="73483"/>
                            <a:pt x="9745302" y="189799"/>
                          </a:cubicBezTo>
                          <a:cubicBezTo>
                            <a:pt x="9724816" y="378963"/>
                            <a:pt x="9739176" y="410551"/>
                            <a:pt x="9745302" y="576978"/>
                          </a:cubicBezTo>
                          <a:cubicBezTo>
                            <a:pt x="9759670" y="743466"/>
                            <a:pt x="9721590" y="797184"/>
                            <a:pt x="9745302" y="948973"/>
                          </a:cubicBezTo>
                          <a:cubicBezTo>
                            <a:pt x="9700821" y="1024610"/>
                            <a:pt x="9590956" y="1133422"/>
                            <a:pt x="9374452" y="1138773"/>
                          </a:cubicBezTo>
                          <a:cubicBezTo>
                            <a:pt x="8927311" y="1068012"/>
                            <a:pt x="8364455" y="1104164"/>
                            <a:pt x="8068929" y="1138773"/>
                          </a:cubicBezTo>
                          <a:cubicBezTo>
                            <a:pt x="7766284" y="1140843"/>
                            <a:pt x="7290152" y="1165907"/>
                            <a:pt x="7033515" y="1138773"/>
                          </a:cubicBezTo>
                          <a:cubicBezTo>
                            <a:pt x="6737307" y="1115103"/>
                            <a:pt x="6237878" y="1219034"/>
                            <a:pt x="5727992" y="1138773"/>
                          </a:cubicBezTo>
                          <a:cubicBezTo>
                            <a:pt x="5140209" y="1120018"/>
                            <a:pt x="5064619" y="1153301"/>
                            <a:pt x="4872651" y="1138773"/>
                          </a:cubicBezTo>
                          <a:cubicBezTo>
                            <a:pt x="4671472" y="1102277"/>
                            <a:pt x="3958105" y="1152366"/>
                            <a:pt x="3747200" y="1138773"/>
                          </a:cubicBezTo>
                          <a:cubicBezTo>
                            <a:pt x="3430127" y="1158057"/>
                            <a:pt x="3147730" y="1154537"/>
                            <a:pt x="2621751" y="1138773"/>
                          </a:cubicBezTo>
                          <a:cubicBezTo>
                            <a:pt x="2066997" y="1122493"/>
                            <a:pt x="2095171" y="1127702"/>
                            <a:pt x="1766408" y="1138773"/>
                          </a:cubicBezTo>
                          <a:cubicBezTo>
                            <a:pt x="1458240" y="1164779"/>
                            <a:pt x="689809" y="1113053"/>
                            <a:pt x="370849" y="1138773"/>
                          </a:cubicBezTo>
                          <a:cubicBezTo>
                            <a:pt x="103737" y="1144780"/>
                            <a:pt x="-24986" y="1064895"/>
                            <a:pt x="0" y="948973"/>
                          </a:cubicBezTo>
                          <a:cubicBezTo>
                            <a:pt x="30480" y="829770"/>
                            <a:pt x="19289" y="731290"/>
                            <a:pt x="0" y="576978"/>
                          </a:cubicBezTo>
                          <a:cubicBezTo>
                            <a:pt x="-20157" y="428512"/>
                            <a:pt x="3422" y="342154"/>
                            <a:pt x="0" y="18979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17" name="TextBox 16">
              <a:extLst>
                <a:ext uri="{FF2B5EF4-FFF2-40B4-BE49-F238E27FC236}">
                  <a16:creationId xmlns:a16="http://schemas.microsoft.com/office/drawing/2014/main" id="{5AEF2592-C371-6D47-AFE3-31E89D0039A1}"/>
                </a:ext>
              </a:extLst>
            </p:cNvPr>
            <p:cNvSpPr txBox="1"/>
            <p:nvPr/>
          </p:nvSpPr>
          <p:spPr>
            <a:xfrm>
              <a:off x="-3508223" y="3909533"/>
              <a:ext cx="5294461" cy="10684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tìm</a:t>
              </a:r>
              <a:r>
                <a:rPr lang="en-US" sz="2800" b="1" i="1" dirty="0">
                  <a:solidFill>
                    <a:srgbClr val="224E4A"/>
                  </a:solidFill>
                  <a:latin typeface="Cambria" panose="02040503050406030204" pitchFamily="18" charset="0"/>
                </a:rPr>
                <a:t> ra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kiến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khác</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11" name="Group 10">
            <a:extLst>
              <a:ext uri="{FF2B5EF4-FFF2-40B4-BE49-F238E27FC236}">
                <a16:creationId xmlns:a16="http://schemas.microsoft.com/office/drawing/2014/main" id="{1C5ED2D8-D22E-FB44-A1BE-E59BA7A7AEA9}"/>
              </a:ext>
            </a:extLst>
          </p:cNvPr>
          <p:cNvGrpSpPr/>
          <p:nvPr/>
        </p:nvGrpSpPr>
        <p:grpSpPr>
          <a:xfrm>
            <a:off x="633089" y="2226660"/>
            <a:ext cx="9745302" cy="907055"/>
            <a:chOff x="-3696975" y="3771034"/>
            <a:chExt cx="5512818" cy="1258691"/>
          </a:xfrm>
        </p:grpSpPr>
        <p:sp>
          <p:nvSpPr>
            <p:cNvPr id="19" name="Rectangle: Rounded Corners 22">
              <a:extLst>
                <a:ext uri="{FF2B5EF4-FFF2-40B4-BE49-F238E27FC236}">
                  <a16:creationId xmlns:a16="http://schemas.microsoft.com/office/drawing/2014/main" id="{BFA66D42-6E67-7146-80FE-C373037F1707}"/>
                </a:ext>
              </a:extLst>
            </p:cNvPr>
            <p:cNvSpPr/>
            <p:nvPr/>
          </p:nvSpPr>
          <p:spPr>
            <a:xfrm>
              <a:off x="-3696975" y="3771034"/>
              <a:ext cx="5512818" cy="1258691"/>
            </a:xfrm>
            <a:custGeom>
              <a:avLst/>
              <a:gdLst>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 name="connsiteX0" fmla="*/ 0 w 5512818"/>
                <a:gd name="connsiteY0" fmla="*/ 209784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4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954222 w 5512818"/>
                <a:gd name="connsiteY21" fmla="*/ 1258691 h 1258691"/>
                <a:gd name="connsiteX22" fmla="*/ 1686826 w 5512818"/>
                <a:gd name="connsiteY22" fmla="*/ 1258691 h 1258691"/>
                <a:gd name="connsiteX23" fmla="*/ 1202968 w 5512818"/>
                <a:gd name="connsiteY23" fmla="*/ 1258691 h 1258691"/>
                <a:gd name="connsiteX24" fmla="*/ 209785 w 5512818"/>
                <a:gd name="connsiteY24" fmla="*/ 1258691 h 1258691"/>
                <a:gd name="connsiteX25" fmla="*/ 0 w 5512818"/>
                <a:gd name="connsiteY25" fmla="*/ 1048904 h 1258691"/>
                <a:gd name="connsiteX26" fmla="*/ 0 w 5512818"/>
                <a:gd name="connsiteY26" fmla="*/ 646127 h 1258691"/>
                <a:gd name="connsiteX27" fmla="*/ 0 w 5512818"/>
                <a:gd name="connsiteY27" fmla="*/ 209784 h 1258691"/>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4"/>
                  </a:moveTo>
                  <a:cubicBezTo>
                    <a:pt x="25951" y="54080"/>
                    <a:pt x="96662" y="67804"/>
                    <a:pt x="209785" y="0"/>
                  </a:cubicBezTo>
                  <a:cubicBezTo>
                    <a:pt x="434367" y="-4604"/>
                    <a:pt x="465888" y="-32023"/>
                    <a:pt x="693643" y="0"/>
                  </a:cubicBezTo>
                  <a:cubicBezTo>
                    <a:pt x="938840" y="76310"/>
                    <a:pt x="1017097" y="-67193"/>
                    <a:pt x="1228434" y="0"/>
                  </a:cubicBezTo>
                  <a:cubicBezTo>
                    <a:pt x="1327359" y="-37270"/>
                    <a:pt x="1827334" y="-33495"/>
                    <a:pt x="1966955" y="0"/>
                  </a:cubicBezTo>
                  <a:cubicBezTo>
                    <a:pt x="2202474" y="-32394"/>
                    <a:pt x="2406620" y="-16266"/>
                    <a:pt x="2705476" y="0"/>
                  </a:cubicBezTo>
                  <a:cubicBezTo>
                    <a:pt x="3019084" y="-24588"/>
                    <a:pt x="3114300" y="-20371"/>
                    <a:pt x="3240266" y="0"/>
                  </a:cubicBezTo>
                  <a:cubicBezTo>
                    <a:pt x="3350406" y="4636"/>
                    <a:pt x="3584421" y="133943"/>
                    <a:pt x="3876922" y="0"/>
                  </a:cubicBezTo>
                  <a:cubicBezTo>
                    <a:pt x="4130506" y="-20501"/>
                    <a:pt x="4262003" y="-312"/>
                    <a:pt x="4615443" y="0"/>
                  </a:cubicBezTo>
                  <a:cubicBezTo>
                    <a:pt x="4996255" y="70954"/>
                    <a:pt x="5095836" y="-43917"/>
                    <a:pt x="5303031" y="0"/>
                  </a:cubicBezTo>
                  <a:cubicBezTo>
                    <a:pt x="5438204" y="-12575"/>
                    <a:pt x="5508594" y="58663"/>
                    <a:pt x="5512818" y="209784"/>
                  </a:cubicBezTo>
                  <a:cubicBezTo>
                    <a:pt x="5506539" y="430891"/>
                    <a:pt x="5509436" y="466335"/>
                    <a:pt x="5512818" y="637736"/>
                  </a:cubicBezTo>
                  <a:cubicBezTo>
                    <a:pt x="5511856" y="841921"/>
                    <a:pt x="5505274" y="909944"/>
                    <a:pt x="5512818" y="1048904"/>
                  </a:cubicBezTo>
                  <a:cubicBezTo>
                    <a:pt x="5510049" y="1192873"/>
                    <a:pt x="5449921" y="1295126"/>
                    <a:pt x="5303031" y="1258691"/>
                  </a:cubicBezTo>
                  <a:cubicBezTo>
                    <a:pt x="5041575" y="1258518"/>
                    <a:pt x="4717246" y="1192052"/>
                    <a:pt x="4564510" y="1258691"/>
                  </a:cubicBezTo>
                  <a:cubicBezTo>
                    <a:pt x="4368477" y="1294130"/>
                    <a:pt x="4173361" y="1217066"/>
                    <a:pt x="3978787" y="1258691"/>
                  </a:cubicBezTo>
                  <a:cubicBezTo>
                    <a:pt x="3845113" y="1387852"/>
                    <a:pt x="3532372" y="1177779"/>
                    <a:pt x="3240266" y="1258691"/>
                  </a:cubicBezTo>
                  <a:cubicBezTo>
                    <a:pt x="2910566" y="1225293"/>
                    <a:pt x="2840155" y="1291938"/>
                    <a:pt x="2756409" y="1258691"/>
                  </a:cubicBezTo>
                  <a:cubicBezTo>
                    <a:pt x="2698017" y="1194910"/>
                    <a:pt x="2293767" y="1310376"/>
                    <a:pt x="2119752" y="1258691"/>
                  </a:cubicBezTo>
                  <a:cubicBezTo>
                    <a:pt x="1940313" y="1367525"/>
                    <a:pt x="1801730" y="1312577"/>
                    <a:pt x="1483097" y="1258691"/>
                  </a:cubicBezTo>
                  <a:cubicBezTo>
                    <a:pt x="1170401" y="1239723"/>
                    <a:pt x="1179712" y="1250635"/>
                    <a:pt x="999238" y="1258691"/>
                  </a:cubicBezTo>
                  <a:cubicBezTo>
                    <a:pt x="788817" y="1349479"/>
                    <a:pt x="325238" y="1291337"/>
                    <a:pt x="209785" y="1258691"/>
                  </a:cubicBezTo>
                  <a:cubicBezTo>
                    <a:pt x="84144" y="1272498"/>
                    <a:pt x="15" y="1136270"/>
                    <a:pt x="0" y="1048904"/>
                  </a:cubicBezTo>
                  <a:cubicBezTo>
                    <a:pt x="11448" y="928341"/>
                    <a:pt x="14787" y="777821"/>
                    <a:pt x="0" y="637736"/>
                  </a:cubicBezTo>
                  <a:cubicBezTo>
                    <a:pt x="173" y="448624"/>
                    <a:pt x="-10408" y="363671"/>
                    <a:pt x="0" y="209784"/>
                  </a:cubicBezTo>
                  <a:close/>
                </a:path>
                <a:path w="5512818" h="1258691" stroke="0" extrusionOk="0">
                  <a:moveTo>
                    <a:pt x="0" y="209784"/>
                  </a:moveTo>
                  <a:cubicBezTo>
                    <a:pt x="8539" y="137581"/>
                    <a:pt x="117094" y="24814"/>
                    <a:pt x="209785" y="0"/>
                  </a:cubicBezTo>
                  <a:cubicBezTo>
                    <a:pt x="412949" y="24877"/>
                    <a:pt x="641682" y="-35306"/>
                    <a:pt x="897373" y="0"/>
                  </a:cubicBezTo>
                  <a:cubicBezTo>
                    <a:pt x="1096254" y="30197"/>
                    <a:pt x="1236799" y="72024"/>
                    <a:pt x="1483097" y="0"/>
                  </a:cubicBezTo>
                  <a:cubicBezTo>
                    <a:pt x="1707829" y="-12835"/>
                    <a:pt x="1732381" y="-15338"/>
                    <a:pt x="1966955" y="0"/>
                  </a:cubicBezTo>
                  <a:cubicBezTo>
                    <a:pt x="2182965" y="81632"/>
                    <a:pt x="2368493" y="62623"/>
                    <a:pt x="2501746" y="0"/>
                  </a:cubicBezTo>
                  <a:cubicBezTo>
                    <a:pt x="2655127" y="-25214"/>
                    <a:pt x="2843252" y="-98887"/>
                    <a:pt x="2985604" y="0"/>
                  </a:cubicBezTo>
                  <a:cubicBezTo>
                    <a:pt x="3187752" y="62145"/>
                    <a:pt x="3323538" y="-61204"/>
                    <a:pt x="3469462" y="0"/>
                  </a:cubicBezTo>
                  <a:cubicBezTo>
                    <a:pt x="3622924" y="22509"/>
                    <a:pt x="3871350" y="13553"/>
                    <a:pt x="4106118" y="0"/>
                  </a:cubicBezTo>
                  <a:cubicBezTo>
                    <a:pt x="4438934" y="69117"/>
                    <a:pt x="4586443" y="67390"/>
                    <a:pt x="4691841" y="0"/>
                  </a:cubicBezTo>
                  <a:cubicBezTo>
                    <a:pt x="4813339" y="-159114"/>
                    <a:pt x="5131366" y="117621"/>
                    <a:pt x="5303031" y="0"/>
                  </a:cubicBezTo>
                  <a:cubicBezTo>
                    <a:pt x="5434053" y="-26100"/>
                    <a:pt x="5527732" y="90574"/>
                    <a:pt x="5512818" y="209784"/>
                  </a:cubicBezTo>
                  <a:cubicBezTo>
                    <a:pt x="5514672" y="327385"/>
                    <a:pt x="5507459" y="444266"/>
                    <a:pt x="5512818" y="629344"/>
                  </a:cubicBezTo>
                  <a:cubicBezTo>
                    <a:pt x="5505435" y="820070"/>
                    <a:pt x="5515857" y="875594"/>
                    <a:pt x="5512818" y="1048904"/>
                  </a:cubicBezTo>
                  <a:cubicBezTo>
                    <a:pt x="5508190" y="1150534"/>
                    <a:pt x="5445242" y="1327473"/>
                    <a:pt x="5303031" y="1258691"/>
                  </a:cubicBezTo>
                  <a:cubicBezTo>
                    <a:pt x="5227730" y="1260377"/>
                    <a:pt x="5018012" y="1402489"/>
                    <a:pt x="4819173" y="1258691"/>
                  </a:cubicBezTo>
                  <a:cubicBezTo>
                    <a:pt x="4631186" y="1270701"/>
                    <a:pt x="4312359" y="1287437"/>
                    <a:pt x="4182517" y="1258691"/>
                  </a:cubicBezTo>
                  <a:cubicBezTo>
                    <a:pt x="3963408" y="1353007"/>
                    <a:pt x="3697614" y="1282434"/>
                    <a:pt x="3494929" y="1258691"/>
                  </a:cubicBezTo>
                  <a:cubicBezTo>
                    <a:pt x="3365778" y="1271090"/>
                    <a:pt x="3295298" y="1239995"/>
                    <a:pt x="3151135" y="1258691"/>
                  </a:cubicBezTo>
                  <a:cubicBezTo>
                    <a:pt x="3017672" y="1260083"/>
                    <a:pt x="2925861" y="1267877"/>
                    <a:pt x="2807340" y="1258691"/>
                  </a:cubicBezTo>
                  <a:cubicBezTo>
                    <a:pt x="2582705" y="1306642"/>
                    <a:pt x="2348584" y="1265584"/>
                    <a:pt x="2221617" y="1258691"/>
                  </a:cubicBezTo>
                  <a:cubicBezTo>
                    <a:pt x="2129526" y="1254995"/>
                    <a:pt x="2042996" y="1296997"/>
                    <a:pt x="1954222" y="1258691"/>
                  </a:cubicBezTo>
                  <a:cubicBezTo>
                    <a:pt x="1884345" y="1223769"/>
                    <a:pt x="1814465" y="1272461"/>
                    <a:pt x="1686826" y="1258691"/>
                  </a:cubicBezTo>
                  <a:cubicBezTo>
                    <a:pt x="1546015" y="1303940"/>
                    <a:pt x="1385559" y="1265250"/>
                    <a:pt x="1202968" y="1258691"/>
                  </a:cubicBezTo>
                  <a:cubicBezTo>
                    <a:pt x="1028595" y="1356038"/>
                    <a:pt x="509518" y="1250075"/>
                    <a:pt x="209785" y="1258691"/>
                  </a:cubicBezTo>
                  <a:cubicBezTo>
                    <a:pt x="72201" y="1269805"/>
                    <a:pt x="10356" y="1141454"/>
                    <a:pt x="0" y="1048904"/>
                  </a:cubicBezTo>
                  <a:cubicBezTo>
                    <a:pt x="1003" y="951061"/>
                    <a:pt x="-9462" y="775322"/>
                    <a:pt x="0" y="646127"/>
                  </a:cubicBezTo>
                  <a:cubicBezTo>
                    <a:pt x="4118" y="514825"/>
                    <a:pt x="2701" y="436378"/>
                    <a:pt x="0" y="209784"/>
                  </a:cubicBezTo>
                  <a:close/>
                </a:path>
                <a:path w="5512818" h="1258691" fill="none" stroke="0" extrusionOk="0">
                  <a:moveTo>
                    <a:pt x="0" y="209784"/>
                  </a:moveTo>
                  <a:cubicBezTo>
                    <a:pt x="36016" y="116367"/>
                    <a:pt x="112908" y="50483"/>
                    <a:pt x="209785" y="0"/>
                  </a:cubicBezTo>
                  <a:cubicBezTo>
                    <a:pt x="431926" y="-10831"/>
                    <a:pt x="459274" y="-18452"/>
                    <a:pt x="693643" y="0"/>
                  </a:cubicBezTo>
                  <a:cubicBezTo>
                    <a:pt x="905679" y="17205"/>
                    <a:pt x="1111918" y="-86630"/>
                    <a:pt x="1228434" y="0"/>
                  </a:cubicBezTo>
                  <a:cubicBezTo>
                    <a:pt x="1420488" y="49734"/>
                    <a:pt x="1802562" y="40525"/>
                    <a:pt x="1966955" y="0"/>
                  </a:cubicBezTo>
                  <a:cubicBezTo>
                    <a:pt x="2149368" y="4357"/>
                    <a:pt x="2346156" y="-32937"/>
                    <a:pt x="2705476" y="0"/>
                  </a:cubicBezTo>
                  <a:cubicBezTo>
                    <a:pt x="3037136" y="-20501"/>
                    <a:pt x="3108327" y="-47769"/>
                    <a:pt x="3240266" y="0"/>
                  </a:cubicBezTo>
                  <a:cubicBezTo>
                    <a:pt x="3345040" y="52033"/>
                    <a:pt x="3562594" y="-12823"/>
                    <a:pt x="3876922" y="0"/>
                  </a:cubicBezTo>
                  <a:cubicBezTo>
                    <a:pt x="4140842" y="-60652"/>
                    <a:pt x="4258668" y="-26257"/>
                    <a:pt x="4615443" y="0"/>
                  </a:cubicBezTo>
                  <a:cubicBezTo>
                    <a:pt x="4978147" y="30122"/>
                    <a:pt x="5152932" y="-44953"/>
                    <a:pt x="5303031" y="0"/>
                  </a:cubicBezTo>
                  <a:cubicBezTo>
                    <a:pt x="5429474" y="3698"/>
                    <a:pt x="5509398" y="80011"/>
                    <a:pt x="5512818" y="209784"/>
                  </a:cubicBezTo>
                  <a:cubicBezTo>
                    <a:pt x="5497245" y="416871"/>
                    <a:pt x="5509458" y="445103"/>
                    <a:pt x="5512818" y="637736"/>
                  </a:cubicBezTo>
                  <a:cubicBezTo>
                    <a:pt x="5523263" y="825658"/>
                    <a:pt x="5501955" y="874633"/>
                    <a:pt x="5512818" y="1048904"/>
                  </a:cubicBezTo>
                  <a:cubicBezTo>
                    <a:pt x="5488258" y="1117926"/>
                    <a:pt x="5400208" y="1266245"/>
                    <a:pt x="5303031" y="1258691"/>
                  </a:cubicBezTo>
                  <a:cubicBezTo>
                    <a:pt x="5026701" y="1171927"/>
                    <a:pt x="4732991" y="1234871"/>
                    <a:pt x="4564510" y="1258691"/>
                  </a:cubicBezTo>
                  <a:cubicBezTo>
                    <a:pt x="4438431" y="1253614"/>
                    <a:pt x="4117967" y="1325295"/>
                    <a:pt x="3978787" y="1258691"/>
                  </a:cubicBezTo>
                  <a:cubicBezTo>
                    <a:pt x="3795994" y="1246174"/>
                    <a:pt x="3537310" y="1427704"/>
                    <a:pt x="3240266" y="1258691"/>
                  </a:cubicBezTo>
                  <a:cubicBezTo>
                    <a:pt x="2903584" y="1225198"/>
                    <a:pt x="2855496" y="1290084"/>
                    <a:pt x="2756409" y="1258691"/>
                  </a:cubicBezTo>
                  <a:cubicBezTo>
                    <a:pt x="2669651" y="1209023"/>
                    <a:pt x="2241510" y="1253451"/>
                    <a:pt x="2119752" y="1258691"/>
                  </a:cubicBezTo>
                  <a:cubicBezTo>
                    <a:pt x="1942365" y="1291911"/>
                    <a:pt x="1749949" y="1298008"/>
                    <a:pt x="1483097" y="1258691"/>
                  </a:cubicBezTo>
                  <a:cubicBezTo>
                    <a:pt x="1166995" y="1241505"/>
                    <a:pt x="1184052" y="1248283"/>
                    <a:pt x="999238" y="1258691"/>
                  </a:cubicBezTo>
                  <a:cubicBezTo>
                    <a:pt x="790097" y="1304846"/>
                    <a:pt x="379649" y="1241978"/>
                    <a:pt x="209785" y="1258691"/>
                  </a:cubicBezTo>
                  <a:cubicBezTo>
                    <a:pt x="43757" y="1284449"/>
                    <a:pt x="-27" y="1168240"/>
                    <a:pt x="0" y="1048904"/>
                  </a:cubicBezTo>
                  <a:cubicBezTo>
                    <a:pt x="25656" y="929091"/>
                    <a:pt x="9156" y="817787"/>
                    <a:pt x="0" y="637736"/>
                  </a:cubicBezTo>
                  <a:cubicBezTo>
                    <a:pt x="-18745" y="477058"/>
                    <a:pt x="-18108" y="372967"/>
                    <a:pt x="0" y="209784"/>
                  </a:cubicBezTo>
                  <a:close/>
                </a:path>
                <a:path w="5512818" h="1258691" fill="none" stroke="0" extrusionOk="0">
                  <a:moveTo>
                    <a:pt x="0" y="209784"/>
                  </a:moveTo>
                  <a:cubicBezTo>
                    <a:pt x="15726" y="70395"/>
                    <a:pt x="106634" y="67437"/>
                    <a:pt x="209785" y="0"/>
                  </a:cubicBezTo>
                  <a:cubicBezTo>
                    <a:pt x="434596" y="-1325"/>
                    <a:pt x="461373" y="-26909"/>
                    <a:pt x="693643" y="0"/>
                  </a:cubicBezTo>
                  <a:cubicBezTo>
                    <a:pt x="912845" y="47164"/>
                    <a:pt x="1044912" y="-60808"/>
                    <a:pt x="1228434" y="0"/>
                  </a:cubicBezTo>
                  <a:cubicBezTo>
                    <a:pt x="1361278" y="-8556"/>
                    <a:pt x="1806923" y="-23505"/>
                    <a:pt x="1966955" y="0"/>
                  </a:cubicBezTo>
                  <a:cubicBezTo>
                    <a:pt x="2156146" y="-7608"/>
                    <a:pt x="2347935" y="-48603"/>
                    <a:pt x="2705476" y="0"/>
                  </a:cubicBezTo>
                  <a:cubicBezTo>
                    <a:pt x="3017868" y="-28454"/>
                    <a:pt x="3105284" y="-25093"/>
                    <a:pt x="3240266" y="0"/>
                  </a:cubicBezTo>
                  <a:cubicBezTo>
                    <a:pt x="3321149" y="17561"/>
                    <a:pt x="3578012" y="77136"/>
                    <a:pt x="3876922" y="0"/>
                  </a:cubicBezTo>
                  <a:cubicBezTo>
                    <a:pt x="4130269" y="-28091"/>
                    <a:pt x="4280181" y="-7322"/>
                    <a:pt x="4615443" y="0"/>
                  </a:cubicBezTo>
                  <a:cubicBezTo>
                    <a:pt x="5010134" y="82166"/>
                    <a:pt x="5112971" y="-51327"/>
                    <a:pt x="5303031" y="0"/>
                  </a:cubicBezTo>
                  <a:cubicBezTo>
                    <a:pt x="5439185" y="-716"/>
                    <a:pt x="5487265" y="71920"/>
                    <a:pt x="5512818" y="209784"/>
                  </a:cubicBezTo>
                  <a:cubicBezTo>
                    <a:pt x="5502983" y="423638"/>
                    <a:pt x="5513673" y="461072"/>
                    <a:pt x="5512818" y="637736"/>
                  </a:cubicBezTo>
                  <a:cubicBezTo>
                    <a:pt x="5526762" y="831671"/>
                    <a:pt x="5503072" y="905490"/>
                    <a:pt x="5512818" y="1048904"/>
                  </a:cubicBezTo>
                  <a:cubicBezTo>
                    <a:pt x="5493432" y="1169738"/>
                    <a:pt x="5429151" y="1261092"/>
                    <a:pt x="5303031" y="1258691"/>
                  </a:cubicBezTo>
                  <a:cubicBezTo>
                    <a:pt x="5046752" y="1224823"/>
                    <a:pt x="4715785" y="1181137"/>
                    <a:pt x="4564510" y="1258691"/>
                  </a:cubicBezTo>
                  <a:cubicBezTo>
                    <a:pt x="4393257" y="1271820"/>
                    <a:pt x="4156318" y="1248401"/>
                    <a:pt x="3978787" y="1258691"/>
                  </a:cubicBezTo>
                  <a:cubicBezTo>
                    <a:pt x="3804830" y="1355688"/>
                    <a:pt x="3519089" y="1235649"/>
                    <a:pt x="3240266" y="1258691"/>
                  </a:cubicBezTo>
                  <a:cubicBezTo>
                    <a:pt x="2920792" y="1218406"/>
                    <a:pt x="2858474" y="1284315"/>
                    <a:pt x="2756409" y="1258691"/>
                  </a:cubicBezTo>
                  <a:cubicBezTo>
                    <a:pt x="2663731" y="1197046"/>
                    <a:pt x="2245484" y="1311476"/>
                    <a:pt x="2119752" y="1258691"/>
                  </a:cubicBezTo>
                  <a:cubicBezTo>
                    <a:pt x="1941095" y="1338027"/>
                    <a:pt x="1791637" y="1301175"/>
                    <a:pt x="1483097" y="1258691"/>
                  </a:cubicBezTo>
                  <a:cubicBezTo>
                    <a:pt x="1169111" y="1239404"/>
                    <a:pt x="1185470" y="1247786"/>
                    <a:pt x="999238" y="1258691"/>
                  </a:cubicBezTo>
                  <a:cubicBezTo>
                    <a:pt x="810588" y="1336140"/>
                    <a:pt x="351692" y="1273722"/>
                    <a:pt x="209785" y="1258691"/>
                  </a:cubicBezTo>
                  <a:cubicBezTo>
                    <a:pt x="66562" y="1266373"/>
                    <a:pt x="-6319" y="1146256"/>
                    <a:pt x="0" y="1048904"/>
                  </a:cubicBezTo>
                  <a:cubicBezTo>
                    <a:pt x="30964" y="943285"/>
                    <a:pt x="31024" y="817098"/>
                    <a:pt x="0" y="637736"/>
                  </a:cubicBezTo>
                  <a:cubicBezTo>
                    <a:pt x="-24368" y="464670"/>
                    <a:pt x="8256" y="380441"/>
                    <a:pt x="0" y="209784"/>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51178 h 907055"/>
                        <a:gd name="connsiteX1" fmla="*/ 370849 w 9745302"/>
                        <a:gd name="connsiteY1" fmla="*/ 0 h 907055"/>
                        <a:gd name="connsiteX2" fmla="*/ 1226191 w 9745302"/>
                        <a:gd name="connsiteY2" fmla="*/ 0 h 907055"/>
                        <a:gd name="connsiteX3" fmla="*/ 2171569 w 9745302"/>
                        <a:gd name="connsiteY3" fmla="*/ 0 h 907055"/>
                        <a:gd name="connsiteX4" fmla="*/ 3477092 w 9745302"/>
                        <a:gd name="connsiteY4" fmla="*/ 0 h 907055"/>
                        <a:gd name="connsiteX5" fmla="*/ 4782615 w 9745302"/>
                        <a:gd name="connsiteY5" fmla="*/ 0 h 907055"/>
                        <a:gd name="connsiteX6" fmla="*/ 5727992 w 9745302"/>
                        <a:gd name="connsiteY6" fmla="*/ 0 h 907055"/>
                        <a:gd name="connsiteX7" fmla="*/ 6853443 w 9745302"/>
                        <a:gd name="connsiteY7" fmla="*/ 0 h 907055"/>
                        <a:gd name="connsiteX8" fmla="*/ 8158966 w 9745302"/>
                        <a:gd name="connsiteY8" fmla="*/ 0 h 907055"/>
                        <a:gd name="connsiteX9" fmla="*/ 9374452 w 9745302"/>
                        <a:gd name="connsiteY9" fmla="*/ 0 h 907055"/>
                        <a:gd name="connsiteX10" fmla="*/ 9745302 w 9745302"/>
                        <a:gd name="connsiteY10" fmla="*/ 151178 h 907055"/>
                        <a:gd name="connsiteX11" fmla="*/ 9745302 w 9745302"/>
                        <a:gd name="connsiteY11" fmla="*/ 459574 h 907055"/>
                        <a:gd name="connsiteX12" fmla="*/ 9745302 w 9745302"/>
                        <a:gd name="connsiteY12" fmla="*/ 755876 h 907055"/>
                        <a:gd name="connsiteX13" fmla="*/ 9374452 w 9745302"/>
                        <a:gd name="connsiteY13" fmla="*/ 907055 h 907055"/>
                        <a:gd name="connsiteX14" fmla="*/ 8068929 w 9745302"/>
                        <a:gd name="connsiteY14" fmla="*/ 907055 h 907055"/>
                        <a:gd name="connsiteX15" fmla="*/ 7033515 w 9745302"/>
                        <a:gd name="connsiteY15" fmla="*/ 907055 h 907055"/>
                        <a:gd name="connsiteX16" fmla="*/ 5727992 w 9745302"/>
                        <a:gd name="connsiteY16" fmla="*/ 907055 h 907055"/>
                        <a:gd name="connsiteX17" fmla="*/ 4872651 w 9745302"/>
                        <a:gd name="connsiteY17" fmla="*/ 907055 h 907055"/>
                        <a:gd name="connsiteX18" fmla="*/ 3747200 w 9745302"/>
                        <a:gd name="connsiteY18" fmla="*/ 907055 h 907055"/>
                        <a:gd name="connsiteX19" fmla="*/ 2621751 w 9745302"/>
                        <a:gd name="connsiteY19" fmla="*/ 907055 h 907055"/>
                        <a:gd name="connsiteX20" fmla="*/ 1766408 w 9745302"/>
                        <a:gd name="connsiteY20" fmla="*/ 907055 h 907055"/>
                        <a:gd name="connsiteX21" fmla="*/ 370849 w 9745302"/>
                        <a:gd name="connsiteY21" fmla="*/ 907055 h 907055"/>
                        <a:gd name="connsiteX22" fmla="*/ 0 w 9745302"/>
                        <a:gd name="connsiteY22" fmla="*/ 755876 h 907055"/>
                        <a:gd name="connsiteX23" fmla="*/ 0 w 9745302"/>
                        <a:gd name="connsiteY23" fmla="*/ 459574 h 907055"/>
                        <a:gd name="connsiteX24" fmla="*/ 0 w 9745302"/>
                        <a:gd name="connsiteY24" fmla="*/ 151178 h 907055"/>
                        <a:gd name="connsiteX0" fmla="*/ 0 w 9745302"/>
                        <a:gd name="connsiteY0" fmla="*/ 151178 h 907055"/>
                        <a:gd name="connsiteX1" fmla="*/ 370849 w 9745302"/>
                        <a:gd name="connsiteY1" fmla="*/ 0 h 907055"/>
                        <a:gd name="connsiteX2" fmla="*/ 1586335 w 9745302"/>
                        <a:gd name="connsiteY2" fmla="*/ 0 h 907055"/>
                        <a:gd name="connsiteX3" fmla="*/ 2621751 w 9745302"/>
                        <a:gd name="connsiteY3" fmla="*/ 0 h 907055"/>
                        <a:gd name="connsiteX4" fmla="*/ 3477092 w 9745302"/>
                        <a:gd name="connsiteY4" fmla="*/ 0 h 907055"/>
                        <a:gd name="connsiteX5" fmla="*/ 4422471 w 9745302"/>
                        <a:gd name="connsiteY5" fmla="*/ 0 h 907055"/>
                        <a:gd name="connsiteX6" fmla="*/ 5277812 w 9745302"/>
                        <a:gd name="connsiteY6" fmla="*/ 0 h 907055"/>
                        <a:gd name="connsiteX7" fmla="*/ 6133154 w 9745302"/>
                        <a:gd name="connsiteY7" fmla="*/ 0 h 907055"/>
                        <a:gd name="connsiteX8" fmla="*/ 7258605 w 9745302"/>
                        <a:gd name="connsiteY8" fmla="*/ 0 h 907055"/>
                        <a:gd name="connsiteX9" fmla="*/ 8294018 w 9745302"/>
                        <a:gd name="connsiteY9" fmla="*/ 0 h 907055"/>
                        <a:gd name="connsiteX10" fmla="*/ 9374452 w 9745302"/>
                        <a:gd name="connsiteY10" fmla="*/ 0 h 907055"/>
                        <a:gd name="connsiteX11" fmla="*/ 9745302 w 9745302"/>
                        <a:gd name="connsiteY11" fmla="*/ 151178 h 907055"/>
                        <a:gd name="connsiteX12" fmla="*/ 9745302 w 9745302"/>
                        <a:gd name="connsiteY12" fmla="*/ 453527 h 907055"/>
                        <a:gd name="connsiteX13" fmla="*/ 9745302 w 9745302"/>
                        <a:gd name="connsiteY13" fmla="*/ 755876 h 907055"/>
                        <a:gd name="connsiteX14" fmla="*/ 9374452 w 9745302"/>
                        <a:gd name="connsiteY14" fmla="*/ 907055 h 907055"/>
                        <a:gd name="connsiteX15" fmla="*/ 8519110 w 9745302"/>
                        <a:gd name="connsiteY15" fmla="*/ 907055 h 907055"/>
                        <a:gd name="connsiteX16" fmla="*/ 7393659 w 9745302"/>
                        <a:gd name="connsiteY16" fmla="*/ 907055 h 907055"/>
                        <a:gd name="connsiteX17" fmla="*/ 6178173 w 9745302"/>
                        <a:gd name="connsiteY17" fmla="*/ 907055 h 907055"/>
                        <a:gd name="connsiteX18" fmla="*/ 5570430 w 9745302"/>
                        <a:gd name="connsiteY18" fmla="*/ 907055 h 907055"/>
                        <a:gd name="connsiteX19" fmla="*/ 4962686 w 9745302"/>
                        <a:gd name="connsiteY19" fmla="*/ 907055 h 907055"/>
                        <a:gd name="connsiteX20" fmla="*/ 3927272 w 9745302"/>
                        <a:gd name="connsiteY20" fmla="*/ 907055 h 907055"/>
                        <a:gd name="connsiteX21" fmla="*/ 3454583 w 9745302"/>
                        <a:gd name="connsiteY21" fmla="*/ 907055 h 907055"/>
                        <a:gd name="connsiteX22" fmla="*/ 2981893 w 9745302"/>
                        <a:gd name="connsiteY22" fmla="*/ 907055 h 907055"/>
                        <a:gd name="connsiteX23" fmla="*/ 2126552 w 9745302"/>
                        <a:gd name="connsiteY23" fmla="*/ 907055 h 907055"/>
                        <a:gd name="connsiteX24" fmla="*/ 370849 w 9745302"/>
                        <a:gd name="connsiteY24" fmla="*/ 907055 h 907055"/>
                        <a:gd name="connsiteX25" fmla="*/ 0 w 9745302"/>
                        <a:gd name="connsiteY25" fmla="*/ 755876 h 907055"/>
                        <a:gd name="connsiteX26" fmla="*/ 0 w 9745302"/>
                        <a:gd name="connsiteY26" fmla="*/ 465621 h 907055"/>
                        <a:gd name="connsiteX27" fmla="*/ 0 w 9745302"/>
                        <a:gd name="connsiteY27" fmla="*/ 151178 h 9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45302" h="907055" fill="none" extrusionOk="0">
                          <a:moveTo>
                            <a:pt x="0" y="151178"/>
                          </a:moveTo>
                          <a:cubicBezTo>
                            <a:pt x="16326" y="45570"/>
                            <a:pt x="170314" y="41205"/>
                            <a:pt x="370849" y="0"/>
                          </a:cubicBezTo>
                          <a:cubicBezTo>
                            <a:pt x="766482" y="-4070"/>
                            <a:pt x="828294" y="-19526"/>
                            <a:pt x="1226191" y="0"/>
                          </a:cubicBezTo>
                          <a:cubicBezTo>
                            <a:pt x="1630902" y="32685"/>
                            <a:pt x="1837980" y="-38379"/>
                            <a:pt x="2171569" y="0"/>
                          </a:cubicBezTo>
                          <a:cubicBezTo>
                            <a:pt x="2405422" y="-15223"/>
                            <a:pt x="3188914" y="-22710"/>
                            <a:pt x="3477092" y="0"/>
                          </a:cubicBezTo>
                          <a:cubicBezTo>
                            <a:pt x="3808548" y="-563"/>
                            <a:pt x="4238053" y="-9628"/>
                            <a:pt x="4782615" y="0"/>
                          </a:cubicBezTo>
                          <a:cubicBezTo>
                            <a:pt x="5357816" y="-14756"/>
                            <a:pt x="5493606" y="-14917"/>
                            <a:pt x="5727992" y="0"/>
                          </a:cubicBezTo>
                          <a:cubicBezTo>
                            <a:pt x="5941250" y="5407"/>
                            <a:pt x="6360028" y="66057"/>
                            <a:pt x="6853443" y="0"/>
                          </a:cubicBezTo>
                          <a:cubicBezTo>
                            <a:pt x="7316460" y="-9392"/>
                            <a:pt x="7538699" y="-1693"/>
                            <a:pt x="8158966" y="0"/>
                          </a:cubicBezTo>
                          <a:cubicBezTo>
                            <a:pt x="8812292" y="45645"/>
                            <a:pt x="9037794" y="-24503"/>
                            <a:pt x="9374452" y="0"/>
                          </a:cubicBezTo>
                          <a:cubicBezTo>
                            <a:pt x="9603153" y="-7485"/>
                            <a:pt x="9739594" y="45869"/>
                            <a:pt x="9745302" y="151178"/>
                          </a:cubicBezTo>
                          <a:cubicBezTo>
                            <a:pt x="9728875" y="307797"/>
                            <a:pt x="9735151" y="332125"/>
                            <a:pt x="9745302" y="459574"/>
                          </a:cubicBezTo>
                          <a:cubicBezTo>
                            <a:pt x="9753427" y="599757"/>
                            <a:pt x="9731793" y="653931"/>
                            <a:pt x="9745302" y="755876"/>
                          </a:cubicBezTo>
                          <a:cubicBezTo>
                            <a:pt x="9732794" y="855660"/>
                            <a:pt x="9595033" y="927439"/>
                            <a:pt x="9374452" y="907055"/>
                          </a:cubicBezTo>
                          <a:cubicBezTo>
                            <a:pt x="8928370" y="895462"/>
                            <a:pt x="8354323" y="868787"/>
                            <a:pt x="8068929" y="907055"/>
                          </a:cubicBezTo>
                          <a:cubicBezTo>
                            <a:pt x="7753516" y="915708"/>
                            <a:pt x="7327835" y="890837"/>
                            <a:pt x="7033515" y="907055"/>
                          </a:cubicBezTo>
                          <a:cubicBezTo>
                            <a:pt x="6792677" y="979915"/>
                            <a:pt x="6285087" y="869832"/>
                            <a:pt x="5727992" y="907055"/>
                          </a:cubicBezTo>
                          <a:cubicBezTo>
                            <a:pt x="5142104" y="884636"/>
                            <a:pt x="5041525" y="927428"/>
                            <a:pt x="4872651" y="907055"/>
                          </a:cubicBezTo>
                          <a:cubicBezTo>
                            <a:pt x="4728803" y="870497"/>
                            <a:pt x="4042848" y="937314"/>
                            <a:pt x="3747200" y="907055"/>
                          </a:cubicBezTo>
                          <a:cubicBezTo>
                            <a:pt x="3453828" y="960751"/>
                            <a:pt x="3179869" y="937336"/>
                            <a:pt x="2621751" y="907055"/>
                          </a:cubicBezTo>
                          <a:cubicBezTo>
                            <a:pt x="2068562" y="894461"/>
                            <a:pt x="2090235" y="900524"/>
                            <a:pt x="1766408" y="907055"/>
                          </a:cubicBezTo>
                          <a:cubicBezTo>
                            <a:pt x="1417425" y="956189"/>
                            <a:pt x="598188" y="928677"/>
                            <a:pt x="370849" y="907055"/>
                          </a:cubicBezTo>
                          <a:cubicBezTo>
                            <a:pt x="126985" y="909271"/>
                            <a:pt x="-10739" y="822473"/>
                            <a:pt x="0" y="755876"/>
                          </a:cubicBezTo>
                          <a:cubicBezTo>
                            <a:pt x="25790" y="664900"/>
                            <a:pt x="14157" y="577117"/>
                            <a:pt x="0" y="459574"/>
                          </a:cubicBezTo>
                          <a:cubicBezTo>
                            <a:pt x="-9210" y="331151"/>
                            <a:pt x="-8160" y="264603"/>
                            <a:pt x="0" y="151178"/>
                          </a:cubicBezTo>
                          <a:close/>
                        </a:path>
                        <a:path w="9745302" h="907055" stroke="0" extrusionOk="0">
                          <a:moveTo>
                            <a:pt x="0" y="151178"/>
                          </a:moveTo>
                          <a:cubicBezTo>
                            <a:pt x="16886" y="96650"/>
                            <a:pt x="202371" y="16906"/>
                            <a:pt x="370849" y="0"/>
                          </a:cubicBezTo>
                          <a:cubicBezTo>
                            <a:pt x="704673" y="4583"/>
                            <a:pt x="1192154" y="-15028"/>
                            <a:pt x="1586335" y="0"/>
                          </a:cubicBezTo>
                          <a:cubicBezTo>
                            <a:pt x="1919874" y="-1906"/>
                            <a:pt x="2220046" y="25665"/>
                            <a:pt x="2621751" y="0"/>
                          </a:cubicBezTo>
                          <a:cubicBezTo>
                            <a:pt x="3014085" y="-6878"/>
                            <a:pt x="3061188" y="-11092"/>
                            <a:pt x="3477092" y="0"/>
                          </a:cubicBezTo>
                          <a:cubicBezTo>
                            <a:pt x="3875315" y="49010"/>
                            <a:pt x="4202364" y="37388"/>
                            <a:pt x="4422471" y="0"/>
                          </a:cubicBezTo>
                          <a:cubicBezTo>
                            <a:pt x="4666226" y="-16192"/>
                            <a:pt x="5002720" y="-63907"/>
                            <a:pt x="5277812" y="0"/>
                          </a:cubicBezTo>
                          <a:cubicBezTo>
                            <a:pt x="5626667" y="37559"/>
                            <a:pt x="5908056" y="-27897"/>
                            <a:pt x="6133154" y="0"/>
                          </a:cubicBezTo>
                          <a:cubicBezTo>
                            <a:pt x="6390139" y="14280"/>
                            <a:pt x="6832481" y="8261"/>
                            <a:pt x="7258605" y="0"/>
                          </a:cubicBezTo>
                          <a:cubicBezTo>
                            <a:pt x="7798774" y="37788"/>
                            <a:pt x="8079984" y="41127"/>
                            <a:pt x="8294018" y="0"/>
                          </a:cubicBezTo>
                          <a:cubicBezTo>
                            <a:pt x="8512597" y="-109719"/>
                            <a:pt x="9037957" y="68112"/>
                            <a:pt x="9374452" y="0"/>
                          </a:cubicBezTo>
                          <a:cubicBezTo>
                            <a:pt x="9576482" y="-13861"/>
                            <a:pt x="9759599" y="64359"/>
                            <a:pt x="9745302" y="151178"/>
                          </a:cubicBezTo>
                          <a:cubicBezTo>
                            <a:pt x="9737429" y="230252"/>
                            <a:pt x="9745157" y="315237"/>
                            <a:pt x="9745302" y="453527"/>
                          </a:cubicBezTo>
                          <a:cubicBezTo>
                            <a:pt x="9737421" y="594182"/>
                            <a:pt x="9731373" y="633066"/>
                            <a:pt x="9745302" y="755876"/>
                          </a:cubicBezTo>
                          <a:cubicBezTo>
                            <a:pt x="9733786" y="831950"/>
                            <a:pt x="9623371" y="931735"/>
                            <a:pt x="9374452" y="907055"/>
                          </a:cubicBezTo>
                          <a:cubicBezTo>
                            <a:pt x="9213698" y="910916"/>
                            <a:pt x="8894969" y="976626"/>
                            <a:pt x="8519110" y="907055"/>
                          </a:cubicBezTo>
                          <a:cubicBezTo>
                            <a:pt x="8165981" y="911833"/>
                            <a:pt x="7692884" y="916786"/>
                            <a:pt x="7393659" y="907055"/>
                          </a:cubicBezTo>
                          <a:cubicBezTo>
                            <a:pt x="7014164" y="967530"/>
                            <a:pt x="6514208" y="921438"/>
                            <a:pt x="6178173" y="907055"/>
                          </a:cubicBezTo>
                          <a:cubicBezTo>
                            <a:pt x="5945105" y="912138"/>
                            <a:pt x="5810202" y="902795"/>
                            <a:pt x="5570430" y="907055"/>
                          </a:cubicBezTo>
                          <a:cubicBezTo>
                            <a:pt x="5330658" y="911315"/>
                            <a:pt x="5145124" y="925898"/>
                            <a:pt x="4962686" y="907055"/>
                          </a:cubicBezTo>
                          <a:cubicBezTo>
                            <a:pt x="4612821" y="928021"/>
                            <a:pt x="4203579" y="910941"/>
                            <a:pt x="3927272" y="907055"/>
                          </a:cubicBezTo>
                          <a:cubicBezTo>
                            <a:pt x="3770775" y="905022"/>
                            <a:pt x="3604165" y="929878"/>
                            <a:pt x="3454583" y="907055"/>
                          </a:cubicBezTo>
                          <a:cubicBezTo>
                            <a:pt x="3305001" y="884232"/>
                            <a:pt x="3196544" y="917976"/>
                            <a:pt x="2981893" y="907055"/>
                          </a:cubicBezTo>
                          <a:cubicBezTo>
                            <a:pt x="2744577" y="924980"/>
                            <a:pt x="2487400" y="911948"/>
                            <a:pt x="2126552" y="907055"/>
                          </a:cubicBezTo>
                          <a:cubicBezTo>
                            <a:pt x="1793415" y="968501"/>
                            <a:pt x="1013403" y="913320"/>
                            <a:pt x="370849" y="907055"/>
                          </a:cubicBezTo>
                          <a:cubicBezTo>
                            <a:pt x="155295" y="915071"/>
                            <a:pt x="-6983" y="830028"/>
                            <a:pt x="0" y="755876"/>
                          </a:cubicBezTo>
                          <a:cubicBezTo>
                            <a:pt x="12419" y="666488"/>
                            <a:pt x="-441" y="556507"/>
                            <a:pt x="0" y="465621"/>
                          </a:cubicBezTo>
                          <a:cubicBezTo>
                            <a:pt x="-1519" y="372919"/>
                            <a:pt x="-11723" y="308088"/>
                            <a:pt x="0" y="151178"/>
                          </a:cubicBezTo>
                          <a:close/>
                        </a:path>
                        <a:path w="9745302" h="907055" fill="none" stroke="0" extrusionOk="0">
                          <a:moveTo>
                            <a:pt x="0" y="151178"/>
                          </a:moveTo>
                          <a:cubicBezTo>
                            <a:pt x="20806" y="88470"/>
                            <a:pt x="200550" y="33986"/>
                            <a:pt x="370849" y="0"/>
                          </a:cubicBezTo>
                          <a:cubicBezTo>
                            <a:pt x="762837" y="-5278"/>
                            <a:pt x="818650" y="-13267"/>
                            <a:pt x="1226191" y="0"/>
                          </a:cubicBezTo>
                          <a:cubicBezTo>
                            <a:pt x="1609066" y="15794"/>
                            <a:pt x="1914947" y="-66599"/>
                            <a:pt x="2171569" y="0"/>
                          </a:cubicBezTo>
                          <a:cubicBezTo>
                            <a:pt x="2466541" y="55256"/>
                            <a:pt x="3200573" y="33706"/>
                            <a:pt x="3477092" y="0"/>
                          </a:cubicBezTo>
                          <a:cubicBezTo>
                            <a:pt x="3779108" y="2794"/>
                            <a:pt x="4124664" y="-36146"/>
                            <a:pt x="4782615" y="0"/>
                          </a:cubicBezTo>
                          <a:cubicBezTo>
                            <a:pt x="5364705" y="-16383"/>
                            <a:pt x="5467341" y="-33262"/>
                            <a:pt x="5727992" y="0"/>
                          </a:cubicBezTo>
                          <a:cubicBezTo>
                            <a:pt x="5918454" y="31091"/>
                            <a:pt x="6345589" y="-25091"/>
                            <a:pt x="6853443" y="0"/>
                          </a:cubicBezTo>
                          <a:cubicBezTo>
                            <a:pt x="7308024" y="-32555"/>
                            <a:pt x="7579961" y="-21805"/>
                            <a:pt x="8158966" y="0"/>
                          </a:cubicBezTo>
                          <a:cubicBezTo>
                            <a:pt x="8779919" y="24796"/>
                            <a:pt x="9082194" y="-26265"/>
                            <a:pt x="9374452" y="0"/>
                          </a:cubicBezTo>
                          <a:cubicBezTo>
                            <a:pt x="9596319" y="9440"/>
                            <a:pt x="9734767" y="60276"/>
                            <a:pt x="9745302" y="151178"/>
                          </a:cubicBezTo>
                          <a:cubicBezTo>
                            <a:pt x="9724735" y="301036"/>
                            <a:pt x="9735189" y="326933"/>
                            <a:pt x="9745302" y="459574"/>
                          </a:cubicBezTo>
                          <a:cubicBezTo>
                            <a:pt x="9762488" y="591981"/>
                            <a:pt x="9728417" y="639459"/>
                            <a:pt x="9745302" y="755876"/>
                          </a:cubicBezTo>
                          <a:cubicBezTo>
                            <a:pt x="9694274" y="803959"/>
                            <a:pt x="9589798" y="919410"/>
                            <a:pt x="9374452" y="907055"/>
                          </a:cubicBezTo>
                          <a:cubicBezTo>
                            <a:pt x="8926163" y="837486"/>
                            <a:pt x="8361523" y="865603"/>
                            <a:pt x="8068929" y="907055"/>
                          </a:cubicBezTo>
                          <a:cubicBezTo>
                            <a:pt x="7772334" y="909868"/>
                            <a:pt x="7321288" y="964885"/>
                            <a:pt x="7033515" y="907055"/>
                          </a:cubicBezTo>
                          <a:cubicBezTo>
                            <a:pt x="6769276" y="890634"/>
                            <a:pt x="6239332" y="983449"/>
                            <a:pt x="5727992" y="907055"/>
                          </a:cubicBezTo>
                          <a:cubicBezTo>
                            <a:pt x="5144165" y="887988"/>
                            <a:pt x="5060429" y="919537"/>
                            <a:pt x="4872651" y="907055"/>
                          </a:cubicBezTo>
                          <a:cubicBezTo>
                            <a:pt x="4659391" y="862637"/>
                            <a:pt x="4012820" y="906943"/>
                            <a:pt x="3747200" y="907055"/>
                          </a:cubicBezTo>
                          <a:cubicBezTo>
                            <a:pt x="3430794" y="925561"/>
                            <a:pt x="3128657" y="921207"/>
                            <a:pt x="2621751" y="907055"/>
                          </a:cubicBezTo>
                          <a:cubicBezTo>
                            <a:pt x="2066674" y="893067"/>
                            <a:pt x="2093780" y="898572"/>
                            <a:pt x="1766408" y="907055"/>
                          </a:cubicBezTo>
                          <a:cubicBezTo>
                            <a:pt x="1456087" y="929039"/>
                            <a:pt x="688532" y="880202"/>
                            <a:pt x="370849" y="907055"/>
                          </a:cubicBezTo>
                          <a:cubicBezTo>
                            <a:pt x="106421" y="912085"/>
                            <a:pt x="-25053" y="853307"/>
                            <a:pt x="0" y="755876"/>
                          </a:cubicBezTo>
                          <a:cubicBezTo>
                            <a:pt x="41035" y="674633"/>
                            <a:pt x="23178" y="586061"/>
                            <a:pt x="0" y="459574"/>
                          </a:cubicBezTo>
                          <a:cubicBezTo>
                            <a:pt x="-19640" y="341541"/>
                            <a:pt x="1260" y="271192"/>
                            <a:pt x="0" y="1511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0" name="TextBox 19">
              <a:extLst>
                <a:ext uri="{FF2B5EF4-FFF2-40B4-BE49-F238E27FC236}">
                  <a16:creationId xmlns:a16="http://schemas.microsoft.com/office/drawing/2014/main" id="{A2C0F5F0-F8AE-E54B-A648-B78430CF7325}"/>
                </a:ext>
              </a:extLst>
            </p:cNvPr>
            <p:cNvSpPr txBox="1"/>
            <p:nvPr/>
          </p:nvSpPr>
          <p:spPr>
            <a:xfrm>
              <a:off x="-3508223" y="390953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Chỉ</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nghe</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nhận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xét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mẹ</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21" name="Group 20">
            <a:extLst>
              <a:ext uri="{FF2B5EF4-FFF2-40B4-BE49-F238E27FC236}">
                <a16:creationId xmlns:a16="http://schemas.microsoft.com/office/drawing/2014/main" id="{B11ED291-249D-D845-91E0-D75BE7559695}"/>
              </a:ext>
            </a:extLst>
          </p:cNvPr>
          <p:cNvGrpSpPr/>
          <p:nvPr/>
        </p:nvGrpSpPr>
        <p:grpSpPr>
          <a:xfrm>
            <a:off x="1847822" y="3340184"/>
            <a:ext cx="9745302" cy="1329044"/>
            <a:chOff x="-3696975" y="3771034"/>
            <a:chExt cx="5512818" cy="1523494"/>
          </a:xfrm>
        </p:grpSpPr>
        <p:sp>
          <p:nvSpPr>
            <p:cNvPr id="22" name="Rectangle: Rounded Corners 22">
              <a:extLst>
                <a:ext uri="{FF2B5EF4-FFF2-40B4-BE49-F238E27FC236}">
                  <a16:creationId xmlns:a16="http://schemas.microsoft.com/office/drawing/2014/main" id="{3796AD70-FA13-1146-9ACF-254A88A8EB65}"/>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336216 w 5512818"/>
                <a:gd name="connsiteY5" fmla="*/ 0 h 1258691"/>
                <a:gd name="connsiteX6" fmla="*/ 2705476 w 5512818"/>
                <a:gd name="connsiteY6" fmla="*/ 0 h 1258691"/>
                <a:gd name="connsiteX7" fmla="*/ 3240266 w 5512818"/>
                <a:gd name="connsiteY7" fmla="*/ 0 h 1258691"/>
                <a:gd name="connsiteX8" fmla="*/ 3876922 w 5512818"/>
                <a:gd name="connsiteY8" fmla="*/ 0 h 1258691"/>
                <a:gd name="connsiteX9" fmla="*/ 4615443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37735 h 1258691"/>
                <a:gd name="connsiteX13" fmla="*/ 5512818 w 5512818"/>
                <a:gd name="connsiteY13" fmla="*/ 1048904 h 1258691"/>
                <a:gd name="connsiteX14" fmla="*/ 5303031 w 5512818"/>
                <a:gd name="connsiteY14" fmla="*/ 1258691 h 1258691"/>
                <a:gd name="connsiteX15" fmla="*/ 4564510 w 5512818"/>
                <a:gd name="connsiteY15" fmla="*/ 1258691 h 1258691"/>
                <a:gd name="connsiteX16" fmla="*/ 3978787 w 5512818"/>
                <a:gd name="connsiteY16" fmla="*/ 1258691 h 1258691"/>
                <a:gd name="connsiteX17" fmla="*/ 3240266 w 5512818"/>
                <a:gd name="connsiteY17" fmla="*/ 1258691 h 1258691"/>
                <a:gd name="connsiteX18" fmla="*/ 2756409 w 5512818"/>
                <a:gd name="connsiteY18" fmla="*/ 1258691 h 1258691"/>
                <a:gd name="connsiteX19" fmla="*/ 2119752 w 5512818"/>
                <a:gd name="connsiteY19" fmla="*/ 1258691 h 1258691"/>
                <a:gd name="connsiteX20" fmla="*/ 1483097 w 5512818"/>
                <a:gd name="connsiteY20" fmla="*/ 1258691 h 1258691"/>
                <a:gd name="connsiteX21" fmla="*/ 99923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37735 h 1258691"/>
                <a:gd name="connsiteX25" fmla="*/ 0 w 5512818"/>
                <a:gd name="connsiteY25"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6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5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5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20914" y="62076"/>
                    <a:pt x="92792" y="7196"/>
                    <a:pt x="209785" y="0"/>
                  </a:cubicBezTo>
                  <a:cubicBezTo>
                    <a:pt x="437482" y="-580"/>
                    <a:pt x="457556" y="-41411"/>
                    <a:pt x="693643" y="0"/>
                  </a:cubicBezTo>
                  <a:cubicBezTo>
                    <a:pt x="895976" y="23374"/>
                    <a:pt x="1071027" y="-25355"/>
                    <a:pt x="1228434" y="0"/>
                  </a:cubicBezTo>
                  <a:cubicBezTo>
                    <a:pt x="1403246" y="2841"/>
                    <a:pt x="1835974" y="-40074"/>
                    <a:pt x="1966955" y="0"/>
                  </a:cubicBezTo>
                  <a:cubicBezTo>
                    <a:pt x="2140373" y="-11685"/>
                    <a:pt x="2206427" y="-9381"/>
                    <a:pt x="2336216" y="0"/>
                  </a:cubicBezTo>
                  <a:cubicBezTo>
                    <a:pt x="2466005" y="9381"/>
                    <a:pt x="2619601" y="11978"/>
                    <a:pt x="2705476" y="0"/>
                  </a:cubicBezTo>
                  <a:cubicBezTo>
                    <a:pt x="3037566" y="-14094"/>
                    <a:pt x="3099701" y="-17539"/>
                    <a:pt x="3240266" y="0"/>
                  </a:cubicBezTo>
                  <a:cubicBezTo>
                    <a:pt x="3377086" y="25114"/>
                    <a:pt x="3552978" y="64208"/>
                    <a:pt x="3876922" y="0"/>
                  </a:cubicBezTo>
                  <a:cubicBezTo>
                    <a:pt x="4146112" y="-31138"/>
                    <a:pt x="4256889" y="-35717"/>
                    <a:pt x="4615443" y="0"/>
                  </a:cubicBezTo>
                  <a:cubicBezTo>
                    <a:pt x="4993423" y="65276"/>
                    <a:pt x="5135226" y="15979"/>
                    <a:pt x="5303031" y="0"/>
                  </a:cubicBezTo>
                  <a:cubicBezTo>
                    <a:pt x="5425023" y="-178"/>
                    <a:pt x="5508430" y="61431"/>
                    <a:pt x="5512818" y="209785"/>
                  </a:cubicBezTo>
                  <a:cubicBezTo>
                    <a:pt x="5504407" y="425601"/>
                    <a:pt x="5511509" y="462894"/>
                    <a:pt x="5512818" y="637735"/>
                  </a:cubicBezTo>
                  <a:cubicBezTo>
                    <a:pt x="5509100" y="848271"/>
                    <a:pt x="5502240" y="889383"/>
                    <a:pt x="5512818" y="1048904"/>
                  </a:cubicBezTo>
                  <a:cubicBezTo>
                    <a:pt x="5497955" y="1168379"/>
                    <a:pt x="5461240" y="1280612"/>
                    <a:pt x="5303031" y="1258691"/>
                  </a:cubicBezTo>
                  <a:cubicBezTo>
                    <a:pt x="5054310" y="1274676"/>
                    <a:pt x="4702815" y="1188633"/>
                    <a:pt x="4564510" y="1258691"/>
                  </a:cubicBezTo>
                  <a:cubicBezTo>
                    <a:pt x="4401883" y="1257510"/>
                    <a:pt x="4112380" y="1271624"/>
                    <a:pt x="3978787" y="1258691"/>
                  </a:cubicBezTo>
                  <a:cubicBezTo>
                    <a:pt x="3860246" y="1261221"/>
                    <a:pt x="3569553" y="1237231"/>
                    <a:pt x="3240266" y="1258691"/>
                  </a:cubicBezTo>
                  <a:cubicBezTo>
                    <a:pt x="2901384" y="1249455"/>
                    <a:pt x="2854203" y="1290581"/>
                    <a:pt x="2756409" y="1258691"/>
                  </a:cubicBezTo>
                  <a:cubicBezTo>
                    <a:pt x="2686329" y="1176849"/>
                    <a:pt x="2260257" y="1313729"/>
                    <a:pt x="2119752" y="1258691"/>
                  </a:cubicBezTo>
                  <a:cubicBezTo>
                    <a:pt x="1950365" y="1294122"/>
                    <a:pt x="1787487" y="1340839"/>
                    <a:pt x="1483097" y="1258691"/>
                  </a:cubicBezTo>
                  <a:cubicBezTo>
                    <a:pt x="1172432" y="1241892"/>
                    <a:pt x="1183480" y="1248568"/>
                    <a:pt x="999238" y="1258691"/>
                  </a:cubicBezTo>
                  <a:cubicBezTo>
                    <a:pt x="798599" y="1309481"/>
                    <a:pt x="339303" y="1279739"/>
                    <a:pt x="209785" y="1258691"/>
                  </a:cubicBezTo>
                  <a:cubicBezTo>
                    <a:pt x="70761" y="1247346"/>
                    <a:pt x="-23813" y="1136152"/>
                    <a:pt x="0" y="1048904"/>
                  </a:cubicBezTo>
                  <a:cubicBezTo>
                    <a:pt x="12485" y="928533"/>
                    <a:pt x="26994" y="806895"/>
                    <a:pt x="0" y="637735"/>
                  </a:cubicBezTo>
                  <a:cubicBezTo>
                    <a:pt x="502" y="473881"/>
                    <a:pt x="-7872" y="367516"/>
                    <a:pt x="0" y="209785"/>
                  </a:cubicBezTo>
                  <a:close/>
                </a:path>
                <a:path w="5512818" h="1258691" stroke="0" extrusionOk="0">
                  <a:moveTo>
                    <a:pt x="0" y="209785"/>
                  </a:moveTo>
                  <a:cubicBezTo>
                    <a:pt x="11767" y="151244"/>
                    <a:pt x="121282" y="38847"/>
                    <a:pt x="209785" y="0"/>
                  </a:cubicBezTo>
                  <a:cubicBezTo>
                    <a:pt x="406143" y="-32939"/>
                    <a:pt x="743776" y="7880"/>
                    <a:pt x="897373" y="0"/>
                  </a:cubicBezTo>
                  <a:cubicBezTo>
                    <a:pt x="1075442" y="33849"/>
                    <a:pt x="1236374" y="59881"/>
                    <a:pt x="1483097" y="0"/>
                  </a:cubicBezTo>
                  <a:cubicBezTo>
                    <a:pt x="1710821" y="-10330"/>
                    <a:pt x="1733467" y="-15912"/>
                    <a:pt x="1966955" y="0"/>
                  </a:cubicBezTo>
                  <a:cubicBezTo>
                    <a:pt x="2208209" y="74635"/>
                    <a:pt x="2370356" y="32689"/>
                    <a:pt x="2501746" y="0"/>
                  </a:cubicBezTo>
                  <a:cubicBezTo>
                    <a:pt x="2674009" y="-20946"/>
                    <a:pt x="2844872" y="-59654"/>
                    <a:pt x="2985604" y="0"/>
                  </a:cubicBezTo>
                  <a:cubicBezTo>
                    <a:pt x="3202321" y="74483"/>
                    <a:pt x="3365521" y="-10824"/>
                    <a:pt x="3469462" y="0"/>
                  </a:cubicBezTo>
                  <a:cubicBezTo>
                    <a:pt x="3577981" y="-36964"/>
                    <a:pt x="3837786" y="-5993"/>
                    <a:pt x="4106118" y="0"/>
                  </a:cubicBezTo>
                  <a:cubicBezTo>
                    <a:pt x="4440453" y="42553"/>
                    <a:pt x="4582983" y="51496"/>
                    <a:pt x="4691841" y="0"/>
                  </a:cubicBezTo>
                  <a:cubicBezTo>
                    <a:pt x="4832483" y="-37397"/>
                    <a:pt x="5097684" y="85646"/>
                    <a:pt x="5303031" y="0"/>
                  </a:cubicBezTo>
                  <a:cubicBezTo>
                    <a:pt x="5402470" y="-22814"/>
                    <a:pt x="5545291" y="79603"/>
                    <a:pt x="5512818" y="209785"/>
                  </a:cubicBezTo>
                  <a:cubicBezTo>
                    <a:pt x="5518591" y="312230"/>
                    <a:pt x="5515483" y="452780"/>
                    <a:pt x="5512818" y="629344"/>
                  </a:cubicBezTo>
                  <a:cubicBezTo>
                    <a:pt x="5518353" y="822799"/>
                    <a:pt x="5505746" y="887126"/>
                    <a:pt x="5512818" y="1048904"/>
                  </a:cubicBezTo>
                  <a:cubicBezTo>
                    <a:pt x="5534110" y="1169883"/>
                    <a:pt x="5436729" y="1268600"/>
                    <a:pt x="5303031" y="1258691"/>
                  </a:cubicBezTo>
                  <a:cubicBezTo>
                    <a:pt x="5192613" y="1295596"/>
                    <a:pt x="5055582" y="1345037"/>
                    <a:pt x="4819173" y="1258691"/>
                  </a:cubicBezTo>
                  <a:cubicBezTo>
                    <a:pt x="4647225" y="1303895"/>
                    <a:pt x="4392117" y="1226369"/>
                    <a:pt x="4182517" y="1258691"/>
                  </a:cubicBezTo>
                  <a:cubicBezTo>
                    <a:pt x="3980017" y="1316128"/>
                    <a:pt x="3695790" y="1235777"/>
                    <a:pt x="3494929" y="1258691"/>
                  </a:cubicBezTo>
                  <a:cubicBezTo>
                    <a:pt x="3352770" y="1271797"/>
                    <a:pt x="3272884" y="1254517"/>
                    <a:pt x="3151135" y="1258691"/>
                  </a:cubicBezTo>
                  <a:cubicBezTo>
                    <a:pt x="2996393" y="1258886"/>
                    <a:pt x="2917803" y="1291879"/>
                    <a:pt x="2807340" y="1258691"/>
                  </a:cubicBezTo>
                  <a:cubicBezTo>
                    <a:pt x="2604586" y="1294529"/>
                    <a:pt x="2394256" y="1259984"/>
                    <a:pt x="2221617" y="1258691"/>
                  </a:cubicBezTo>
                  <a:cubicBezTo>
                    <a:pt x="2034819" y="1263386"/>
                    <a:pt x="1807214" y="1306264"/>
                    <a:pt x="1686826" y="1258691"/>
                  </a:cubicBezTo>
                  <a:cubicBezTo>
                    <a:pt x="1578609" y="1274586"/>
                    <a:pt x="1425104" y="1253552"/>
                    <a:pt x="1202968" y="1258691"/>
                  </a:cubicBezTo>
                  <a:cubicBezTo>
                    <a:pt x="896626" y="1392101"/>
                    <a:pt x="582039" y="1261483"/>
                    <a:pt x="209785" y="1258691"/>
                  </a:cubicBezTo>
                  <a:cubicBezTo>
                    <a:pt x="96348" y="1298825"/>
                    <a:pt x="-44622" y="1164926"/>
                    <a:pt x="0" y="1048904"/>
                  </a:cubicBezTo>
                  <a:cubicBezTo>
                    <a:pt x="23684" y="887182"/>
                    <a:pt x="21240" y="775154"/>
                    <a:pt x="0" y="646126"/>
                  </a:cubicBezTo>
                  <a:cubicBezTo>
                    <a:pt x="12492" y="536028"/>
                    <a:pt x="-33472" y="441521"/>
                    <a:pt x="0" y="209785"/>
                  </a:cubicBezTo>
                  <a:close/>
                </a:path>
                <a:path w="5512818" h="1258691" fill="none" stroke="0" extrusionOk="0">
                  <a:moveTo>
                    <a:pt x="0" y="209785"/>
                  </a:moveTo>
                  <a:cubicBezTo>
                    <a:pt x="8801" y="79833"/>
                    <a:pt x="83179" y="15029"/>
                    <a:pt x="209785" y="0"/>
                  </a:cubicBezTo>
                  <a:cubicBezTo>
                    <a:pt x="426926" y="-14343"/>
                    <a:pt x="470036" y="-16996"/>
                    <a:pt x="693643" y="0"/>
                  </a:cubicBezTo>
                  <a:cubicBezTo>
                    <a:pt x="903213" y="14706"/>
                    <a:pt x="1058207" y="-68125"/>
                    <a:pt x="1228434" y="0"/>
                  </a:cubicBezTo>
                  <a:cubicBezTo>
                    <a:pt x="1416587" y="68489"/>
                    <a:pt x="1831348" y="59927"/>
                    <a:pt x="1966955" y="0"/>
                  </a:cubicBezTo>
                  <a:cubicBezTo>
                    <a:pt x="2169429" y="42222"/>
                    <a:pt x="2387570" y="-24603"/>
                    <a:pt x="2705476" y="0"/>
                  </a:cubicBezTo>
                  <a:cubicBezTo>
                    <a:pt x="3032225" y="-15569"/>
                    <a:pt x="3087622" y="-26192"/>
                    <a:pt x="3240266" y="0"/>
                  </a:cubicBezTo>
                  <a:cubicBezTo>
                    <a:pt x="3375878" y="-2095"/>
                    <a:pt x="3575134" y="-13414"/>
                    <a:pt x="3876922" y="0"/>
                  </a:cubicBezTo>
                  <a:cubicBezTo>
                    <a:pt x="4152613" y="-52714"/>
                    <a:pt x="4318574" y="-46435"/>
                    <a:pt x="4615443" y="0"/>
                  </a:cubicBezTo>
                  <a:cubicBezTo>
                    <a:pt x="4988974" y="36423"/>
                    <a:pt x="5160447" y="-55879"/>
                    <a:pt x="5303031" y="0"/>
                  </a:cubicBezTo>
                  <a:cubicBezTo>
                    <a:pt x="5406605" y="-1750"/>
                    <a:pt x="5510565" y="73902"/>
                    <a:pt x="5512818" y="209785"/>
                  </a:cubicBezTo>
                  <a:cubicBezTo>
                    <a:pt x="5501562" y="419031"/>
                    <a:pt x="5507800" y="451378"/>
                    <a:pt x="5512818" y="637735"/>
                  </a:cubicBezTo>
                  <a:cubicBezTo>
                    <a:pt x="5531929" y="826326"/>
                    <a:pt x="5494040" y="882269"/>
                    <a:pt x="5512818" y="1048904"/>
                  </a:cubicBezTo>
                  <a:cubicBezTo>
                    <a:pt x="5471275" y="1143019"/>
                    <a:pt x="5427462" y="1255994"/>
                    <a:pt x="5303031" y="1258691"/>
                  </a:cubicBezTo>
                  <a:cubicBezTo>
                    <a:pt x="5060317" y="1175480"/>
                    <a:pt x="4709377" y="1204786"/>
                    <a:pt x="4564510" y="1258691"/>
                  </a:cubicBezTo>
                  <a:cubicBezTo>
                    <a:pt x="4382316" y="1279246"/>
                    <a:pt x="4132891" y="1313523"/>
                    <a:pt x="3978787" y="1258691"/>
                  </a:cubicBezTo>
                  <a:cubicBezTo>
                    <a:pt x="3796414" y="1210976"/>
                    <a:pt x="3540417" y="1335257"/>
                    <a:pt x="3240266" y="1258691"/>
                  </a:cubicBezTo>
                  <a:cubicBezTo>
                    <a:pt x="2919888" y="1242084"/>
                    <a:pt x="2851499" y="1276510"/>
                    <a:pt x="2756409" y="1258691"/>
                  </a:cubicBezTo>
                  <a:cubicBezTo>
                    <a:pt x="2645023" y="1232629"/>
                    <a:pt x="2229910" y="1283154"/>
                    <a:pt x="2119752" y="1258691"/>
                  </a:cubicBezTo>
                  <a:cubicBezTo>
                    <a:pt x="1929335" y="1295595"/>
                    <a:pt x="1776130" y="1295346"/>
                    <a:pt x="1483097" y="1258691"/>
                  </a:cubicBezTo>
                  <a:cubicBezTo>
                    <a:pt x="1166822" y="1243389"/>
                    <a:pt x="1185397" y="1246282"/>
                    <a:pt x="999238" y="1258691"/>
                  </a:cubicBezTo>
                  <a:cubicBezTo>
                    <a:pt x="811802" y="1359575"/>
                    <a:pt x="416168" y="1194314"/>
                    <a:pt x="209785" y="1258691"/>
                  </a:cubicBezTo>
                  <a:cubicBezTo>
                    <a:pt x="65514" y="1252271"/>
                    <a:pt x="-29566" y="1191651"/>
                    <a:pt x="0" y="1048904"/>
                  </a:cubicBezTo>
                  <a:cubicBezTo>
                    <a:pt x="-2567" y="935832"/>
                    <a:pt x="5958" y="813437"/>
                    <a:pt x="0" y="637735"/>
                  </a:cubicBezTo>
                  <a:cubicBezTo>
                    <a:pt x="-16379" y="473719"/>
                    <a:pt x="8462" y="387884"/>
                    <a:pt x="0" y="209785"/>
                  </a:cubicBezTo>
                  <a:close/>
                </a:path>
                <a:path w="5512818" h="1258691" fill="none" stroke="0" extrusionOk="0">
                  <a:moveTo>
                    <a:pt x="0" y="209785"/>
                  </a:moveTo>
                  <a:cubicBezTo>
                    <a:pt x="31993" y="73430"/>
                    <a:pt x="109311" y="26240"/>
                    <a:pt x="209785" y="0"/>
                  </a:cubicBezTo>
                  <a:cubicBezTo>
                    <a:pt x="433726" y="-5223"/>
                    <a:pt x="460190" y="-36262"/>
                    <a:pt x="693643" y="0"/>
                  </a:cubicBezTo>
                  <a:cubicBezTo>
                    <a:pt x="902748" y="39041"/>
                    <a:pt x="1069799" y="-41237"/>
                    <a:pt x="1228434" y="0"/>
                  </a:cubicBezTo>
                  <a:cubicBezTo>
                    <a:pt x="1389734" y="47364"/>
                    <a:pt x="1823767" y="-5358"/>
                    <a:pt x="1966955" y="0"/>
                  </a:cubicBezTo>
                  <a:cubicBezTo>
                    <a:pt x="2061911" y="16280"/>
                    <a:pt x="2171815" y="-15490"/>
                    <a:pt x="2350986" y="0"/>
                  </a:cubicBezTo>
                  <a:cubicBezTo>
                    <a:pt x="2530157" y="15490"/>
                    <a:pt x="2604776" y="-13219"/>
                    <a:pt x="2705476" y="0"/>
                  </a:cubicBezTo>
                  <a:cubicBezTo>
                    <a:pt x="3034452" y="-11938"/>
                    <a:pt x="3102325" y="-22721"/>
                    <a:pt x="3240266" y="0"/>
                  </a:cubicBezTo>
                  <a:cubicBezTo>
                    <a:pt x="3300259" y="-56433"/>
                    <a:pt x="3615492" y="83171"/>
                    <a:pt x="3876922" y="0"/>
                  </a:cubicBezTo>
                  <a:cubicBezTo>
                    <a:pt x="4141472" y="-17449"/>
                    <a:pt x="4263760" y="-20779"/>
                    <a:pt x="4615443" y="0"/>
                  </a:cubicBezTo>
                  <a:cubicBezTo>
                    <a:pt x="4981059" y="50217"/>
                    <a:pt x="5105459" y="-12988"/>
                    <a:pt x="5303031" y="0"/>
                  </a:cubicBezTo>
                  <a:cubicBezTo>
                    <a:pt x="5427142" y="-13575"/>
                    <a:pt x="5528507" y="50864"/>
                    <a:pt x="5512818" y="209785"/>
                  </a:cubicBezTo>
                  <a:cubicBezTo>
                    <a:pt x="5506780" y="422682"/>
                    <a:pt x="5500815" y="455249"/>
                    <a:pt x="5512818" y="637735"/>
                  </a:cubicBezTo>
                  <a:cubicBezTo>
                    <a:pt x="5509135" y="827781"/>
                    <a:pt x="5505534" y="882575"/>
                    <a:pt x="5512818" y="1048904"/>
                  </a:cubicBezTo>
                  <a:cubicBezTo>
                    <a:pt x="5498452" y="1158574"/>
                    <a:pt x="5436201" y="1287048"/>
                    <a:pt x="5303031" y="1258691"/>
                  </a:cubicBezTo>
                  <a:cubicBezTo>
                    <a:pt x="5087049" y="1243960"/>
                    <a:pt x="4740053" y="1233920"/>
                    <a:pt x="4564510" y="1258691"/>
                  </a:cubicBezTo>
                  <a:cubicBezTo>
                    <a:pt x="4369563" y="1286542"/>
                    <a:pt x="4125159" y="1268210"/>
                    <a:pt x="3978787" y="1258691"/>
                  </a:cubicBezTo>
                  <a:cubicBezTo>
                    <a:pt x="3868881" y="1250477"/>
                    <a:pt x="3560594" y="1212269"/>
                    <a:pt x="3240266" y="1258691"/>
                  </a:cubicBezTo>
                  <a:cubicBezTo>
                    <a:pt x="2901169" y="1224795"/>
                    <a:pt x="2843652" y="1287225"/>
                    <a:pt x="2756409" y="1258691"/>
                  </a:cubicBezTo>
                  <a:cubicBezTo>
                    <a:pt x="2642728" y="1220314"/>
                    <a:pt x="2274590" y="1303578"/>
                    <a:pt x="2119752" y="1258691"/>
                  </a:cubicBezTo>
                  <a:cubicBezTo>
                    <a:pt x="1948533" y="1246194"/>
                    <a:pt x="1838890" y="1316357"/>
                    <a:pt x="1483097" y="1258691"/>
                  </a:cubicBezTo>
                  <a:cubicBezTo>
                    <a:pt x="1171233" y="1241023"/>
                    <a:pt x="1183282" y="1248049"/>
                    <a:pt x="999238" y="1258691"/>
                  </a:cubicBezTo>
                  <a:cubicBezTo>
                    <a:pt x="787144" y="1309383"/>
                    <a:pt x="336693" y="1299958"/>
                    <a:pt x="209785" y="1258691"/>
                  </a:cubicBezTo>
                  <a:cubicBezTo>
                    <a:pt x="70358" y="1256107"/>
                    <a:pt x="7901" y="1156901"/>
                    <a:pt x="0" y="1048904"/>
                  </a:cubicBezTo>
                  <a:cubicBezTo>
                    <a:pt x="-7632" y="927631"/>
                    <a:pt x="10707" y="799540"/>
                    <a:pt x="0" y="637735"/>
                  </a:cubicBezTo>
                  <a:cubicBezTo>
                    <a:pt x="5955" y="458722"/>
                    <a:pt x="-3195" y="387161"/>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83010 h 1098039"/>
                        <a:gd name="connsiteX1" fmla="*/ 370849 w 9745302"/>
                        <a:gd name="connsiteY1" fmla="*/ 0 h 1098039"/>
                        <a:gd name="connsiteX2" fmla="*/ 1226191 w 9745302"/>
                        <a:gd name="connsiteY2" fmla="*/ 0 h 1098039"/>
                        <a:gd name="connsiteX3" fmla="*/ 2171569 w 9745302"/>
                        <a:gd name="connsiteY3" fmla="*/ 0 h 1098039"/>
                        <a:gd name="connsiteX4" fmla="*/ 3477092 w 9745302"/>
                        <a:gd name="connsiteY4" fmla="*/ 0 h 1098039"/>
                        <a:gd name="connsiteX5" fmla="*/ 4782615 w 9745302"/>
                        <a:gd name="connsiteY5" fmla="*/ 0 h 1098039"/>
                        <a:gd name="connsiteX6" fmla="*/ 5727992 w 9745302"/>
                        <a:gd name="connsiteY6" fmla="*/ 0 h 1098039"/>
                        <a:gd name="connsiteX7" fmla="*/ 6853443 w 9745302"/>
                        <a:gd name="connsiteY7" fmla="*/ 0 h 1098039"/>
                        <a:gd name="connsiteX8" fmla="*/ 8158966 w 9745302"/>
                        <a:gd name="connsiteY8" fmla="*/ 0 h 1098039"/>
                        <a:gd name="connsiteX9" fmla="*/ 9374452 w 9745302"/>
                        <a:gd name="connsiteY9" fmla="*/ 0 h 1098039"/>
                        <a:gd name="connsiteX10" fmla="*/ 9745302 w 9745302"/>
                        <a:gd name="connsiteY10" fmla="*/ 183010 h 1098039"/>
                        <a:gd name="connsiteX11" fmla="*/ 9745302 w 9745302"/>
                        <a:gd name="connsiteY11" fmla="*/ 556339 h 1098039"/>
                        <a:gd name="connsiteX12" fmla="*/ 9745302 w 9745302"/>
                        <a:gd name="connsiteY12" fmla="*/ 915028 h 1098039"/>
                        <a:gd name="connsiteX13" fmla="*/ 9374452 w 9745302"/>
                        <a:gd name="connsiteY13" fmla="*/ 1098039 h 1098039"/>
                        <a:gd name="connsiteX14" fmla="*/ 8068929 w 9745302"/>
                        <a:gd name="connsiteY14" fmla="*/ 1098039 h 1098039"/>
                        <a:gd name="connsiteX15" fmla="*/ 7033515 w 9745302"/>
                        <a:gd name="connsiteY15" fmla="*/ 1098039 h 1098039"/>
                        <a:gd name="connsiteX16" fmla="*/ 5727992 w 9745302"/>
                        <a:gd name="connsiteY16" fmla="*/ 1098039 h 1098039"/>
                        <a:gd name="connsiteX17" fmla="*/ 4872651 w 9745302"/>
                        <a:gd name="connsiteY17" fmla="*/ 1098039 h 1098039"/>
                        <a:gd name="connsiteX18" fmla="*/ 3747200 w 9745302"/>
                        <a:gd name="connsiteY18" fmla="*/ 1098039 h 1098039"/>
                        <a:gd name="connsiteX19" fmla="*/ 2621751 w 9745302"/>
                        <a:gd name="connsiteY19" fmla="*/ 1098039 h 1098039"/>
                        <a:gd name="connsiteX20" fmla="*/ 1766408 w 9745302"/>
                        <a:gd name="connsiteY20" fmla="*/ 1098039 h 1098039"/>
                        <a:gd name="connsiteX21" fmla="*/ 370849 w 9745302"/>
                        <a:gd name="connsiteY21" fmla="*/ 1098039 h 1098039"/>
                        <a:gd name="connsiteX22" fmla="*/ 0 w 9745302"/>
                        <a:gd name="connsiteY22" fmla="*/ 915028 h 1098039"/>
                        <a:gd name="connsiteX23" fmla="*/ 0 w 9745302"/>
                        <a:gd name="connsiteY23" fmla="*/ 556339 h 1098039"/>
                        <a:gd name="connsiteX24" fmla="*/ 0 w 9745302"/>
                        <a:gd name="connsiteY24" fmla="*/ 183010 h 1098039"/>
                        <a:gd name="connsiteX0" fmla="*/ 0 w 9745302"/>
                        <a:gd name="connsiteY0" fmla="*/ 183010 h 1098039"/>
                        <a:gd name="connsiteX1" fmla="*/ 370849 w 9745302"/>
                        <a:gd name="connsiteY1" fmla="*/ 0 h 1098039"/>
                        <a:gd name="connsiteX2" fmla="*/ 1586335 w 9745302"/>
                        <a:gd name="connsiteY2" fmla="*/ 0 h 1098039"/>
                        <a:gd name="connsiteX3" fmla="*/ 2621751 w 9745302"/>
                        <a:gd name="connsiteY3" fmla="*/ 0 h 1098039"/>
                        <a:gd name="connsiteX4" fmla="*/ 3477092 w 9745302"/>
                        <a:gd name="connsiteY4" fmla="*/ 0 h 1098039"/>
                        <a:gd name="connsiteX5" fmla="*/ 4422471 w 9745302"/>
                        <a:gd name="connsiteY5" fmla="*/ 0 h 1098039"/>
                        <a:gd name="connsiteX6" fmla="*/ 5277812 w 9745302"/>
                        <a:gd name="connsiteY6" fmla="*/ 0 h 1098039"/>
                        <a:gd name="connsiteX7" fmla="*/ 6133154 w 9745302"/>
                        <a:gd name="connsiteY7" fmla="*/ 0 h 1098039"/>
                        <a:gd name="connsiteX8" fmla="*/ 7258605 w 9745302"/>
                        <a:gd name="connsiteY8" fmla="*/ 0 h 1098039"/>
                        <a:gd name="connsiteX9" fmla="*/ 8294018 w 9745302"/>
                        <a:gd name="connsiteY9" fmla="*/ 0 h 1098039"/>
                        <a:gd name="connsiteX10" fmla="*/ 9374452 w 9745302"/>
                        <a:gd name="connsiteY10" fmla="*/ 0 h 1098039"/>
                        <a:gd name="connsiteX11" fmla="*/ 9745302 w 9745302"/>
                        <a:gd name="connsiteY11" fmla="*/ 183010 h 1098039"/>
                        <a:gd name="connsiteX12" fmla="*/ 9745302 w 9745302"/>
                        <a:gd name="connsiteY12" fmla="*/ 549019 h 1098039"/>
                        <a:gd name="connsiteX13" fmla="*/ 9745302 w 9745302"/>
                        <a:gd name="connsiteY13" fmla="*/ 915028 h 1098039"/>
                        <a:gd name="connsiteX14" fmla="*/ 9374452 w 9745302"/>
                        <a:gd name="connsiteY14" fmla="*/ 1098039 h 1098039"/>
                        <a:gd name="connsiteX15" fmla="*/ 8519110 w 9745302"/>
                        <a:gd name="connsiteY15" fmla="*/ 1098039 h 1098039"/>
                        <a:gd name="connsiteX16" fmla="*/ 7393659 w 9745302"/>
                        <a:gd name="connsiteY16" fmla="*/ 1098039 h 1098039"/>
                        <a:gd name="connsiteX17" fmla="*/ 6178173 w 9745302"/>
                        <a:gd name="connsiteY17" fmla="*/ 1098039 h 1098039"/>
                        <a:gd name="connsiteX18" fmla="*/ 5570430 w 9745302"/>
                        <a:gd name="connsiteY18" fmla="*/ 1098039 h 1098039"/>
                        <a:gd name="connsiteX19" fmla="*/ 4962686 w 9745302"/>
                        <a:gd name="connsiteY19" fmla="*/ 1098039 h 1098039"/>
                        <a:gd name="connsiteX20" fmla="*/ 3927272 w 9745302"/>
                        <a:gd name="connsiteY20" fmla="*/ 1098039 h 1098039"/>
                        <a:gd name="connsiteX21" fmla="*/ 2981893 w 9745302"/>
                        <a:gd name="connsiteY21" fmla="*/ 1098039 h 1098039"/>
                        <a:gd name="connsiteX22" fmla="*/ 2126552 w 9745302"/>
                        <a:gd name="connsiteY22" fmla="*/ 1098039 h 1098039"/>
                        <a:gd name="connsiteX23" fmla="*/ 370849 w 9745302"/>
                        <a:gd name="connsiteY23" fmla="*/ 1098039 h 1098039"/>
                        <a:gd name="connsiteX24" fmla="*/ 0 w 9745302"/>
                        <a:gd name="connsiteY24" fmla="*/ 915028 h 1098039"/>
                        <a:gd name="connsiteX25" fmla="*/ 0 w 9745302"/>
                        <a:gd name="connsiteY25" fmla="*/ 563659 h 1098039"/>
                        <a:gd name="connsiteX26" fmla="*/ 0 w 9745302"/>
                        <a:gd name="connsiteY26" fmla="*/ 183010 h 10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45302" h="1098039" fill="none" extrusionOk="0">
                          <a:moveTo>
                            <a:pt x="0" y="183010"/>
                          </a:moveTo>
                          <a:cubicBezTo>
                            <a:pt x="30664" y="49964"/>
                            <a:pt x="169398" y="11163"/>
                            <a:pt x="370849" y="0"/>
                          </a:cubicBezTo>
                          <a:cubicBezTo>
                            <a:pt x="764869" y="-8486"/>
                            <a:pt x="823219" y="-31758"/>
                            <a:pt x="1226191" y="0"/>
                          </a:cubicBezTo>
                          <a:cubicBezTo>
                            <a:pt x="1628544" y="31060"/>
                            <a:pt x="1870532" y="-21167"/>
                            <a:pt x="2171569" y="0"/>
                          </a:cubicBezTo>
                          <a:cubicBezTo>
                            <a:pt x="2454001" y="11119"/>
                            <a:pt x="3205766" y="-28757"/>
                            <a:pt x="3477092" y="0"/>
                          </a:cubicBezTo>
                          <a:cubicBezTo>
                            <a:pt x="3813965" y="491"/>
                            <a:pt x="4207608" y="1471"/>
                            <a:pt x="4782615" y="0"/>
                          </a:cubicBezTo>
                          <a:cubicBezTo>
                            <a:pt x="5371775" y="-11364"/>
                            <a:pt x="5487723" y="-18525"/>
                            <a:pt x="5727992" y="0"/>
                          </a:cubicBezTo>
                          <a:cubicBezTo>
                            <a:pt x="5882373" y="-7359"/>
                            <a:pt x="6356275" y="78059"/>
                            <a:pt x="6853443" y="0"/>
                          </a:cubicBezTo>
                          <a:cubicBezTo>
                            <a:pt x="7302376" y="-22150"/>
                            <a:pt x="7536589" y="-2820"/>
                            <a:pt x="8158966" y="0"/>
                          </a:cubicBezTo>
                          <a:cubicBezTo>
                            <a:pt x="8801109" y="40869"/>
                            <a:pt x="9051443" y="-16129"/>
                            <a:pt x="9374452" y="0"/>
                          </a:cubicBezTo>
                          <a:cubicBezTo>
                            <a:pt x="9595953" y="-5170"/>
                            <a:pt x="9736771" y="43850"/>
                            <a:pt x="9745302" y="183010"/>
                          </a:cubicBezTo>
                          <a:cubicBezTo>
                            <a:pt x="9726784" y="368979"/>
                            <a:pt x="9735827" y="402511"/>
                            <a:pt x="9745302" y="556339"/>
                          </a:cubicBezTo>
                          <a:cubicBezTo>
                            <a:pt x="9750151" y="730158"/>
                            <a:pt x="9731417" y="779559"/>
                            <a:pt x="9745302" y="915028"/>
                          </a:cubicBezTo>
                          <a:cubicBezTo>
                            <a:pt x="9722671" y="1016863"/>
                            <a:pt x="9615944" y="1129992"/>
                            <a:pt x="9374452" y="1098039"/>
                          </a:cubicBezTo>
                          <a:cubicBezTo>
                            <a:pt x="8928897" y="1080267"/>
                            <a:pt x="8357511" y="1064558"/>
                            <a:pt x="8068929" y="1098039"/>
                          </a:cubicBezTo>
                          <a:cubicBezTo>
                            <a:pt x="7741204" y="1123244"/>
                            <a:pt x="7301857" y="1102614"/>
                            <a:pt x="7033515" y="1098039"/>
                          </a:cubicBezTo>
                          <a:cubicBezTo>
                            <a:pt x="6787438" y="1110482"/>
                            <a:pt x="6282580" y="1059875"/>
                            <a:pt x="5727992" y="1098039"/>
                          </a:cubicBezTo>
                          <a:cubicBezTo>
                            <a:pt x="5141242" y="1074517"/>
                            <a:pt x="5043040" y="1120857"/>
                            <a:pt x="4872651" y="1098039"/>
                          </a:cubicBezTo>
                          <a:cubicBezTo>
                            <a:pt x="4740737" y="1051619"/>
                            <a:pt x="4048742" y="1136308"/>
                            <a:pt x="3747200" y="1098039"/>
                          </a:cubicBezTo>
                          <a:cubicBezTo>
                            <a:pt x="3470666" y="1109303"/>
                            <a:pt x="3188743" y="1166836"/>
                            <a:pt x="2621751" y="1098039"/>
                          </a:cubicBezTo>
                          <a:cubicBezTo>
                            <a:pt x="2068775" y="1081751"/>
                            <a:pt x="2087679" y="1091018"/>
                            <a:pt x="1766408" y="1098039"/>
                          </a:cubicBezTo>
                          <a:cubicBezTo>
                            <a:pt x="1430844" y="1125286"/>
                            <a:pt x="596381" y="1122142"/>
                            <a:pt x="370849" y="1098039"/>
                          </a:cubicBezTo>
                          <a:cubicBezTo>
                            <a:pt x="120101" y="1093127"/>
                            <a:pt x="-12993" y="999846"/>
                            <a:pt x="0" y="915028"/>
                          </a:cubicBezTo>
                          <a:cubicBezTo>
                            <a:pt x="25606" y="804055"/>
                            <a:pt x="15185" y="695589"/>
                            <a:pt x="0" y="556339"/>
                          </a:cubicBezTo>
                          <a:cubicBezTo>
                            <a:pt x="-10801" y="405939"/>
                            <a:pt x="-6590" y="322206"/>
                            <a:pt x="0" y="183010"/>
                          </a:cubicBezTo>
                          <a:close/>
                        </a:path>
                        <a:path w="9745302" h="1098039" stroke="0" extrusionOk="0">
                          <a:moveTo>
                            <a:pt x="0" y="183010"/>
                          </a:moveTo>
                          <a:cubicBezTo>
                            <a:pt x="14351" y="121691"/>
                            <a:pt x="220750" y="27900"/>
                            <a:pt x="370849" y="0"/>
                          </a:cubicBezTo>
                          <a:cubicBezTo>
                            <a:pt x="693092" y="-14272"/>
                            <a:pt x="1227643" y="3461"/>
                            <a:pt x="1586335" y="0"/>
                          </a:cubicBezTo>
                          <a:cubicBezTo>
                            <a:pt x="1925102" y="12118"/>
                            <a:pt x="2216565" y="33464"/>
                            <a:pt x="2621751" y="0"/>
                          </a:cubicBezTo>
                          <a:cubicBezTo>
                            <a:pt x="3014168" y="-8125"/>
                            <a:pt x="3063090" y="-13405"/>
                            <a:pt x="3477092" y="0"/>
                          </a:cubicBezTo>
                          <a:cubicBezTo>
                            <a:pt x="3881500" y="42376"/>
                            <a:pt x="4204137" y="36836"/>
                            <a:pt x="4422471" y="0"/>
                          </a:cubicBezTo>
                          <a:cubicBezTo>
                            <a:pt x="4696796" y="-23234"/>
                            <a:pt x="4991168" y="-58252"/>
                            <a:pt x="5277812" y="0"/>
                          </a:cubicBezTo>
                          <a:cubicBezTo>
                            <a:pt x="5634421" y="56974"/>
                            <a:pt x="5912411" y="-21461"/>
                            <a:pt x="6133154" y="0"/>
                          </a:cubicBezTo>
                          <a:cubicBezTo>
                            <a:pt x="6344047" y="-2238"/>
                            <a:pt x="6759958" y="-20055"/>
                            <a:pt x="7258605" y="0"/>
                          </a:cubicBezTo>
                          <a:cubicBezTo>
                            <a:pt x="7805430" y="46069"/>
                            <a:pt x="8075938" y="42576"/>
                            <a:pt x="8294018" y="0"/>
                          </a:cubicBezTo>
                          <a:cubicBezTo>
                            <a:pt x="8536950" y="-36126"/>
                            <a:pt x="9031825" y="61714"/>
                            <a:pt x="9374452" y="0"/>
                          </a:cubicBezTo>
                          <a:cubicBezTo>
                            <a:pt x="9563590" y="-9856"/>
                            <a:pt x="9752445" y="76010"/>
                            <a:pt x="9745302" y="183010"/>
                          </a:cubicBezTo>
                          <a:cubicBezTo>
                            <a:pt x="9743958" y="284269"/>
                            <a:pt x="9748449" y="375945"/>
                            <a:pt x="9745302" y="549019"/>
                          </a:cubicBezTo>
                          <a:cubicBezTo>
                            <a:pt x="9737195" y="719856"/>
                            <a:pt x="9738276" y="764633"/>
                            <a:pt x="9745302" y="915028"/>
                          </a:cubicBezTo>
                          <a:cubicBezTo>
                            <a:pt x="9734947" y="1009745"/>
                            <a:pt x="9622618" y="1104429"/>
                            <a:pt x="9374452" y="1098039"/>
                          </a:cubicBezTo>
                          <a:cubicBezTo>
                            <a:pt x="9198533" y="1107929"/>
                            <a:pt x="8895876" y="1167262"/>
                            <a:pt x="8519110" y="1098039"/>
                          </a:cubicBezTo>
                          <a:cubicBezTo>
                            <a:pt x="8186537" y="1109446"/>
                            <a:pt x="7742930" y="1085566"/>
                            <a:pt x="7393659" y="1098039"/>
                          </a:cubicBezTo>
                          <a:cubicBezTo>
                            <a:pt x="7007456" y="1177102"/>
                            <a:pt x="6485364" y="1104215"/>
                            <a:pt x="6178173" y="1098039"/>
                          </a:cubicBezTo>
                          <a:cubicBezTo>
                            <a:pt x="5945105" y="1103122"/>
                            <a:pt x="5810202" y="1093779"/>
                            <a:pt x="5570430" y="1098039"/>
                          </a:cubicBezTo>
                          <a:cubicBezTo>
                            <a:pt x="5330658" y="1102299"/>
                            <a:pt x="5145124" y="1116882"/>
                            <a:pt x="4962686" y="1098039"/>
                          </a:cubicBezTo>
                          <a:cubicBezTo>
                            <a:pt x="4595842" y="1130220"/>
                            <a:pt x="4200159" y="1102719"/>
                            <a:pt x="3927272" y="1098039"/>
                          </a:cubicBezTo>
                          <a:cubicBezTo>
                            <a:pt x="3606254" y="1088047"/>
                            <a:pt x="3245269" y="1139807"/>
                            <a:pt x="2981893" y="1098039"/>
                          </a:cubicBezTo>
                          <a:cubicBezTo>
                            <a:pt x="2764566" y="1100885"/>
                            <a:pt x="2561704" y="1099247"/>
                            <a:pt x="2126552" y="1098039"/>
                          </a:cubicBezTo>
                          <a:cubicBezTo>
                            <a:pt x="1675860" y="1214447"/>
                            <a:pt x="945752" y="1130156"/>
                            <a:pt x="370849" y="1098039"/>
                          </a:cubicBezTo>
                          <a:cubicBezTo>
                            <a:pt x="175992" y="1120876"/>
                            <a:pt x="-37871" y="1009485"/>
                            <a:pt x="0" y="915028"/>
                          </a:cubicBezTo>
                          <a:cubicBezTo>
                            <a:pt x="14376" y="781201"/>
                            <a:pt x="16178" y="666212"/>
                            <a:pt x="0" y="563659"/>
                          </a:cubicBezTo>
                          <a:cubicBezTo>
                            <a:pt x="-16875" y="472687"/>
                            <a:pt x="-52014" y="363482"/>
                            <a:pt x="0" y="183010"/>
                          </a:cubicBezTo>
                          <a:close/>
                        </a:path>
                        <a:path w="9745302" h="1098039" fill="none" stroke="0" extrusionOk="0">
                          <a:moveTo>
                            <a:pt x="0" y="183010"/>
                          </a:moveTo>
                          <a:cubicBezTo>
                            <a:pt x="10929" y="89825"/>
                            <a:pt x="179215" y="13282"/>
                            <a:pt x="370849" y="0"/>
                          </a:cubicBezTo>
                          <a:cubicBezTo>
                            <a:pt x="762618" y="-8469"/>
                            <a:pt x="817995" y="-16114"/>
                            <a:pt x="1226191" y="0"/>
                          </a:cubicBezTo>
                          <a:cubicBezTo>
                            <a:pt x="1572878" y="25380"/>
                            <a:pt x="1900217" y="-47990"/>
                            <a:pt x="2171569" y="0"/>
                          </a:cubicBezTo>
                          <a:cubicBezTo>
                            <a:pt x="2466580" y="58978"/>
                            <a:pt x="3200030" y="27632"/>
                            <a:pt x="3477092" y="0"/>
                          </a:cubicBezTo>
                          <a:cubicBezTo>
                            <a:pt x="3778332" y="10550"/>
                            <a:pt x="4148406" y="-17758"/>
                            <a:pt x="4782615" y="0"/>
                          </a:cubicBezTo>
                          <a:cubicBezTo>
                            <a:pt x="5363588" y="-18550"/>
                            <a:pt x="5471829" y="-28337"/>
                            <a:pt x="5727992" y="0"/>
                          </a:cubicBezTo>
                          <a:cubicBezTo>
                            <a:pt x="5940569" y="28812"/>
                            <a:pt x="6359947" y="-14403"/>
                            <a:pt x="6853443" y="0"/>
                          </a:cubicBezTo>
                          <a:cubicBezTo>
                            <a:pt x="7304302" y="-39237"/>
                            <a:pt x="7602295" y="-31721"/>
                            <a:pt x="8158966" y="0"/>
                          </a:cubicBezTo>
                          <a:cubicBezTo>
                            <a:pt x="8814843" y="53784"/>
                            <a:pt x="9082068" y="-20291"/>
                            <a:pt x="9374452" y="0"/>
                          </a:cubicBezTo>
                          <a:cubicBezTo>
                            <a:pt x="9591494" y="2158"/>
                            <a:pt x="9737444" y="71416"/>
                            <a:pt x="9745302" y="183010"/>
                          </a:cubicBezTo>
                          <a:cubicBezTo>
                            <a:pt x="9724398" y="362672"/>
                            <a:pt x="9736858" y="395804"/>
                            <a:pt x="9745302" y="556339"/>
                          </a:cubicBezTo>
                          <a:cubicBezTo>
                            <a:pt x="9763104" y="716650"/>
                            <a:pt x="9725863" y="772303"/>
                            <a:pt x="9745302" y="915028"/>
                          </a:cubicBezTo>
                          <a:cubicBezTo>
                            <a:pt x="9702960" y="990534"/>
                            <a:pt x="9591580" y="1079782"/>
                            <a:pt x="9374452" y="1098039"/>
                          </a:cubicBezTo>
                          <a:cubicBezTo>
                            <a:pt x="8927089" y="1027394"/>
                            <a:pt x="8363886" y="1062100"/>
                            <a:pt x="8068929" y="1098039"/>
                          </a:cubicBezTo>
                          <a:cubicBezTo>
                            <a:pt x="7808225" y="1106635"/>
                            <a:pt x="7304581" y="1140481"/>
                            <a:pt x="7033515" y="1098039"/>
                          </a:cubicBezTo>
                          <a:cubicBezTo>
                            <a:pt x="6747613" y="1076153"/>
                            <a:pt x="6276510" y="1147389"/>
                            <a:pt x="5727992" y="1098039"/>
                          </a:cubicBezTo>
                          <a:cubicBezTo>
                            <a:pt x="5140154" y="1079806"/>
                            <a:pt x="5056962" y="1115011"/>
                            <a:pt x="4872651" y="1098039"/>
                          </a:cubicBezTo>
                          <a:cubicBezTo>
                            <a:pt x="4669153" y="1059962"/>
                            <a:pt x="3957066" y="1111995"/>
                            <a:pt x="3747200" y="1098039"/>
                          </a:cubicBezTo>
                          <a:cubicBezTo>
                            <a:pt x="3449710" y="1109793"/>
                            <a:pt x="3149190" y="1113207"/>
                            <a:pt x="2621751" y="1098039"/>
                          </a:cubicBezTo>
                          <a:cubicBezTo>
                            <a:pt x="2067732" y="1083523"/>
                            <a:pt x="2095802" y="1086894"/>
                            <a:pt x="1766408" y="1098039"/>
                          </a:cubicBezTo>
                          <a:cubicBezTo>
                            <a:pt x="1488626" y="1155863"/>
                            <a:pt x="697845" y="1062822"/>
                            <a:pt x="370849" y="1098039"/>
                          </a:cubicBezTo>
                          <a:cubicBezTo>
                            <a:pt x="113486" y="1095768"/>
                            <a:pt x="-24817" y="1024039"/>
                            <a:pt x="0" y="915028"/>
                          </a:cubicBezTo>
                          <a:cubicBezTo>
                            <a:pt x="36764" y="808076"/>
                            <a:pt x="27555" y="711114"/>
                            <a:pt x="0" y="556339"/>
                          </a:cubicBezTo>
                          <a:cubicBezTo>
                            <a:pt x="-17062" y="412416"/>
                            <a:pt x="9331" y="336156"/>
                            <a:pt x="0" y="1830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3" name="TextBox 22">
              <a:extLst>
                <a:ext uri="{FF2B5EF4-FFF2-40B4-BE49-F238E27FC236}">
                  <a16:creationId xmlns:a16="http://schemas.microsoft.com/office/drawing/2014/main" id="{FE556D08-80D2-F44C-A2EF-9C6496FAE685}"/>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bạn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bè</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4" name="Heptagon 23">
            <a:extLst>
              <a:ext uri="{FF2B5EF4-FFF2-40B4-BE49-F238E27FC236}">
                <a16:creationId xmlns:a16="http://schemas.microsoft.com/office/drawing/2014/main" id="{939B1D61-9F2F-404C-85ED-66A8B38BF885}"/>
              </a:ext>
            </a:extLst>
          </p:cNvPr>
          <p:cNvSpPr/>
          <p:nvPr/>
        </p:nvSpPr>
        <p:spPr>
          <a:xfrm>
            <a:off x="10635697" y="2189473"/>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3</a:t>
            </a:r>
          </a:p>
        </p:txBody>
      </p:sp>
      <p:sp>
        <p:nvSpPr>
          <p:cNvPr id="25" name="Heptagon 24">
            <a:extLst>
              <a:ext uri="{FF2B5EF4-FFF2-40B4-BE49-F238E27FC236}">
                <a16:creationId xmlns:a16="http://schemas.microsoft.com/office/drawing/2014/main" id="{682ADD6F-9E10-0241-BAC0-EE0E894F92EE}"/>
              </a:ext>
            </a:extLst>
          </p:cNvPr>
          <p:cNvSpPr/>
          <p:nvPr/>
        </p:nvSpPr>
        <p:spPr>
          <a:xfrm>
            <a:off x="831592" y="3473870"/>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4</a:t>
            </a:r>
          </a:p>
        </p:txBody>
      </p:sp>
      <p:sp>
        <p:nvSpPr>
          <p:cNvPr id="28" name="Heptagon 27">
            <a:extLst>
              <a:ext uri="{FF2B5EF4-FFF2-40B4-BE49-F238E27FC236}">
                <a16:creationId xmlns:a16="http://schemas.microsoft.com/office/drawing/2014/main" id="{4EDC1DD8-C058-D94A-A362-8C3710FEC39F}"/>
              </a:ext>
            </a:extLst>
          </p:cNvPr>
          <p:cNvSpPr/>
          <p:nvPr/>
        </p:nvSpPr>
        <p:spPr>
          <a:xfrm>
            <a:off x="10691703" y="4870718"/>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5</a:t>
            </a:r>
          </a:p>
        </p:txBody>
      </p:sp>
    </p:spTree>
    <p:extLst>
      <p:ext uri="{BB962C8B-B14F-4D97-AF65-F5344CB8AC3E}">
        <p14:creationId xmlns:p14="http://schemas.microsoft.com/office/powerpoint/2010/main" val="8803092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pic>
        <p:nvPicPr>
          <p:cNvPr id="2" name="Picture 1">
            <a:extLst>
              <a:ext uri="{FF2B5EF4-FFF2-40B4-BE49-F238E27FC236}">
                <a16:creationId xmlns:a16="http://schemas.microsoft.com/office/drawing/2014/main" id="{8852D07E-8E51-A1AB-4044-A91970F35C97}"/>
              </a:ext>
            </a:extLst>
          </p:cNvPr>
          <p:cNvPicPr>
            <a:picLocks noChangeAspect="1"/>
          </p:cNvPicPr>
          <p:nvPr/>
        </p:nvPicPr>
        <p:blipFill>
          <a:blip r:embed="rId3"/>
          <a:stretch>
            <a:fillRect/>
          </a:stretch>
        </p:blipFill>
        <p:spPr>
          <a:xfrm>
            <a:off x="912807" y="613929"/>
            <a:ext cx="9825531" cy="5969714"/>
          </a:xfrm>
          <a:prstGeom prst="rect">
            <a:avLst/>
          </a:prstGeom>
        </p:spPr>
      </p:pic>
    </p:spTree>
    <p:extLst>
      <p:ext uri="{BB962C8B-B14F-4D97-AF65-F5344CB8AC3E}">
        <p14:creationId xmlns:p14="http://schemas.microsoft.com/office/powerpoint/2010/main" val="291850123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pic>
        <p:nvPicPr>
          <p:cNvPr id="3" name="图片 8">
            <a:extLst>
              <a:ext uri="{FF2B5EF4-FFF2-40B4-BE49-F238E27FC236}">
                <a16:creationId xmlns:a16="http://schemas.microsoft.com/office/drawing/2014/main" id="{855D219B-369A-E4BD-29FE-F9BAFA425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346" y="323206"/>
            <a:ext cx="8343900" cy="6211587"/>
          </a:xfrm>
          <a:prstGeom prst="rect">
            <a:avLst/>
          </a:prstGeom>
        </p:spPr>
      </p:pic>
      <p:pic>
        <p:nvPicPr>
          <p:cNvPr id="5" name="Picture 4">
            <a:extLst>
              <a:ext uri="{FF2B5EF4-FFF2-40B4-BE49-F238E27FC236}">
                <a16:creationId xmlns:a16="http://schemas.microsoft.com/office/drawing/2014/main" id="{5641AA51-FA24-CB3A-3741-DB84D75D6FAA}"/>
              </a:ext>
            </a:extLst>
          </p:cNvPr>
          <p:cNvPicPr>
            <a:picLocks noChangeAspect="1"/>
          </p:cNvPicPr>
          <p:nvPr/>
        </p:nvPicPr>
        <p:blipFill>
          <a:blip r:embed="rId4"/>
          <a:stretch>
            <a:fillRect/>
          </a:stretch>
        </p:blipFill>
        <p:spPr>
          <a:xfrm>
            <a:off x="2794860" y="3670006"/>
            <a:ext cx="6240350" cy="840044"/>
          </a:xfrm>
          <a:prstGeom prst="rect">
            <a:avLst/>
          </a:prstGeom>
        </p:spPr>
      </p:pic>
    </p:spTree>
    <p:extLst>
      <p:ext uri="{BB962C8B-B14F-4D97-AF65-F5344CB8AC3E}">
        <p14:creationId xmlns:p14="http://schemas.microsoft.com/office/powerpoint/2010/main" val="292348868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393733" y="644878"/>
            <a:ext cx="11769305" cy="5837507"/>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952600" y="884478"/>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1" dirty="0" err="1">
                <a:solidFill>
                  <a:srgbClr val="224E4A"/>
                </a:solidFill>
                <a:latin typeface="Cambria" panose="02040503050406030204" pitchFamily="18" charset="0"/>
              </a:rPr>
              <a:t>Đồng</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tình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với</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nội</a:t>
            </a:r>
            <a:r>
              <a:rPr lang="en-US" sz="3400" b="1" i="1" dirty="0">
                <a:solidFill>
                  <a:srgbClr val="224E4A"/>
                </a:solidFill>
                <a:latin typeface="Cambria" panose="02040503050406030204" pitchFamily="18" charset="0"/>
              </a:rPr>
              <a:t> dung 1, 2, 4 </a:t>
            </a:r>
            <a:r>
              <a:rPr lang="en-US" sz="3400" b="1" i="1" dirty="0" err="1">
                <a:solidFill>
                  <a:srgbClr val="224E4A"/>
                </a:solidFill>
                <a:latin typeface="Cambria" panose="02040503050406030204" pitchFamily="18" charset="0"/>
              </a:rPr>
              <a:t>về</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cách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khám</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phá</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bản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thân</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21" name="Group 20">
            <a:extLst>
              <a:ext uri="{FF2B5EF4-FFF2-40B4-BE49-F238E27FC236}">
                <a16:creationId xmlns:a16="http://schemas.microsoft.com/office/drawing/2014/main" id="{B11ED291-249D-D845-91E0-D75BE7559695}"/>
              </a:ext>
            </a:extLst>
          </p:cNvPr>
          <p:cNvGrpSpPr/>
          <p:nvPr/>
        </p:nvGrpSpPr>
        <p:grpSpPr>
          <a:xfrm>
            <a:off x="1230915" y="5056131"/>
            <a:ext cx="10348035" cy="1329044"/>
            <a:chOff x="-3696975" y="3771034"/>
            <a:chExt cx="5512818" cy="1523495"/>
          </a:xfrm>
        </p:grpSpPr>
        <p:sp>
          <p:nvSpPr>
            <p:cNvPr id="22" name="Rectangle: Rounded Corners 22">
              <a:extLst>
                <a:ext uri="{FF2B5EF4-FFF2-40B4-BE49-F238E27FC236}">
                  <a16:creationId xmlns:a16="http://schemas.microsoft.com/office/drawing/2014/main" id="{3796AD70-FA13-1146-9ACF-254A88A8EB65}"/>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5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5 h 1258691"/>
                <a:gd name="connsiteX24" fmla="*/ 0 w 5512818"/>
                <a:gd name="connsiteY24"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6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5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5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30023" y="53340"/>
                    <a:pt x="96422" y="34847"/>
                    <a:pt x="209785" y="0"/>
                  </a:cubicBezTo>
                  <a:cubicBezTo>
                    <a:pt x="439453" y="2743"/>
                    <a:pt x="466533" y="-32752"/>
                    <a:pt x="693643" y="0"/>
                  </a:cubicBezTo>
                  <a:cubicBezTo>
                    <a:pt x="952992" y="124393"/>
                    <a:pt x="1043167" y="-36794"/>
                    <a:pt x="1228434" y="0"/>
                  </a:cubicBezTo>
                  <a:cubicBezTo>
                    <a:pt x="1368217" y="-6463"/>
                    <a:pt x="1814855" y="-32326"/>
                    <a:pt x="1966955" y="0"/>
                  </a:cubicBezTo>
                  <a:cubicBezTo>
                    <a:pt x="2185296" y="-36570"/>
                    <a:pt x="2439465" y="-25575"/>
                    <a:pt x="2705476" y="0"/>
                  </a:cubicBezTo>
                  <a:cubicBezTo>
                    <a:pt x="3032603" y="-16229"/>
                    <a:pt x="3109094" y="-20959"/>
                    <a:pt x="3240266" y="0"/>
                  </a:cubicBezTo>
                  <a:cubicBezTo>
                    <a:pt x="3343066" y="4662"/>
                    <a:pt x="3581250" y="141101"/>
                    <a:pt x="3876922" y="0"/>
                  </a:cubicBezTo>
                  <a:cubicBezTo>
                    <a:pt x="4130603" y="-21408"/>
                    <a:pt x="4250720" y="8839"/>
                    <a:pt x="4615443" y="0"/>
                  </a:cubicBezTo>
                  <a:cubicBezTo>
                    <a:pt x="5003371" y="63798"/>
                    <a:pt x="5100038" y="-23512"/>
                    <a:pt x="5303031" y="0"/>
                  </a:cubicBezTo>
                  <a:cubicBezTo>
                    <a:pt x="5441698" y="-15051"/>
                    <a:pt x="5505249" y="40001"/>
                    <a:pt x="5512818" y="209785"/>
                  </a:cubicBezTo>
                  <a:cubicBezTo>
                    <a:pt x="5505851" y="428063"/>
                    <a:pt x="5506836" y="456520"/>
                    <a:pt x="5512818" y="637735"/>
                  </a:cubicBezTo>
                  <a:cubicBezTo>
                    <a:pt x="5515280" y="831487"/>
                    <a:pt x="5505188" y="902325"/>
                    <a:pt x="5512818" y="1048904"/>
                  </a:cubicBezTo>
                  <a:cubicBezTo>
                    <a:pt x="5513140" y="1190720"/>
                    <a:pt x="5453830" y="1296350"/>
                    <a:pt x="5303031" y="1258691"/>
                  </a:cubicBezTo>
                  <a:cubicBezTo>
                    <a:pt x="5035272" y="1268094"/>
                    <a:pt x="4715839" y="1216847"/>
                    <a:pt x="4564510" y="1258691"/>
                  </a:cubicBezTo>
                  <a:cubicBezTo>
                    <a:pt x="4373968" y="1294154"/>
                    <a:pt x="4163494" y="1232326"/>
                    <a:pt x="3978787" y="1258691"/>
                  </a:cubicBezTo>
                  <a:cubicBezTo>
                    <a:pt x="3845368" y="1350319"/>
                    <a:pt x="3544621" y="1195729"/>
                    <a:pt x="3240266" y="1258691"/>
                  </a:cubicBezTo>
                  <a:cubicBezTo>
                    <a:pt x="2913204" y="1227586"/>
                    <a:pt x="2843421" y="1289339"/>
                    <a:pt x="2756408" y="1258691"/>
                  </a:cubicBezTo>
                  <a:cubicBezTo>
                    <a:pt x="2684373" y="1204337"/>
                    <a:pt x="2292816" y="1294694"/>
                    <a:pt x="2119752" y="1258691"/>
                  </a:cubicBezTo>
                  <a:cubicBezTo>
                    <a:pt x="1957570" y="1293436"/>
                    <a:pt x="1804017" y="1332201"/>
                    <a:pt x="1483097" y="1258691"/>
                  </a:cubicBezTo>
                  <a:cubicBezTo>
                    <a:pt x="1170524" y="1238970"/>
                    <a:pt x="1177615" y="1252192"/>
                    <a:pt x="999238" y="1258691"/>
                  </a:cubicBezTo>
                  <a:cubicBezTo>
                    <a:pt x="792310" y="1323016"/>
                    <a:pt x="315618" y="1288691"/>
                    <a:pt x="209785" y="1258691"/>
                  </a:cubicBezTo>
                  <a:cubicBezTo>
                    <a:pt x="86074" y="1271769"/>
                    <a:pt x="10944" y="1130799"/>
                    <a:pt x="0" y="1048904"/>
                  </a:cubicBezTo>
                  <a:cubicBezTo>
                    <a:pt x="11598" y="927759"/>
                    <a:pt x="12490" y="774128"/>
                    <a:pt x="0" y="637735"/>
                  </a:cubicBezTo>
                  <a:cubicBezTo>
                    <a:pt x="3402" y="447161"/>
                    <a:pt x="-10115" y="363678"/>
                    <a:pt x="0" y="209785"/>
                  </a:cubicBezTo>
                  <a:close/>
                </a:path>
                <a:path w="5512818" h="1258691" stroke="0" extrusionOk="0">
                  <a:moveTo>
                    <a:pt x="0" y="209785"/>
                  </a:moveTo>
                  <a:cubicBezTo>
                    <a:pt x="4369" y="150087"/>
                    <a:pt x="121360" y="22926"/>
                    <a:pt x="209785" y="0"/>
                  </a:cubicBezTo>
                  <a:cubicBezTo>
                    <a:pt x="403708" y="-375"/>
                    <a:pt x="665836" y="-5644"/>
                    <a:pt x="897373" y="0"/>
                  </a:cubicBezTo>
                  <a:cubicBezTo>
                    <a:pt x="1099442" y="65031"/>
                    <a:pt x="1244455" y="73774"/>
                    <a:pt x="1483097" y="0"/>
                  </a:cubicBezTo>
                  <a:cubicBezTo>
                    <a:pt x="1709085" y="-17250"/>
                    <a:pt x="1729373" y="-16013"/>
                    <a:pt x="1966955" y="0"/>
                  </a:cubicBezTo>
                  <a:cubicBezTo>
                    <a:pt x="2187963" y="62715"/>
                    <a:pt x="2365957" y="63781"/>
                    <a:pt x="2501746" y="0"/>
                  </a:cubicBezTo>
                  <a:cubicBezTo>
                    <a:pt x="2689678" y="-32510"/>
                    <a:pt x="2821867" y="-63640"/>
                    <a:pt x="2985604" y="0"/>
                  </a:cubicBezTo>
                  <a:cubicBezTo>
                    <a:pt x="3194716" y="71600"/>
                    <a:pt x="3335643" y="-26935"/>
                    <a:pt x="3469462" y="0"/>
                  </a:cubicBezTo>
                  <a:cubicBezTo>
                    <a:pt x="3622790" y="16157"/>
                    <a:pt x="3851544" y="-5675"/>
                    <a:pt x="4106118" y="0"/>
                  </a:cubicBezTo>
                  <a:cubicBezTo>
                    <a:pt x="4423505" y="60616"/>
                    <a:pt x="4565054" y="38023"/>
                    <a:pt x="4691841" y="0"/>
                  </a:cubicBezTo>
                  <a:cubicBezTo>
                    <a:pt x="4808840" y="-141577"/>
                    <a:pt x="5122343" y="75482"/>
                    <a:pt x="5303031" y="0"/>
                  </a:cubicBezTo>
                  <a:cubicBezTo>
                    <a:pt x="5418948" y="-14737"/>
                    <a:pt x="5527741" y="89133"/>
                    <a:pt x="5512818" y="209785"/>
                  </a:cubicBezTo>
                  <a:cubicBezTo>
                    <a:pt x="5511704" y="320875"/>
                    <a:pt x="5500524" y="454708"/>
                    <a:pt x="5512818" y="629344"/>
                  </a:cubicBezTo>
                  <a:cubicBezTo>
                    <a:pt x="5504185" y="820173"/>
                    <a:pt x="5510686" y="876349"/>
                    <a:pt x="5512818" y="1048904"/>
                  </a:cubicBezTo>
                  <a:cubicBezTo>
                    <a:pt x="5509948" y="1150295"/>
                    <a:pt x="5444783" y="1309831"/>
                    <a:pt x="5303031" y="1258691"/>
                  </a:cubicBezTo>
                  <a:cubicBezTo>
                    <a:pt x="5237050" y="1255721"/>
                    <a:pt x="5018769" y="1387208"/>
                    <a:pt x="4819173" y="1258691"/>
                  </a:cubicBezTo>
                  <a:cubicBezTo>
                    <a:pt x="4639240" y="1264131"/>
                    <a:pt x="4361340" y="1256242"/>
                    <a:pt x="4182517" y="1258691"/>
                  </a:cubicBezTo>
                  <a:cubicBezTo>
                    <a:pt x="3950296" y="1381915"/>
                    <a:pt x="3714641" y="1286017"/>
                    <a:pt x="3494929" y="1258691"/>
                  </a:cubicBezTo>
                  <a:cubicBezTo>
                    <a:pt x="3341234" y="1247684"/>
                    <a:pt x="3323288" y="1258364"/>
                    <a:pt x="3151135" y="1258691"/>
                  </a:cubicBezTo>
                  <a:cubicBezTo>
                    <a:pt x="2986664" y="1245398"/>
                    <a:pt x="2951444" y="1277604"/>
                    <a:pt x="2807340" y="1258691"/>
                  </a:cubicBezTo>
                  <a:cubicBezTo>
                    <a:pt x="2596280" y="1300964"/>
                    <a:pt x="2318881" y="1268739"/>
                    <a:pt x="2221617" y="1258691"/>
                  </a:cubicBezTo>
                  <a:cubicBezTo>
                    <a:pt x="2010155" y="1234977"/>
                    <a:pt x="1829972" y="1277411"/>
                    <a:pt x="1686826" y="1258691"/>
                  </a:cubicBezTo>
                  <a:cubicBezTo>
                    <a:pt x="1550682" y="1271325"/>
                    <a:pt x="1388503" y="1260901"/>
                    <a:pt x="1202968" y="1258691"/>
                  </a:cubicBezTo>
                  <a:cubicBezTo>
                    <a:pt x="994674" y="1302006"/>
                    <a:pt x="557478" y="1370681"/>
                    <a:pt x="209785" y="1258691"/>
                  </a:cubicBezTo>
                  <a:cubicBezTo>
                    <a:pt x="92863" y="1263063"/>
                    <a:pt x="-22128" y="1162788"/>
                    <a:pt x="0" y="1048904"/>
                  </a:cubicBezTo>
                  <a:cubicBezTo>
                    <a:pt x="4799" y="898725"/>
                    <a:pt x="13342" y="733203"/>
                    <a:pt x="0" y="646126"/>
                  </a:cubicBezTo>
                  <a:cubicBezTo>
                    <a:pt x="-5999" y="537802"/>
                    <a:pt x="-20956" y="405036"/>
                    <a:pt x="0" y="209785"/>
                  </a:cubicBezTo>
                  <a:close/>
                </a:path>
                <a:path w="5512818" h="1258691" fill="none" stroke="0" extrusionOk="0">
                  <a:moveTo>
                    <a:pt x="0" y="209785"/>
                  </a:moveTo>
                  <a:cubicBezTo>
                    <a:pt x="11987" y="127766"/>
                    <a:pt x="117172" y="38924"/>
                    <a:pt x="209785" y="0"/>
                  </a:cubicBezTo>
                  <a:cubicBezTo>
                    <a:pt x="439281" y="-9767"/>
                    <a:pt x="472699" y="-15847"/>
                    <a:pt x="693643" y="0"/>
                  </a:cubicBezTo>
                  <a:cubicBezTo>
                    <a:pt x="916104" y="18218"/>
                    <a:pt x="1097516" y="-69340"/>
                    <a:pt x="1228434" y="0"/>
                  </a:cubicBezTo>
                  <a:cubicBezTo>
                    <a:pt x="1393200" y="106719"/>
                    <a:pt x="1797119" y="34792"/>
                    <a:pt x="1966955" y="0"/>
                  </a:cubicBezTo>
                  <a:cubicBezTo>
                    <a:pt x="2108907" y="-8058"/>
                    <a:pt x="2341974" y="-51965"/>
                    <a:pt x="2705476" y="0"/>
                  </a:cubicBezTo>
                  <a:cubicBezTo>
                    <a:pt x="3041547" y="-16811"/>
                    <a:pt x="3101750" y="-42967"/>
                    <a:pt x="3240266" y="0"/>
                  </a:cubicBezTo>
                  <a:cubicBezTo>
                    <a:pt x="3338160" y="37975"/>
                    <a:pt x="3559400" y="-97293"/>
                    <a:pt x="3876922" y="0"/>
                  </a:cubicBezTo>
                  <a:cubicBezTo>
                    <a:pt x="4117101" y="1503"/>
                    <a:pt x="4292473" y="-31159"/>
                    <a:pt x="4615443" y="0"/>
                  </a:cubicBezTo>
                  <a:cubicBezTo>
                    <a:pt x="4988154" y="43746"/>
                    <a:pt x="5141065" y="-31488"/>
                    <a:pt x="5303031" y="0"/>
                  </a:cubicBezTo>
                  <a:cubicBezTo>
                    <a:pt x="5432495" y="-17465"/>
                    <a:pt x="5486680" y="98928"/>
                    <a:pt x="5512818" y="209785"/>
                  </a:cubicBezTo>
                  <a:cubicBezTo>
                    <a:pt x="5502591" y="420271"/>
                    <a:pt x="5510887" y="449651"/>
                    <a:pt x="5512818" y="637735"/>
                  </a:cubicBezTo>
                  <a:cubicBezTo>
                    <a:pt x="5509677" y="830722"/>
                    <a:pt x="5494195" y="893818"/>
                    <a:pt x="5512818" y="1048904"/>
                  </a:cubicBezTo>
                  <a:cubicBezTo>
                    <a:pt x="5472363" y="1119536"/>
                    <a:pt x="5431845" y="1275767"/>
                    <a:pt x="5303031" y="1258691"/>
                  </a:cubicBezTo>
                  <a:cubicBezTo>
                    <a:pt x="5039327" y="1221775"/>
                    <a:pt x="4743685" y="1223660"/>
                    <a:pt x="4564510" y="1258691"/>
                  </a:cubicBezTo>
                  <a:cubicBezTo>
                    <a:pt x="4404686" y="1249166"/>
                    <a:pt x="4109731" y="1277222"/>
                    <a:pt x="3978787" y="1258691"/>
                  </a:cubicBezTo>
                  <a:cubicBezTo>
                    <a:pt x="3775195" y="1185224"/>
                    <a:pt x="3533319" y="1374199"/>
                    <a:pt x="3240266" y="1258691"/>
                  </a:cubicBezTo>
                  <a:cubicBezTo>
                    <a:pt x="2908505" y="1247967"/>
                    <a:pt x="2868192" y="1272585"/>
                    <a:pt x="2756408" y="1258691"/>
                  </a:cubicBezTo>
                  <a:cubicBezTo>
                    <a:pt x="2647520" y="1170540"/>
                    <a:pt x="2252669" y="1281192"/>
                    <a:pt x="2119752" y="1258691"/>
                  </a:cubicBezTo>
                  <a:cubicBezTo>
                    <a:pt x="1951038" y="1268322"/>
                    <a:pt x="1761252" y="1300837"/>
                    <a:pt x="1483097" y="1258691"/>
                  </a:cubicBezTo>
                  <a:cubicBezTo>
                    <a:pt x="1168602" y="1243360"/>
                    <a:pt x="1186103" y="1248021"/>
                    <a:pt x="999238" y="1258691"/>
                  </a:cubicBezTo>
                  <a:cubicBezTo>
                    <a:pt x="864493" y="1307336"/>
                    <a:pt x="385271" y="1273760"/>
                    <a:pt x="209785" y="1258691"/>
                  </a:cubicBezTo>
                  <a:cubicBezTo>
                    <a:pt x="64102" y="1292447"/>
                    <a:pt x="-31760" y="1183027"/>
                    <a:pt x="0" y="1048904"/>
                  </a:cubicBezTo>
                  <a:cubicBezTo>
                    <a:pt x="30565" y="918478"/>
                    <a:pt x="10185" y="803507"/>
                    <a:pt x="0" y="637735"/>
                  </a:cubicBezTo>
                  <a:cubicBezTo>
                    <a:pt x="-6247" y="484974"/>
                    <a:pt x="4434" y="384731"/>
                    <a:pt x="0" y="209785"/>
                  </a:cubicBezTo>
                  <a:close/>
                </a:path>
                <a:path w="5512818" h="1258691" fill="none" stroke="0" extrusionOk="0">
                  <a:moveTo>
                    <a:pt x="0" y="209785"/>
                  </a:moveTo>
                  <a:cubicBezTo>
                    <a:pt x="23690" y="78949"/>
                    <a:pt x="112695" y="33112"/>
                    <a:pt x="209785" y="0"/>
                  </a:cubicBezTo>
                  <a:cubicBezTo>
                    <a:pt x="435027" y="-2071"/>
                    <a:pt x="456575" y="-31286"/>
                    <a:pt x="693643" y="0"/>
                  </a:cubicBezTo>
                  <a:cubicBezTo>
                    <a:pt x="915745" y="91001"/>
                    <a:pt x="1075864" y="-62034"/>
                    <a:pt x="1228434" y="0"/>
                  </a:cubicBezTo>
                  <a:cubicBezTo>
                    <a:pt x="1373467" y="34095"/>
                    <a:pt x="1814227" y="-4317"/>
                    <a:pt x="1966955" y="0"/>
                  </a:cubicBezTo>
                  <a:cubicBezTo>
                    <a:pt x="2189216" y="-70509"/>
                    <a:pt x="2378014" y="-31129"/>
                    <a:pt x="2705476" y="0"/>
                  </a:cubicBezTo>
                  <a:cubicBezTo>
                    <a:pt x="3032916" y="-17106"/>
                    <a:pt x="3101208" y="-27053"/>
                    <a:pt x="3240266" y="0"/>
                  </a:cubicBezTo>
                  <a:cubicBezTo>
                    <a:pt x="3352421" y="12129"/>
                    <a:pt x="3588508" y="90851"/>
                    <a:pt x="3876922" y="0"/>
                  </a:cubicBezTo>
                  <a:cubicBezTo>
                    <a:pt x="4128300" y="-30475"/>
                    <a:pt x="4278457" y="-5475"/>
                    <a:pt x="4615443" y="0"/>
                  </a:cubicBezTo>
                  <a:cubicBezTo>
                    <a:pt x="4985489" y="52303"/>
                    <a:pt x="5132772" y="-21497"/>
                    <a:pt x="5303031" y="0"/>
                  </a:cubicBezTo>
                  <a:cubicBezTo>
                    <a:pt x="5448034" y="1988"/>
                    <a:pt x="5506580" y="59229"/>
                    <a:pt x="5512818" y="209785"/>
                  </a:cubicBezTo>
                  <a:cubicBezTo>
                    <a:pt x="5502602" y="423358"/>
                    <a:pt x="5510219" y="454668"/>
                    <a:pt x="5512818" y="637735"/>
                  </a:cubicBezTo>
                  <a:cubicBezTo>
                    <a:pt x="5520713" y="824887"/>
                    <a:pt x="5495436" y="890139"/>
                    <a:pt x="5512818" y="1048904"/>
                  </a:cubicBezTo>
                  <a:cubicBezTo>
                    <a:pt x="5490126" y="1159028"/>
                    <a:pt x="5429753" y="1255371"/>
                    <a:pt x="5303031" y="1258691"/>
                  </a:cubicBezTo>
                  <a:cubicBezTo>
                    <a:pt x="5042121" y="1205083"/>
                    <a:pt x="4726394" y="1223845"/>
                    <a:pt x="4564510" y="1258691"/>
                  </a:cubicBezTo>
                  <a:cubicBezTo>
                    <a:pt x="4389863" y="1287033"/>
                    <a:pt x="4152228" y="1259860"/>
                    <a:pt x="3978787" y="1258691"/>
                  </a:cubicBezTo>
                  <a:cubicBezTo>
                    <a:pt x="3804413" y="1293491"/>
                    <a:pt x="3533859" y="1218290"/>
                    <a:pt x="3240266" y="1258691"/>
                  </a:cubicBezTo>
                  <a:cubicBezTo>
                    <a:pt x="2914238" y="1230585"/>
                    <a:pt x="2857327" y="1283550"/>
                    <a:pt x="2756408" y="1258691"/>
                  </a:cubicBezTo>
                  <a:cubicBezTo>
                    <a:pt x="2650202" y="1180850"/>
                    <a:pt x="2253648" y="1285994"/>
                    <a:pt x="2119752" y="1258691"/>
                  </a:cubicBezTo>
                  <a:cubicBezTo>
                    <a:pt x="1939818" y="1292584"/>
                    <a:pt x="1765679" y="1325118"/>
                    <a:pt x="1483097" y="1258691"/>
                  </a:cubicBezTo>
                  <a:cubicBezTo>
                    <a:pt x="1168998" y="1238992"/>
                    <a:pt x="1181720" y="1250378"/>
                    <a:pt x="999238" y="1258691"/>
                  </a:cubicBezTo>
                  <a:cubicBezTo>
                    <a:pt x="820030" y="1307323"/>
                    <a:pt x="371430" y="1257350"/>
                    <a:pt x="209785" y="1258691"/>
                  </a:cubicBezTo>
                  <a:cubicBezTo>
                    <a:pt x="60369" y="1267420"/>
                    <a:pt x="-8247" y="1154272"/>
                    <a:pt x="0" y="1048904"/>
                  </a:cubicBezTo>
                  <a:cubicBezTo>
                    <a:pt x="29991" y="942697"/>
                    <a:pt x="23801" y="788059"/>
                    <a:pt x="0" y="637735"/>
                  </a:cubicBezTo>
                  <a:cubicBezTo>
                    <a:pt x="-14320" y="469746"/>
                    <a:pt x="5772" y="378276"/>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10348035"/>
                        <a:gd name="connsiteY0" fmla="*/ 183010 h 1098039"/>
                        <a:gd name="connsiteX1" fmla="*/ 393786 w 10348035"/>
                        <a:gd name="connsiteY1" fmla="*/ 0 h 1098039"/>
                        <a:gd name="connsiteX2" fmla="*/ 1302029 w 10348035"/>
                        <a:gd name="connsiteY2" fmla="*/ 0 h 1098039"/>
                        <a:gd name="connsiteX3" fmla="*/ 2305878 w 10348035"/>
                        <a:gd name="connsiteY3" fmla="*/ 0 h 1098039"/>
                        <a:gd name="connsiteX4" fmla="*/ 3692146 w 10348035"/>
                        <a:gd name="connsiteY4" fmla="*/ 0 h 1098039"/>
                        <a:gd name="connsiteX5" fmla="*/ 5078413 w 10348035"/>
                        <a:gd name="connsiteY5" fmla="*/ 0 h 1098039"/>
                        <a:gd name="connsiteX6" fmla="*/ 6082260 w 10348035"/>
                        <a:gd name="connsiteY6" fmla="*/ 0 h 1098039"/>
                        <a:gd name="connsiteX7" fmla="*/ 7277318 w 10348035"/>
                        <a:gd name="connsiteY7" fmla="*/ 0 h 1098039"/>
                        <a:gd name="connsiteX8" fmla="*/ 8663586 w 10348035"/>
                        <a:gd name="connsiteY8" fmla="*/ 0 h 1098039"/>
                        <a:gd name="connsiteX9" fmla="*/ 9954248 w 10348035"/>
                        <a:gd name="connsiteY9" fmla="*/ 0 h 1098039"/>
                        <a:gd name="connsiteX10" fmla="*/ 10348035 w 10348035"/>
                        <a:gd name="connsiteY10" fmla="*/ 183010 h 1098039"/>
                        <a:gd name="connsiteX11" fmla="*/ 10348035 w 10348035"/>
                        <a:gd name="connsiteY11" fmla="*/ 556339 h 1098039"/>
                        <a:gd name="connsiteX12" fmla="*/ 10348035 w 10348035"/>
                        <a:gd name="connsiteY12" fmla="*/ 915028 h 1098039"/>
                        <a:gd name="connsiteX13" fmla="*/ 9954248 w 10348035"/>
                        <a:gd name="connsiteY13" fmla="*/ 1098039 h 1098039"/>
                        <a:gd name="connsiteX14" fmla="*/ 8567980 w 10348035"/>
                        <a:gd name="connsiteY14" fmla="*/ 1098039 h 1098039"/>
                        <a:gd name="connsiteX15" fmla="*/ 7468528 w 10348035"/>
                        <a:gd name="connsiteY15" fmla="*/ 1098039 h 1098039"/>
                        <a:gd name="connsiteX16" fmla="*/ 6082260 w 10348035"/>
                        <a:gd name="connsiteY16" fmla="*/ 1098039 h 1098039"/>
                        <a:gd name="connsiteX17" fmla="*/ 5174017 w 10348035"/>
                        <a:gd name="connsiteY17" fmla="*/ 1098039 h 1098039"/>
                        <a:gd name="connsiteX18" fmla="*/ 3978959 w 10348035"/>
                        <a:gd name="connsiteY18" fmla="*/ 1098039 h 1098039"/>
                        <a:gd name="connsiteX19" fmla="*/ 2783902 w 10348035"/>
                        <a:gd name="connsiteY19" fmla="*/ 1098039 h 1098039"/>
                        <a:gd name="connsiteX20" fmla="*/ 1875657 w 10348035"/>
                        <a:gd name="connsiteY20" fmla="*/ 1098039 h 1098039"/>
                        <a:gd name="connsiteX21" fmla="*/ 393786 w 10348035"/>
                        <a:gd name="connsiteY21" fmla="*/ 1098039 h 1098039"/>
                        <a:gd name="connsiteX22" fmla="*/ 0 w 10348035"/>
                        <a:gd name="connsiteY22" fmla="*/ 915028 h 1098039"/>
                        <a:gd name="connsiteX23" fmla="*/ 0 w 10348035"/>
                        <a:gd name="connsiteY23" fmla="*/ 556339 h 1098039"/>
                        <a:gd name="connsiteX24" fmla="*/ 0 w 10348035"/>
                        <a:gd name="connsiteY24" fmla="*/ 183010 h 1098039"/>
                        <a:gd name="connsiteX0" fmla="*/ 0 w 10348035"/>
                        <a:gd name="connsiteY0" fmla="*/ 183010 h 1098039"/>
                        <a:gd name="connsiteX1" fmla="*/ 393786 w 10348035"/>
                        <a:gd name="connsiteY1" fmla="*/ 0 h 1098039"/>
                        <a:gd name="connsiteX2" fmla="*/ 1684448 w 10348035"/>
                        <a:gd name="connsiteY2" fmla="*/ 0 h 1098039"/>
                        <a:gd name="connsiteX3" fmla="*/ 2783902 w 10348035"/>
                        <a:gd name="connsiteY3" fmla="*/ 0 h 1098039"/>
                        <a:gd name="connsiteX4" fmla="*/ 3692146 w 10348035"/>
                        <a:gd name="connsiteY4" fmla="*/ 0 h 1098039"/>
                        <a:gd name="connsiteX5" fmla="*/ 4695994 w 10348035"/>
                        <a:gd name="connsiteY5" fmla="*/ 0 h 1098039"/>
                        <a:gd name="connsiteX6" fmla="*/ 5604238 w 10348035"/>
                        <a:gd name="connsiteY6" fmla="*/ 0 h 1098039"/>
                        <a:gd name="connsiteX7" fmla="*/ 6512481 w 10348035"/>
                        <a:gd name="connsiteY7" fmla="*/ 0 h 1098039"/>
                        <a:gd name="connsiteX8" fmla="*/ 7707539 w 10348035"/>
                        <a:gd name="connsiteY8" fmla="*/ 0 h 1098039"/>
                        <a:gd name="connsiteX9" fmla="*/ 8806992 w 10348035"/>
                        <a:gd name="connsiteY9" fmla="*/ 0 h 1098039"/>
                        <a:gd name="connsiteX10" fmla="*/ 9954248 w 10348035"/>
                        <a:gd name="connsiteY10" fmla="*/ 0 h 1098039"/>
                        <a:gd name="connsiteX11" fmla="*/ 10348035 w 10348035"/>
                        <a:gd name="connsiteY11" fmla="*/ 183010 h 1098039"/>
                        <a:gd name="connsiteX12" fmla="*/ 10348035 w 10348035"/>
                        <a:gd name="connsiteY12" fmla="*/ 549019 h 1098039"/>
                        <a:gd name="connsiteX13" fmla="*/ 10348035 w 10348035"/>
                        <a:gd name="connsiteY13" fmla="*/ 915028 h 1098039"/>
                        <a:gd name="connsiteX14" fmla="*/ 9954248 w 10348035"/>
                        <a:gd name="connsiteY14" fmla="*/ 1098039 h 1098039"/>
                        <a:gd name="connsiteX15" fmla="*/ 9046005 w 10348035"/>
                        <a:gd name="connsiteY15" fmla="*/ 1098039 h 1098039"/>
                        <a:gd name="connsiteX16" fmla="*/ 7850947 w 10348035"/>
                        <a:gd name="connsiteY16" fmla="*/ 1098039 h 1098039"/>
                        <a:gd name="connsiteX17" fmla="*/ 6560285 w 10348035"/>
                        <a:gd name="connsiteY17" fmla="*/ 1098039 h 1098039"/>
                        <a:gd name="connsiteX18" fmla="*/ 5914953 w 10348035"/>
                        <a:gd name="connsiteY18" fmla="*/ 1098039 h 1098039"/>
                        <a:gd name="connsiteX19" fmla="*/ 5269621 w 10348035"/>
                        <a:gd name="connsiteY19" fmla="*/ 1098039 h 1098039"/>
                        <a:gd name="connsiteX20" fmla="*/ 4170168 w 10348035"/>
                        <a:gd name="connsiteY20" fmla="*/ 1098039 h 1098039"/>
                        <a:gd name="connsiteX21" fmla="*/ 3166319 w 10348035"/>
                        <a:gd name="connsiteY21" fmla="*/ 1098039 h 1098039"/>
                        <a:gd name="connsiteX22" fmla="*/ 2258076 w 10348035"/>
                        <a:gd name="connsiteY22" fmla="*/ 1098039 h 1098039"/>
                        <a:gd name="connsiteX23" fmla="*/ 393786 w 10348035"/>
                        <a:gd name="connsiteY23" fmla="*/ 1098039 h 1098039"/>
                        <a:gd name="connsiteX24" fmla="*/ 0 w 10348035"/>
                        <a:gd name="connsiteY24" fmla="*/ 915028 h 1098039"/>
                        <a:gd name="connsiteX25" fmla="*/ 0 w 10348035"/>
                        <a:gd name="connsiteY25" fmla="*/ 563659 h 1098039"/>
                        <a:gd name="connsiteX26" fmla="*/ 0 w 10348035"/>
                        <a:gd name="connsiteY26" fmla="*/ 183010 h 10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48035" h="1098039" fill="none" extrusionOk="0">
                          <a:moveTo>
                            <a:pt x="0" y="183010"/>
                          </a:moveTo>
                          <a:cubicBezTo>
                            <a:pt x="19292" y="55967"/>
                            <a:pt x="179953" y="14251"/>
                            <a:pt x="393786" y="0"/>
                          </a:cubicBezTo>
                          <a:cubicBezTo>
                            <a:pt x="815859" y="-3256"/>
                            <a:pt x="876935" y="-27533"/>
                            <a:pt x="1302029" y="0"/>
                          </a:cubicBezTo>
                          <a:cubicBezTo>
                            <a:pt x="1752644" y="76476"/>
                            <a:pt x="1978377" y="-26299"/>
                            <a:pt x="2305878" y="0"/>
                          </a:cubicBezTo>
                          <a:cubicBezTo>
                            <a:pt x="2574894" y="-4146"/>
                            <a:pt x="3386486" y="-27407"/>
                            <a:pt x="3692146" y="0"/>
                          </a:cubicBezTo>
                          <a:cubicBezTo>
                            <a:pt x="4091939" y="-28827"/>
                            <a:pt x="4509323" y="-12069"/>
                            <a:pt x="5078413" y="0"/>
                          </a:cubicBezTo>
                          <a:cubicBezTo>
                            <a:pt x="5700035" y="-12928"/>
                            <a:pt x="5827227" y="-18487"/>
                            <a:pt x="6082260" y="0"/>
                          </a:cubicBezTo>
                          <a:cubicBezTo>
                            <a:pt x="6310310" y="8521"/>
                            <a:pt x="6749112" y="83750"/>
                            <a:pt x="7277318" y="0"/>
                          </a:cubicBezTo>
                          <a:cubicBezTo>
                            <a:pt x="7764466" y="-14112"/>
                            <a:pt x="8000536" y="-263"/>
                            <a:pt x="8663586" y="0"/>
                          </a:cubicBezTo>
                          <a:cubicBezTo>
                            <a:pt x="9341764" y="39903"/>
                            <a:pt x="9633945" y="-3807"/>
                            <a:pt x="9954248" y="0"/>
                          </a:cubicBezTo>
                          <a:cubicBezTo>
                            <a:pt x="10206208" y="-11669"/>
                            <a:pt x="10340706" y="50916"/>
                            <a:pt x="10348035" y="183010"/>
                          </a:cubicBezTo>
                          <a:cubicBezTo>
                            <a:pt x="10329092" y="370017"/>
                            <a:pt x="10335203" y="396529"/>
                            <a:pt x="10348035" y="556339"/>
                          </a:cubicBezTo>
                          <a:cubicBezTo>
                            <a:pt x="10359672" y="719697"/>
                            <a:pt x="10333472" y="784301"/>
                            <a:pt x="10348035" y="915028"/>
                          </a:cubicBezTo>
                          <a:cubicBezTo>
                            <a:pt x="10333193" y="1029573"/>
                            <a:pt x="10189058" y="1122626"/>
                            <a:pt x="9954248" y="1098039"/>
                          </a:cubicBezTo>
                          <a:cubicBezTo>
                            <a:pt x="9479789" y="1083392"/>
                            <a:pt x="8892621" y="1090848"/>
                            <a:pt x="8567980" y="1098039"/>
                          </a:cubicBezTo>
                          <a:cubicBezTo>
                            <a:pt x="8222442" y="1121476"/>
                            <a:pt x="7773236" y="1088331"/>
                            <a:pt x="7468528" y="1098039"/>
                          </a:cubicBezTo>
                          <a:cubicBezTo>
                            <a:pt x="7209011" y="1131830"/>
                            <a:pt x="6666408" y="1050696"/>
                            <a:pt x="6082260" y="1098039"/>
                          </a:cubicBezTo>
                          <a:cubicBezTo>
                            <a:pt x="5455484" y="1078795"/>
                            <a:pt x="5354281" y="1121452"/>
                            <a:pt x="5174017" y="1098039"/>
                          </a:cubicBezTo>
                          <a:cubicBezTo>
                            <a:pt x="5027165" y="1053694"/>
                            <a:pt x="4282865" y="1115503"/>
                            <a:pt x="3978959" y="1098039"/>
                          </a:cubicBezTo>
                          <a:cubicBezTo>
                            <a:pt x="3681112" y="1120562"/>
                            <a:pt x="3381961" y="1153953"/>
                            <a:pt x="2783902" y="1098039"/>
                          </a:cubicBezTo>
                          <a:cubicBezTo>
                            <a:pt x="2196556" y="1082647"/>
                            <a:pt x="2215871" y="1091440"/>
                            <a:pt x="1875657" y="1098039"/>
                          </a:cubicBezTo>
                          <a:cubicBezTo>
                            <a:pt x="1517450" y="1129745"/>
                            <a:pt x="656342" y="1118243"/>
                            <a:pt x="393786" y="1098039"/>
                          </a:cubicBezTo>
                          <a:cubicBezTo>
                            <a:pt x="132741" y="1097767"/>
                            <a:pt x="-14750" y="1000068"/>
                            <a:pt x="0" y="915028"/>
                          </a:cubicBezTo>
                          <a:cubicBezTo>
                            <a:pt x="26806" y="805115"/>
                            <a:pt x="20725" y="679616"/>
                            <a:pt x="0" y="556339"/>
                          </a:cubicBezTo>
                          <a:cubicBezTo>
                            <a:pt x="-12664" y="408017"/>
                            <a:pt x="-11165" y="319463"/>
                            <a:pt x="0" y="183010"/>
                          </a:cubicBezTo>
                          <a:close/>
                        </a:path>
                        <a:path w="10348035" h="1098039" stroke="0" extrusionOk="0">
                          <a:moveTo>
                            <a:pt x="0" y="183010"/>
                          </a:moveTo>
                          <a:cubicBezTo>
                            <a:pt x="17230" y="116586"/>
                            <a:pt x="207312" y="15065"/>
                            <a:pt x="393786" y="0"/>
                          </a:cubicBezTo>
                          <a:cubicBezTo>
                            <a:pt x="736429" y="-13166"/>
                            <a:pt x="1318095" y="9094"/>
                            <a:pt x="1684448" y="0"/>
                          </a:cubicBezTo>
                          <a:cubicBezTo>
                            <a:pt x="2052038" y="39209"/>
                            <a:pt x="2340443" y="60370"/>
                            <a:pt x="2783902" y="0"/>
                          </a:cubicBezTo>
                          <a:cubicBezTo>
                            <a:pt x="3204895" y="-13292"/>
                            <a:pt x="3243668" y="-14061"/>
                            <a:pt x="3692146" y="0"/>
                          </a:cubicBezTo>
                          <a:cubicBezTo>
                            <a:pt x="4120764" y="45299"/>
                            <a:pt x="4458164" y="45900"/>
                            <a:pt x="4695994" y="0"/>
                          </a:cubicBezTo>
                          <a:cubicBezTo>
                            <a:pt x="4978924" y="-22611"/>
                            <a:pt x="5289846" y="-52998"/>
                            <a:pt x="5604238" y="0"/>
                          </a:cubicBezTo>
                          <a:cubicBezTo>
                            <a:pt x="5973655" y="40050"/>
                            <a:pt x="6292215" y="-6106"/>
                            <a:pt x="6512481" y="0"/>
                          </a:cubicBezTo>
                          <a:cubicBezTo>
                            <a:pt x="6771032" y="9567"/>
                            <a:pt x="7216679" y="-6959"/>
                            <a:pt x="7707539" y="0"/>
                          </a:cubicBezTo>
                          <a:cubicBezTo>
                            <a:pt x="8291718" y="49585"/>
                            <a:pt x="8550976" y="27656"/>
                            <a:pt x="8806992" y="0"/>
                          </a:cubicBezTo>
                          <a:cubicBezTo>
                            <a:pt x="9047525" y="-92491"/>
                            <a:pt x="9570145" y="40027"/>
                            <a:pt x="9954248" y="0"/>
                          </a:cubicBezTo>
                          <a:cubicBezTo>
                            <a:pt x="10153506" y="-9362"/>
                            <a:pt x="10354612" y="75909"/>
                            <a:pt x="10348035" y="183010"/>
                          </a:cubicBezTo>
                          <a:cubicBezTo>
                            <a:pt x="10338772" y="275761"/>
                            <a:pt x="10344581" y="384882"/>
                            <a:pt x="10348035" y="549019"/>
                          </a:cubicBezTo>
                          <a:cubicBezTo>
                            <a:pt x="10341027" y="722005"/>
                            <a:pt x="10337528" y="765297"/>
                            <a:pt x="10348035" y="915028"/>
                          </a:cubicBezTo>
                          <a:cubicBezTo>
                            <a:pt x="10336321" y="1009613"/>
                            <a:pt x="10218408" y="1120624"/>
                            <a:pt x="9954248" y="1098039"/>
                          </a:cubicBezTo>
                          <a:cubicBezTo>
                            <a:pt x="9809990" y="1097675"/>
                            <a:pt x="9446567" y="1168872"/>
                            <a:pt x="9046005" y="1098039"/>
                          </a:cubicBezTo>
                          <a:cubicBezTo>
                            <a:pt x="8645358" y="1089429"/>
                            <a:pt x="8203619" y="1092847"/>
                            <a:pt x="7850947" y="1098039"/>
                          </a:cubicBezTo>
                          <a:cubicBezTo>
                            <a:pt x="7443704" y="1174302"/>
                            <a:pt x="6920050" y="1114524"/>
                            <a:pt x="6560285" y="1098039"/>
                          </a:cubicBezTo>
                          <a:cubicBezTo>
                            <a:pt x="6266241" y="1083322"/>
                            <a:pt x="6230481" y="1103063"/>
                            <a:pt x="5914953" y="1098039"/>
                          </a:cubicBezTo>
                          <a:cubicBezTo>
                            <a:pt x="5599425" y="1093015"/>
                            <a:pt x="5525435" y="1122093"/>
                            <a:pt x="5269621" y="1098039"/>
                          </a:cubicBezTo>
                          <a:cubicBezTo>
                            <a:pt x="4879415" y="1132958"/>
                            <a:pt x="4406324" y="1105531"/>
                            <a:pt x="4170168" y="1098039"/>
                          </a:cubicBezTo>
                          <a:cubicBezTo>
                            <a:pt x="3799569" y="1080355"/>
                            <a:pt x="3422258" y="1104905"/>
                            <a:pt x="3166319" y="1098039"/>
                          </a:cubicBezTo>
                          <a:cubicBezTo>
                            <a:pt x="2941523" y="1099350"/>
                            <a:pt x="2711253" y="1100896"/>
                            <a:pt x="2258076" y="1098039"/>
                          </a:cubicBezTo>
                          <a:cubicBezTo>
                            <a:pt x="1798370" y="1163506"/>
                            <a:pt x="1026760" y="1130299"/>
                            <a:pt x="393786" y="1098039"/>
                          </a:cubicBezTo>
                          <a:cubicBezTo>
                            <a:pt x="178812" y="1114768"/>
                            <a:pt x="-33494" y="1010982"/>
                            <a:pt x="0" y="915028"/>
                          </a:cubicBezTo>
                          <a:cubicBezTo>
                            <a:pt x="-7899" y="781188"/>
                            <a:pt x="20031" y="664044"/>
                            <a:pt x="0" y="563659"/>
                          </a:cubicBezTo>
                          <a:cubicBezTo>
                            <a:pt x="-15846" y="464492"/>
                            <a:pt x="-48379" y="361706"/>
                            <a:pt x="0" y="183010"/>
                          </a:cubicBezTo>
                          <a:close/>
                        </a:path>
                        <a:path w="10348035" h="1098039" fill="none" stroke="0" extrusionOk="0">
                          <a:moveTo>
                            <a:pt x="0" y="183010"/>
                          </a:moveTo>
                          <a:cubicBezTo>
                            <a:pt x="19379" y="99600"/>
                            <a:pt x="212125" y="35661"/>
                            <a:pt x="393786" y="0"/>
                          </a:cubicBezTo>
                          <a:cubicBezTo>
                            <a:pt x="810380" y="-5635"/>
                            <a:pt x="878368" y="-16346"/>
                            <a:pt x="1302029" y="0"/>
                          </a:cubicBezTo>
                          <a:cubicBezTo>
                            <a:pt x="1703250" y="19785"/>
                            <a:pt x="2027701" y="-64447"/>
                            <a:pt x="2305878" y="0"/>
                          </a:cubicBezTo>
                          <a:cubicBezTo>
                            <a:pt x="2619909" y="79128"/>
                            <a:pt x="3398525" y="32529"/>
                            <a:pt x="3692146" y="0"/>
                          </a:cubicBezTo>
                          <a:cubicBezTo>
                            <a:pt x="4010574" y="15388"/>
                            <a:pt x="4382846" y="-35145"/>
                            <a:pt x="5078413" y="0"/>
                          </a:cubicBezTo>
                          <a:cubicBezTo>
                            <a:pt x="5695605" y="-18993"/>
                            <a:pt x="5804151" y="-40117"/>
                            <a:pt x="6082260" y="0"/>
                          </a:cubicBezTo>
                          <a:cubicBezTo>
                            <a:pt x="6279024" y="36742"/>
                            <a:pt x="6706948" y="-49376"/>
                            <a:pt x="7277318" y="0"/>
                          </a:cubicBezTo>
                          <a:cubicBezTo>
                            <a:pt x="7769479" y="-18057"/>
                            <a:pt x="8030935" y="-19457"/>
                            <a:pt x="8663586" y="0"/>
                          </a:cubicBezTo>
                          <a:cubicBezTo>
                            <a:pt x="9346956" y="46313"/>
                            <a:pt x="9643496" y="-8757"/>
                            <a:pt x="9954248" y="0"/>
                          </a:cubicBezTo>
                          <a:cubicBezTo>
                            <a:pt x="10184136" y="1609"/>
                            <a:pt x="10339348" y="71646"/>
                            <a:pt x="10348035" y="183010"/>
                          </a:cubicBezTo>
                          <a:cubicBezTo>
                            <a:pt x="10325785" y="362075"/>
                            <a:pt x="10335532" y="395708"/>
                            <a:pt x="10348035" y="556339"/>
                          </a:cubicBezTo>
                          <a:cubicBezTo>
                            <a:pt x="10367170" y="716615"/>
                            <a:pt x="10329863" y="774276"/>
                            <a:pt x="10348035" y="915028"/>
                          </a:cubicBezTo>
                          <a:cubicBezTo>
                            <a:pt x="10294603" y="977743"/>
                            <a:pt x="10182911" y="1113923"/>
                            <a:pt x="9954248" y="1098039"/>
                          </a:cubicBezTo>
                          <a:cubicBezTo>
                            <a:pt x="9481293" y="1034277"/>
                            <a:pt x="8880825" y="1059081"/>
                            <a:pt x="8567980" y="1098039"/>
                          </a:cubicBezTo>
                          <a:cubicBezTo>
                            <a:pt x="8278884" y="1105187"/>
                            <a:pt x="7743045" y="1127267"/>
                            <a:pt x="7468528" y="1098039"/>
                          </a:cubicBezTo>
                          <a:cubicBezTo>
                            <a:pt x="7134639" y="1072603"/>
                            <a:pt x="6618794" y="1185809"/>
                            <a:pt x="6082260" y="1098039"/>
                          </a:cubicBezTo>
                          <a:cubicBezTo>
                            <a:pt x="5459874" y="1078088"/>
                            <a:pt x="5385593" y="1108538"/>
                            <a:pt x="5174017" y="1098039"/>
                          </a:cubicBezTo>
                          <a:cubicBezTo>
                            <a:pt x="4932430" y="1034081"/>
                            <a:pt x="4224859" y="1107016"/>
                            <a:pt x="3978959" y="1098039"/>
                          </a:cubicBezTo>
                          <a:cubicBezTo>
                            <a:pt x="3625993" y="1124448"/>
                            <a:pt x="3318768" y="1114943"/>
                            <a:pt x="2783902" y="1098039"/>
                          </a:cubicBezTo>
                          <a:cubicBezTo>
                            <a:pt x="2195435" y="1083145"/>
                            <a:pt x="2225619" y="1086598"/>
                            <a:pt x="1875657" y="1098039"/>
                          </a:cubicBezTo>
                          <a:cubicBezTo>
                            <a:pt x="1555116" y="1131885"/>
                            <a:pt x="725589" y="1077241"/>
                            <a:pt x="393786" y="1098039"/>
                          </a:cubicBezTo>
                          <a:cubicBezTo>
                            <a:pt x="112416" y="1103097"/>
                            <a:pt x="-26194" y="1021774"/>
                            <a:pt x="0" y="915028"/>
                          </a:cubicBezTo>
                          <a:cubicBezTo>
                            <a:pt x="32696" y="800703"/>
                            <a:pt x="23889" y="707935"/>
                            <a:pt x="0" y="556339"/>
                          </a:cubicBezTo>
                          <a:cubicBezTo>
                            <a:pt x="-26776" y="414799"/>
                            <a:pt x="11109" y="338040"/>
                            <a:pt x="0" y="1830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3" name="TextBox 22">
              <a:extLst>
                <a:ext uri="{FF2B5EF4-FFF2-40B4-BE49-F238E27FC236}">
                  <a16:creationId xmlns:a16="http://schemas.microsoft.com/office/drawing/2014/main" id="{FE556D08-80D2-F44C-A2EF-9C6496FAE685}"/>
                </a:ext>
              </a:extLst>
            </p:cNvPr>
            <p:cNvSpPr txBox="1"/>
            <p:nvPr/>
          </p:nvSpPr>
          <p:spPr>
            <a:xfrm>
              <a:off x="-3508223" y="3909534"/>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bạn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bè</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5" name="Heptagon 24">
            <a:extLst>
              <a:ext uri="{FF2B5EF4-FFF2-40B4-BE49-F238E27FC236}">
                <a16:creationId xmlns:a16="http://schemas.microsoft.com/office/drawing/2014/main" id="{682ADD6F-9E10-0241-BAC0-EE0E894F92EE}"/>
              </a:ext>
            </a:extLst>
          </p:cNvPr>
          <p:cNvSpPr/>
          <p:nvPr/>
        </p:nvSpPr>
        <p:spPr>
          <a:xfrm>
            <a:off x="602993" y="5185603"/>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4</a:t>
            </a:r>
          </a:p>
        </p:txBody>
      </p:sp>
      <p:grpSp>
        <p:nvGrpSpPr>
          <p:cNvPr id="27" name="Group 26">
            <a:extLst>
              <a:ext uri="{FF2B5EF4-FFF2-40B4-BE49-F238E27FC236}">
                <a16:creationId xmlns:a16="http://schemas.microsoft.com/office/drawing/2014/main" id="{4B206BF1-F918-0146-91E0-4B22FCC0F6D3}"/>
              </a:ext>
            </a:extLst>
          </p:cNvPr>
          <p:cNvGrpSpPr/>
          <p:nvPr/>
        </p:nvGrpSpPr>
        <p:grpSpPr>
          <a:xfrm>
            <a:off x="1256136" y="2121514"/>
            <a:ext cx="10354082" cy="1523494"/>
            <a:chOff x="-3696975" y="3771034"/>
            <a:chExt cx="5512818" cy="1523494"/>
          </a:xfrm>
        </p:grpSpPr>
        <p:sp>
          <p:nvSpPr>
            <p:cNvPr id="29" name="Rectangle: Rounded Corners 22">
              <a:extLst>
                <a:ext uri="{FF2B5EF4-FFF2-40B4-BE49-F238E27FC236}">
                  <a16:creationId xmlns:a16="http://schemas.microsoft.com/office/drawing/2014/main" id="{DDEE3228-87BF-B94E-A19F-3CD97A37E383}"/>
                </a:ext>
              </a:extLst>
            </p:cNvPr>
            <p:cNvSpPr/>
            <p:nvPr/>
          </p:nvSpPr>
          <p:spPr>
            <a:xfrm>
              <a:off x="-3696975" y="3771034"/>
              <a:ext cx="5512818" cy="1258691"/>
            </a:xfrm>
            <a:custGeom>
              <a:avLst/>
              <a:gdLst>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 name="connsiteX0" fmla="*/ 0 w 5512818"/>
                <a:gd name="connsiteY0" fmla="*/ 209786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6 h 1258691"/>
                <a:gd name="connsiteX12" fmla="*/ 5512818 w 5512818"/>
                <a:gd name="connsiteY12" fmla="*/ 629346 h 1258691"/>
                <a:gd name="connsiteX13" fmla="*/ 5512818 w 5512818"/>
                <a:gd name="connsiteY13" fmla="*/ 1048905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5 h 1258691"/>
                <a:gd name="connsiteX25" fmla="*/ 0 w 5512818"/>
                <a:gd name="connsiteY25" fmla="*/ 646128 h 1258691"/>
                <a:gd name="connsiteX26" fmla="*/ 0 w 5512818"/>
                <a:gd name="connsiteY26" fmla="*/ 209786 h 1258691"/>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6"/>
                  </a:moveTo>
                  <a:cubicBezTo>
                    <a:pt x="25162" y="55387"/>
                    <a:pt x="96301" y="33569"/>
                    <a:pt x="209785" y="0"/>
                  </a:cubicBezTo>
                  <a:cubicBezTo>
                    <a:pt x="437536" y="-3418"/>
                    <a:pt x="464869" y="-34563"/>
                    <a:pt x="693643" y="0"/>
                  </a:cubicBezTo>
                  <a:cubicBezTo>
                    <a:pt x="936736" y="64097"/>
                    <a:pt x="1006340" y="-67551"/>
                    <a:pt x="1228434" y="0"/>
                  </a:cubicBezTo>
                  <a:cubicBezTo>
                    <a:pt x="1336088" y="-20821"/>
                    <a:pt x="1850019" y="-36739"/>
                    <a:pt x="1966955" y="0"/>
                  </a:cubicBezTo>
                  <a:cubicBezTo>
                    <a:pt x="2195162" y="-27406"/>
                    <a:pt x="2399877" y="-4854"/>
                    <a:pt x="2705476" y="0"/>
                  </a:cubicBezTo>
                  <a:cubicBezTo>
                    <a:pt x="3028842" y="-17201"/>
                    <a:pt x="3104249" y="-21422"/>
                    <a:pt x="3240266" y="0"/>
                  </a:cubicBezTo>
                  <a:cubicBezTo>
                    <a:pt x="3299141" y="-6947"/>
                    <a:pt x="3590928" y="91307"/>
                    <a:pt x="3876922" y="0"/>
                  </a:cubicBezTo>
                  <a:cubicBezTo>
                    <a:pt x="4123522" y="-22425"/>
                    <a:pt x="4243646" y="20710"/>
                    <a:pt x="4615443" y="0"/>
                  </a:cubicBezTo>
                  <a:cubicBezTo>
                    <a:pt x="5001822" y="62052"/>
                    <a:pt x="5094172" y="-35002"/>
                    <a:pt x="5303031" y="0"/>
                  </a:cubicBezTo>
                  <a:cubicBezTo>
                    <a:pt x="5455339" y="-19580"/>
                    <a:pt x="5505807" y="49391"/>
                    <a:pt x="5512818" y="209786"/>
                  </a:cubicBezTo>
                  <a:cubicBezTo>
                    <a:pt x="5505108" y="428100"/>
                    <a:pt x="5509010" y="464061"/>
                    <a:pt x="5512818" y="637737"/>
                  </a:cubicBezTo>
                  <a:cubicBezTo>
                    <a:pt x="5509176" y="843696"/>
                    <a:pt x="5505983" y="925316"/>
                    <a:pt x="5512818" y="1048905"/>
                  </a:cubicBezTo>
                  <a:cubicBezTo>
                    <a:pt x="5514732" y="1181560"/>
                    <a:pt x="5462244" y="1305326"/>
                    <a:pt x="5303031" y="1258691"/>
                  </a:cubicBezTo>
                  <a:cubicBezTo>
                    <a:pt x="5018981" y="1311560"/>
                    <a:pt x="4699201" y="1166588"/>
                    <a:pt x="4564510" y="1258691"/>
                  </a:cubicBezTo>
                  <a:cubicBezTo>
                    <a:pt x="4350849" y="1334618"/>
                    <a:pt x="4148121" y="1251953"/>
                    <a:pt x="3978787" y="1258691"/>
                  </a:cubicBezTo>
                  <a:cubicBezTo>
                    <a:pt x="3844490" y="1322430"/>
                    <a:pt x="3519040" y="1171883"/>
                    <a:pt x="3240266" y="1258691"/>
                  </a:cubicBezTo>
                  <a:cubicBezTo>
                    <a:pt x="2910033" y="1233616"/>
                    <a:pt x="2849526" y="1284996"/>
                    <a:pt x="2756409" y="1258691"/>
                  </a:cubicBezTo>
                  <a:cubicBezTo>
                    <a:pt x="2703973" y="1199267"/>
                    <a:pt x="2301277" y="1316831"/>
                    <a:pt x="2119752" y="1258691"/>
                  </a:cubicBezTo>
                  <a:cubicBezTo>
                    <a:pt x="1958341" y="1286218"/>
                    <a:pt x="1812015" y="1363822"/>
                    <a:pt x="1483097" y="1258691"/>
                  </a:cubicBezTo>
                  <a:cubicBezTo>
                    <a:pt x="1171067" y="1234281"/>
                    <a:pt x="1179828" y="1250556"/>
                    <a:pt x="999238" y="1258691"/>
                  </a:cubicBezTo>
                  <a:cubicBezTo>
                    <a:pt x="788356" y="1335467"/>
                    <a:pt x="339820" y="1283196"/>
                    <a:pt x="209785" y="1258691"/>
                  </a:cubicBezTo>
                  <a:cubicBezTo>
                    <a:pt x="83272" y="1271622"/>
                    <a:pt x="12046" y="1128188"/>
                    <a:pt x="0" y="1048905"/>
                  </a:cubicBezTo>
                  <a:cubicBezTo>
                    <a:pt x="5940" y="936841"/>
                    <a:pt x="15128" y="776776"/>
                    <a:pt x="0" y="637737"/>
                  </a:cubicBezTo>
                  <a:cubicBezTo>
                    <a:pt x="4807" y="437662"/>
                    <a:pt x="-26948" y="351743"/>
                    <a:pt x="0" y="209786"/>
                  </a:cubicBezTo>
                  <a:close/>
                </a:path>
                <a:path w="5512818" h="1258691" stroke="0" extrusionOk="0">
                  <a:moveTo>
                    <a:pt x="0" y="209786"/>
                  </a:moveTo>
                  <a:cubicBezTo>
                    <a:pt x="6979" y="141053"/>
                    <a:pt x="134331" y="32635"/>
                    <a:pt x="209785" y="0"/>
                  </a:cubicBezTo>
                  <a:cubicBezTo>
                    <a:pt x="421796" y="41045"/>
                    <a:pt x="686068" y="5640"/>
                    <a:pt x="897373" y="0"/>
                  </a:cubicBezTo>
                  <a:cubicBezTo>
                    <a:pt x="1102968" y="68277"/>
                    <a:pt x="1236340" y="72379"/>
                    <a:pt x="1483097" y="0"/>
                  </a:cubicBezTo>
                  <a:cubicBezTo>
                    <a:pt x="1707950" y="-15020"/>
                    <a:pt x="1735472" y="-15236"/>
                    <a:pt x="1966955" y="0"/>
                  </a:cubicBezTo>
                  <a:cubicBezTo>
                    <a:pt x="2180885" y="72820"/>
                    <a:pt x="2373184" y="45395"/>
                    <a:pt x="2501746" y="0"/>
                  </a:cubicBezTo>
                  <a:cubicBezTo>
                    <a:pt x="2663638" y="-26181"/>
                    <a:pt x="2828334" y="-58906"/>
                    <a:pt x="2985604" y="0"/>
                  </a:cubicBezTo>
                  <a:cubicBezTo>
                    <a:pt x="3192301" y="69001"/>
                    <a:pt x="3344980" y="-11610"/>
                    <a:pt x="3469462" y="0"/>
                  </a:cubicBezTo>
                  <a:cubicBezTo>
                    <a:pt x="3646717" y="21872"/>
                    <a:pt x="3899814" y="10405"/>
                    <a:pt x="4106118" y="0"/>
                  </a:cubicBezTo>
                  <a:cubicBezTo>
                    <a:pt x="4413004" y="44201"/>
                    <a:pt x="4579368" y="57962"/>
                    <a:pt x="4691841" y="0"/>
                  </a:cubicBezTo>
                  <a:cubicBezTo>
                    <a:pt x="4819111" y="-94198"/>
                    <a:pt x="5113877" y="48919"/>
                    <a:pt x="5303031" y="0"/>
                  </a:cubicBezTo>
                  <a:cubicBezTo>
                    <a:pt x="5446154" y="-28872"/>
                    <a:pt x="5537362" y="90523"/>
                    <a:pt x="5512818" y="209786"/>
                  </a:cubicBezTo>
                  <a:cubicBezTo>
                    <a:pt x="5524085" y="331792"/>
                    <a:pt x="5492901" y="467981"/>
                    <a:pt x="5512818" y="629346"/>
                  </a:cubicBezTo>
                  <a:cubicBezTo>
                    <a:pt x="5503209" y="816732"/>
                    <a:pt x="5513219" y="876353"/>
                    <a:pt x="5512818" y="1048905"/>
                  </a:cubicBezTo>
                  <a:cubicBezTo>
                    <a:pt x="5506102" y="1170134"/>
                    <a:pt x="5443753" y="1273080"/>
                    <a:pt x="5303031" y="1258691"/>
                  </a:cubicBezTo>
                  <a:cubicBezTo>
                    <a:pt x="5233287" y="1260417"/>
                    <a:pt x="5037429" y="1296849"/>
                    <a:pt x="4819173" y="1258691"/>
                  </a:cubicBezTo>
                  <a:cubicBezTo>
                    <a:pt x="4625597" y="1238365"/>
                    <a:pt x="4363369" y="1246852"/>
                    <a:pt x="4182517" y="1258691"/>
                  </a:cubicBezTo>
                  <a:cubicBezTo>
                    <a:pt x="3932958" y="1281871"/>
                    <a:pt x="3657587" y="1267595"/>
                    <a:pt x="3494929" y="1258691"/>
                  </a:cubicBezTo>
                  <a:cubicBezTo>
                    <a:pt x="3391840" y="1288889"/>
                    <a:pt x="3303609" y="1281820"/>
                    <a:pt x="3151135" y="1258691"/>
                  </a:cubicBezTo>
                  <a:cubicBezTo>
                    <a:pt x="2982874" y="1224198"/>
                    <a:pt x="2926770" y="1272356"/>
                    <a:pt x="2807340" y="1258691"/>
                  </a:cubicBezTo>
                  <a:cubicBezTo>
                    <a:pt x="2574789" y="1311024"/>
                    <a:pt x="2372588" y="1253186"/>
                    <a:pt x="2221617" y="1258691"/>
                  </a:cubicBezTo>
                  <a:cubicBezTo>
                    <a:pt x="2024918" y="1269327"/>
                    <a:pt x="1810427" y="1306240"/>
                    <a:pt x="1686826" y="1258691"/>
                  </a:cubicBezTo>
                  <a:cubicBezTo>
                    <a:pt x="1555768" y="1278981"/>
                    <a:pt x="1446373" y="1245327"/>
                    <a:pt x="1202968" y="1258691"/>
                  </a:cubicBezTo>
                  <a:cubicBezTo>
                    <a:pt x="1015863" y="1279140"/>
                    <a:pt x="591211" y="1386710"/>
                    <a:pt x="209785" y="1258691"/>
                  </a:cubicBezTo>
                  <a:cubicBezTo>
                    <a:pt x="90183" y="1259944"/>
                    <a:pt x="-21017" y="1164725"/>
                    <a:pt x="0" y="1048905"/>
                  </a:cubicBezTo>
                  <a:cubicBezTo>
                    <a:pt x="3137" y="897661"/>
                    <a:pt x="16455" y="741630"/>
                    <a:pt x="0" y="646128"/>
                  </a:cubicBezTo>
                  <a:cubicBezTo>
                    <a:pt x="-1210" y="557142"/>
                    <a:pt x="-5848" y="384562"/>
                    <a:pt x="0" y="209786"/>
                  </a:cubicBezTo>
                  <a:close/>
                </a:path>
                <a:path w="5512818" h="1258691" fill="none" stroke="0" extrusionOk="0">
                  <a:moveTo>
                    <a:pt x="0" y="209786"/>
                  </a:moveTo>
                  <a:cubicBezTo>
                    <a:pt x="13452" y="135395"/>
                    <a:pt x="109762" y="5394"/>
                    <a:pt x="209785" y="0"/>
                  </a:cubicBezTo>
                  <a:cubicBezTo>
                    <a:pt x="434162" y="-5758"/>
                    <a:pt x="467271" y="-17985"/>
                    <a:pt x="693643" y="0"/>
                  </a:cubicBezTo>
                  <a:cubicBezTo>
                    <a:pt x="920946" y="11982"/>
                    <a:pt x="1109947" y="-57488"/>
                    <a:pt x="1228434" y="0"/>
                  </a:cubicBezTo>
                  <a:cubicBezTo>
                    <a:pt x="1390557" y="91695"/>
                    <a:pt x="1774392" y="-29"/>
                    <a:pt x="1966955" y="0"/>
                  </a:cubicBezTo>
                  <a:cubicBezTo>
                    <a:pt x="2112076" y="-8985"/>
                    <a:pt x="2378125" y="-54795"/>
                    <a:pt x="2705476" y="0"/>
                  </a:cubicBezTo>
                  <a:cubicBezTo>
                    <a:pt x="3042560" y="-14121"/>
                    <a:pt x="3108306" y="-24108"/>
                    <a:pt x="3240266" y="0"/>
                  </a:cubicBezTo>
                  <a:cubicBezTo>
                    <a:pt x="3346313" y="30015"/>
                    <a:pt x="3579100" y="-65202"/>
                    <a:pt x="3876922" y="0"/>
                  </a:cubicBezTo>
                  <a:cubicBezTo>
                    <a:pt x="4126658" y="3209"/>
                    <a:pt x="4330400" y="-53773"/>
                    <a:pt x="4615443" y="0"/>
                  </a:cubicBezTo>
                  <a:cubicBezTo>
                    <a:pt x="4992486" y="-430"/>
                    <a:pt x="5142780" y="-55800"/>
                    <a:pt x="5303031" y="0"/>
                  </a:cubicBezTo>
                  <a:cubicBezTo>
                    <a:pt x="5435968" y="-13764"/>
                    <a:pt x="5478913" y="103786"/>
                    <a:pt x="5512818" y="209786"/>
                  </a:cubicBezTo>
                  <a:cubicBezTo>
                    <a:pt x="5503544" y="426633"/>
                    <a:pt x="5512012" y="450166"/>
                    <a:pt x="5512818" y="637737"/>
                  </a:cubicBezTo>
                  <a:cubicBezTo>
                    <a:pt x="5522222" y="823993"/>
                    <a:pt x="5491223" y="892711"/>
                    <a:pt x="5512818" y="1048905"/>
                  </a:cubicBezTo>
                  <a:cubicBezTo>
                    <a:pt x="5462288" y="1122848"/>
                    <a:pt x="5452169" y="1236649"/>
                    <a:pt x="5303031" y="1258691"/>
                  </a:cubicBezTo>
                  <a:cubicBezTo>
                    <a:pt x="5041160" y="1212490"/>
                    <a:pt x="4727150" y="1186604"/>
                    <a:pt x="4564510" y="1258691"/>
                  </a:cubicBezTo>
                  <a:cubicBezTo>
                    <a:pt x="4402833" y="1245253"/>
                    <a:pt x="4123798" y="1297963"/>
                    <a:pt x="3978787" y="1258691"/>
                  </a:cubicBezTo>
                  <a:cubicBezTo>
                    <a:pt x="3796655" y="1215136"/>
                    <a:pt x="3572666" y="1385249"/>
                    <a:pt x="3240266" y="1258691"/>
                  </a:cubicBezTo>
                  <a:cubicBezTo>
                    <a:pt x="2911881" y="1238164"/>
                    <a:pt x="2865593" y="1277581"/>
                    <a:pt x="2756409" y="1258691"/>
                  </a:cubicBezTo>
                  <a:cubicBezTo>
                    <a:pt x="2659149" y="1187427"/>
                    <a:pt x="2256112" y="1279100"/>
                    <a:pt x="2119752" y="1258691"/>
                  </a:cubicBezTo>
                  <a:cubicBezTo>
                    <a:pt x="1938341" y="1277881"/>
                    <a:pt x="1754165" y="1311225"/>
                    <a:pt x="1483097" y="1258691"/>
                  </a:cubicBezTo>
                  <a:cubicBezTo>
                    <a:pt x="1169356" y="1242833"/>
                    <a:pt x="1183835" y="1251521"/>
                    <a:pt x="999238" y="1258691"/>
                  </a:cubicBezTo>
                  <a:cubicBezTo>
                    <a:pt x="878166" y="1321392"/>
                    <a:pt x="383102" y="1252115"/>
                    <a:pt x="209785" y="1258691"/>
                  </a:cubicBezTo>
                  <a:cubicBezTo>
                    <a:pt x="62235" y="1290860"/>
                    <a:pt x="-27060" y="1173825"/>
                    <a:pt x="0" y="1048905"/>
                  </a:cubicBezTo>
                  <a:cubicBezTo>
                    <a:pt x="28852" y="929058"/>
                    <a:pt x="5350" y="793380"/>
                    <a:pt x="0" y="637737"/>
                  </a:cubicBezTo>
                  <a:cubicBezTo>
                    <a:pt x="-2936" y="488461"/>
                    <a:pt x="-4151" y="366927"/>
                    <a:pt x="0" y="209786"/>
                  </a:cubicBezTo>
                  <a:close/>
                </a:path>
                <a:path w="5512818" h="1258691" fill="none" stroke="0" extrusionOk="0">
                  <a:moveTo>
                    <a:pt x="0" y="209786"/>
                  </a:moveTo>
                  <a:cubicBezTo>
                    <a:pt x="20831" y="65842"/>
                    <a:pt x="105336" y="33313"/>
                    <a:pt x="209785" y="0"/>
                  </a:cubicBezTo>
                  <a:cubicBezTo>
                    <a:pt x="433467" y="-6918"/>
                    <a:pt x="464268" y="-30632"/>
                    <a:pt x="693643" y="0"/>
                  </a:cubicBezTo>
                  <a:cubicBezTo>
                    <a:pt x="908663" y="37232"/>
                    <a:pt x="1046504" y="-63910"/>
                    <a:pt x="1228434" y="0"/>
                  </a:cubicBezTo>
                  <a:cubicBezTo>
                    <a:pt x="1367951" y="3745"/>
                    <a:pt x="1833208" y="-12911"/>
                    <a:pt x="1966955" y="0"/>
                  </a:cubicBezTo>
                  <a:cubicBezTo>
                    <a:pt x="2179835" y="-61329"/>
                    <a:pt x="2340054" y="-30621"/>
                    <a:pt x="2705476" y="0"/>
                  </a:cubicBezTo>
                  <a:cubicBezTo>
                    <a:pt x="3024397" y="-21735"/>
                    <a:pt x="3094758" y="-33359"/>
                    <a:pt x="3240266" y="0"/>
                  </a:cubicBezTo>
                  <a:cubicBezTo>
                    <a:pt x="3350668" y="10443"/>
                    <a:pt x="3587118" y="60589"/>
                    <a:pt x="3876922" y="0"/>
                  </a:cubicBezTo>
                  <a:cubicBezTo>
                    <a:pt x="4138427" y="-11083"/>
                    <a:pt x="4268664" y="9730"/>
                    <a:pt x="4615443" y="0"/>
                  </a:cubicBezTo>
                  <a:cubicBezTo>
                    <a:pt x="4999792" y="61997"/>
                    <a:pt x="5116199" y="-57605"/>
                    <a:pt x="5303031" y="0"/>
                  </a:cubicBezTo>
                  <a:cubicBezTo>
                    <a:pt x="5452591" y="5033"/>
                    <a:pt x="5501390" y="72449"/>
                    <a:pt x="5512818" y="209786"/>
                  </a:cubicBezTo>
                  <a:cubicBezTo>
                    <a:pt x="5502900" y="419484"/>
                    <a:pt x="5514396" y="460280"/>
                    <a:pt x="5512818" y="637737"/>
                  </a:cubicBezTo>
                  <a:cubicBezTo>
                    <a:pt x="5532753" y="827917"/>
                    <a:pt x="5500099" y="901279"/>
                    <a:pt x="5512818" y="1048905"/>
                  </a:cubicBezTo>
                  <a:cubicBezTo>
                    <a:pt x="5495834" y="1156987"/>
                    <a:pt x="5447738" y="1292140"/>
                    <a:pt x="5303031" y="1258691"/>
                  </a:cubicBezTo>
                  <a:cubicBezTo>
                    <a:pt x="5037383" y="1269293"/>
                    <a:pt x="4711709" y="1179903"/>
                    <a:pt x="4564510" y="1258691"/>
                  </a:cubicBezTo>
                  <a:cubicBezTo>
                    <a:pt x="4391905" y="1313557"/>
                    <a:pt x="4138622" y="1269335"/>
                    <a:pt x="3978787" y="1258691"/>
                  </a:cubicBezTo>
                  <a:cubicBezTo>
                    <a:pt x="3829900" y="1265851"/>
                    <a:pt x="3529982" y="1229741"/>
                    <a:pt x="3240266" y="1258691"/>
                  </a:cubicBezTo>
                  <a:cubicBezTo>
                    <a:pt x="2918436" y="1229643"/>
                    <a:pt x="2866297" y="1278109"/>
                    <a:pt x="2756409" y="1258691"/>
                  </a:cubicBezTo>
                  <a:cubicBezTo>
                    <a:pt x="2666477" y="1209325"/>
                    <a:pt x="2259965" y="1311758"/>
                    <a:pt x="2119752" y="1258691"/>
                  </a:cubicBezTo>
                  <a:cubicBezTo>
                    <a:pt x="1945798" y="1282793"/>
                    <a:pt x="1789784" y="1328601"/>
                    <a:pt x="1483097" y="1258691"/>
                  </a:cubicBezTo>
                  <a:cubicBezTo>
                    <a:pt x="1169439" y="1236247"/>
                    <a:pt x="1182767" y="1249340"/>
                    <a:pt x="999238" y="1258691"/>
                  </a:cubicBezTo>
                  <a:cubicBezTo>
                    <a:pt x="808917" y="1317623"/>
                    <a:pt x="367416" y="1258419"/>
                    <a:pt x="209785" y="1258691"/>
                  </a:cubicBezTo>
                  <a:cubicBezTo>
                    <a:pt x="61152" y="1276328"/>
                    <a:pt x="-4242" y="1151618"/>
                    <a:pt x="0" y="1048905"/>
                  </a:cubicBezTo>
                  <a:cubicBezTo>
                    <a:pt x="20432" y="929243"/>
                    <a:pt x="30491" y="816035"/>
                    <a:pt x="0" y="637737"/>
                  </a:cubicBezTo>
                  <a:cubicBezTo>
                    <a:pt x="-17441" y="456858"/>
                    <a:pt x="4825" y="377672"/>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10354082"/>
                        <a:gd name="connsiteY0" fmla="*/ 209786 h 1258691"/>
                        <a:gd name="connsiteX1" fmla="*/ 394016 w 10354082"/>
                        <a:gd name="connsiteY1" fmla="*/ 0 h 1258691"/>
                        <a:gd name="connsiteX2" fmla="*/ 1302790 w 10354082"/>
                        <a:gd name="connsiteY2" fmla="*/ 0 h 1258691"/>
                        <a:gd name="connsiteX3" fmla="*/ 2307225 w 10354082"/>
                        <a:gd name="connsiteY3" fmla="*/ 0 h 1258691"/>
                        <a:gd name="connsiteX4" fmla="*/ 3694303 w 10354082"/>
                        <a:gd name="connsiteY4" fmla="*/ 0 h 1258691"/>
                        <a:gd name="connsiteX5" fmla="*/ 5081381 w 10354082"/>
                        <a:gd name="connsiteY5" fmla="*/ 0 h 1258691"/>
                        <a:gd name="connsiteX6" fmla="*/ 6085814 w 10354082"/>
                        <a:gd name="connsiteY6" fmla="*/ 0 h 1258691"/>
                        <a:gd name="connsiteX7" fmla="*/ 7281571 w 10354082"/>
                        <a:gd name="connsiteY7" fmla="*/ 0 h 1258691"/>
                        <a:gd name="connsiteX8" fmla="*/ 8668649 w 10354082"/>
                        <a:gd name="connsiteY8" fmla="*/ 0 h 1258691"/>
                        <a:gd name="connsiteX9" fmla="*/ 9960065 w 10354082"/>
                        <a:gd name="connsiteY9" fmla="*/ 0 h 1258691"/>
                        <a:gd name="connsiteX10" fmla="*/ 10354082 w 10354082"/>
                        <a:gd name="connsiteY10" fmla="*/ 209786 h 1258691"/>
                        <a:gd name="connsiteX11" fmla="*/ 10354082 w 10354082"/>
                        <a:gd name="connsiteY11" fmla="*/ 637737 h 1258691"/>
                        <a:gd name="connsiteX12" fmla="*/ 10354082 w 10354082"/>
                        <a:gd name="connsiteY12" fmla="*/ 1048905 h 1258691"/>
                        <a:gd name="connsiteX13" fmla="*/ 9960065 w 10354082"/>
                        <a:gd name="connsiteY13" fmla="*/ 1258691 h 1258691"/>
                        <a:gd name="connsiteX14" fmla="*/ 8572987 w 10354082"/>
                        <a:gd name="connsiteY14" fmla="*/ 1258691 h 1258691"/>
                        <a:gd name="connsiteX15" fmla="*/ 7472892 w 10354082"/>
                        <a:gd name="connsiteY15" fmla="*/ 1258691 h 1258691"/>
                        <a:gd name="connsiteX16" fmla="*/ 6085814 w 10354082"/>
                        <a:gd name="connsiteY16" fmla="*/ 1258691 h 1258691"/>
                        <a:gd name="connsiteX17" fmla="*/ 5177041 w 10354082"/>
                        <a:gd name="connsiteY17" fmla="*/ 1258691 h 1258691"/>
                        <a:gd name="connsiteX18" fmla="*/ 3981284 w 10354082"/>
                        <a:gd name="connsiteY18" fmla="*/ 1258691 h 1258691"/>
                        <a:gd name="connsiteX19" fmla="*/ 2785529 w 10354082"/>
                        <a:gd name="connsiteY19" fmla="*/ 1258691 h 1258691"/>
                        <a:gd name="connsiteX20" fmla="*/ 1876753 w 10354082"/>
                        <a:gd name="connsiteY20" fmla="*/ 1258691 h 1258691"/>
                        <a:gd name="connsiteX21" fmla="*/ 394016 w 10354082"/>
                        <a:gd name="connsiteY21" fmla="*/ 1258691 h 1258691"/>
                        <a:gd name="connsiteX22" fmla="*/ 0 w 10354082"/>
                        <a:gd name="connsiteY22" fmla="*/ 1048905 h 1258691"/>
                        <a:gd name="connsiteX23" fmla="*/ 0 w 10354082"/>
                        <a:gd name="connsiteY23" fmla="*/ 637737 h 1258691"/>
                        <a:gd name="connsiteX24" fmla="*/ 0 w 10354082"/>
                        <a:gd name="connsiteY24" fmla="*/ 209786 h 1258691"/>
                        <a:gd name="connsiteX0" fmla="*/ 0 w 10354082"/>
                        <a:gd name="connsiteY0" fmla="*/ 209786 h 1258691"/>
                        <a:gd name="connsiteX1" fmla="*/ 394016 w 10354082"/>
                        <a:gd name="connsiteY1" fmla="*/ 0 h 1258691"/>
                        <a:gd name="connsiteX2" fmla="*/ 1685432 w 10354082"/>
                        <a:gd name="connsiteY2" fmla="*/ 0 h 1258691"/>
                        <a:gd name="connsiteX3" fmla="*/ 2785529 w 10354082"/>
                        <a:gd name="connsiteY3" fmla="*/ 0 h 1258691"/>
                        <a:gd name="connsiteX4" fmla="*/ 3694303 w 10354082"/>
                        <a:gd name="connsiteY4" fmla="*/ 0 h 1258691"/>
                        <a:gd name="connsiteX5" fmla="*/ 4698739 w 10354082"/>
                        <a:gd name="connsiteY5" fmla="*/ 0 h 1258691"/>
                        <a:gd name="connsiteX6" fmla="*/ 5607513 w 10354082"/>
                        <a:gd name="connsiteY6" fmla="*/ 0 h 1258691"/>
                        <a:gd name="connsiteX7" fmla="*/ 6516287 w 10354082"/>
                        <a:gd name="connsiteY7" fmla="*/ 0 h 1258691"/>
                        <a:gd name="connsiteX8" fmla="*/ 7712043 w 10354082"/>
                        <a:gd name="connsiteY8" fmla="*/ 0 h 1258691"/>
                        <a:gd name="connsiteX9" fmla="*/ 8812138 w 10354082"/>
                        <a:gd name="connsiteY9" fmla="*/ 0 h 1258691"/>
                        <a:gd name="connsiteX10" fmla="*/ 9960065 w 10354082"/>
                        <a:gd name="connsiteY10" fmla="*/ 0 h 1258691"/>
                        <a:gd name="connsiteX11" fmla="*/ 10354082 w 10354082"/>
                        <a:gd name="connsiteY11" fmla="*/ 209786 h 1258691"/>
                        <a:gd name="connsiteX12" fmla="*/ 10354082 w 10354082"/>
                        <a:gd name="connsiteY12" fmla="*/ 629346 h 1258691"/>
                        <a:gd name="connsiteX13" fmla="*/ 10354082 w 10354082"/>
                        <a:gd name="connsiteY13" fmla="*/ 1048905 h 1258691"/>
                        <a:gd name="connsiteX14" fmla="*/ 9960065 w 10354082"/>
                        <a:gd name="connsiteY14" fmla="*/ 1258691 h 1258691"/>
                        <a:gd name="connsiteX15" fmla="*/ 9051291 w 10354082"/>
                        <a:gd name="connsiteY15" fmla="*/ 1258691 h 1258691"/>
                        <a:gd name="connsiteX16" fmla="*/ 7855534 w 10354082"/>
                        <a:gd name="connsiteY16" fmla="*/ 1258691 h 1258691"/>
                        <a:gd name="connsiteX17" fmla="*/ 6564118 w 10354082"/>
                        <a:gd name="connsiteY17" fmla="*/ 1258691 h 1258691"/>
                        <a:gd name="connsiteX18" fmla="*/ 5918409 w 10354082"/>
                        <a:gd name="connsiteY18" fmla="*/ 1258691 h 1258691"/>
                        <a:gd name="connsiteX19" fmla="*/ 5272700 w 10354082"/>
                        <a:gd name="connsiteY19" fmla="*/ 1258691 h 1258691"/>
                        <a:gd name="connsiteX20" fmla="*/ 4172605 w 10354082"/>
                        <a:gd name="connsiteY20" fmla="*/ 1258691 h 1258691"/>
                        <a:gd name="connsiteX21" fmla="*/ 3168170 w 10354082"/>
                        <a:gd name="connsiteY21" fmla="*/ 1258691 h 1258691"/>
                        <a:gd name="connsiteX22" fmla="*/ 2259396 w 10354082"/>
                        <a:gd name="connsiteY22" fmla="*/ 1258691 h 1258691"/>
                        <a:gd name="connsiteX23" fmla="*/ 394016 w 10354082"/>
                        <a:gd name="connsiteY23" fmla="*/ 1258691 h 1258691"/>
                        <a:gd name="connsiteX24" fmla="*/ 0 w 10354082"/>
                        <a:gd name="connsiteY24" fmla="*/ 1048905 h 1258691"/>
                        <a:gd name="connsiteX25" fmla="*/ 0 w 10354082"/>
                        <a:gd name="connsiteY25" fmla="*/ 646128 h 1258691"/>
                        <a:gd name="connsiteX26" fmla="*/ 0 w 10354082"/>
                        <a:gd name="connsiteY26"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54082" h="1258691" fill="none" extrusionOk="0">
                          <a:moveTo>
                            <a:pt x="0" y="209786"/>
                          </a:moveTo>
                          <a:cubicBezTo>
                            <a:pt x="29928" y="60441"/>
                            <a:pt x="180335" y="24021"/>
                            <a:pt x="394016" y="0"/>
                          </a:cubicBezTo>
                          <a:cubicBezTo>
                            <a:pt x="812875" y="-9795"/>
                            <a:pt x="877038" y="-30702"/>
                            <a:pt x="1302790" y="0"/>
                          </a:cubicBezTo>
                          <a:cubicBezTo>
                            <a:pt x="1730535" y="34869"/>
                            <a:pt x="1946406" y="-49088"/>
                            <a:pt x="2307225" y="0"/>
                          </a:cubicBezTo>
                          <a:cubicBezTo>
                            <a:pt x="2568488" y="-5602"/>
                            <a:pt x="3427885" y="-34630"/>
                            <a:pt x="3694303" y="0"/>
                          </a:cubicBezTo>
                          <a:cubicBezTo>
                            <a:pt x="4069678" y="-8745"/>
                            <a:pt x="4476653" y="319"/>
                            <a:pt x="5081381" y="0"/>
                          </a:cubicBezTo>
                          <a:cubicBezTo>
                            <a:pt x="5701520" y="-14822"/>
                            <a:pt x="5824575" y="-21575"/>
                            <a:pt x="6085814" y="0"/>
                          </a:cubicBezTo>
                          <a:cubicBezTo>
                            <a:pt x="6305005" y="8848"/>
                            <a:pt x="6757889" y="68651"/>
                            <a:pt x="7281571" y="0"/>
                          </a:cubicBezTo>
                          <a:cubicBezTo>
                            <a:pt x="7777100" y="-6994"/>
                            <a:pt x="7982211" y="15684"/>
                            <a:pt x="8668649" y="0"/>
                          </a:cubicBezTo>
                          <a:cubicBezTo>
                            <a:pt x="9355956" y="48198"/>
                            <a:pt x="9607696" y="-22427"/>
                            <a:pt x="9960065" y="0"/>
                          </a:cubicBezTo>
                          <a:cubicBezTo>
                            <a:pt x="10216414" y="-13612"/>
                            <a:pt x="10348390" y="69338"/>
                            <a:pt x="10354082" y="209786"/>
                          </a:cubicBezTo>
                          <a:cubicBezTo>
                            <a:pt x="10337578" y="426751"/>
                            <a:pt x="10343687" y="460072"/>
                            <a:pt x="10354082" y="637737"/>
                          </a:cubicBezTo>
                          <a:cubicBezTo>
                            <a:pt x="10363270" y="828870"/>
                            <a:pt x="10339824" y="906026"/>
                            <a:pt x="10354082" y="1048905"/>
                          </a:cubicBezTo>
                          <a:cubicBezTo>
                            <a:pt x="10327422" y="1160982"/>
                            <a:pt x="10231104" y="1299832"/>
                            <a:pt x="9960065" y="1258691"/>
                          </a:cubicBezTo>
                          <a:cubicBezTo>
                            <a:pt x="9464164" y="1276596"/>
                            <a:pt x="8862985" y="1197224"/>
                            <a:pt x="8572987" y="1258691"/>
                          </a:cubicBezTo>
                          <a:cubicBezTo>
                            <a:pt x="8206401" y="1310025"/>
                            <a:pt x="7761625" y="1262578"/>
                            <a:pt x="7472892" y="1258691"/>
                          </a:cubicBezTo>
                          <a:cubicBezTo>
                            <a:pt x="7211120" y="1266887"/>
                            <a:pt x="6670077" y="1212912"/>
                            <a:pt x="6085814" y="1258691"/>
                          </a:cubicBezTo>
                          <a:cubicBezTo>
                            <a:pt x="5457189" y="1239515"/>
                            <a:pt x="5362161" y="1282696"/>
                            <a:pt x="5177041" y="1258691"/>
                          </a:cubicBezTo>
                          <a:cubicBezTo>
                            <a:pt x="5021894" y="1216399"/>
                            <a:pt x="4304667" y="1303445"/>
                            <a:pt x="3981284" y="1258691"/>
                          </a:cubicBezTo>
                          <a:cubicBezTo>
                            <a:pt x="3685225" y="1276593"/>
                            <a:pt x="3386669" y="1327735"/>
                            <a:pt x="2785529" y="1258691"/>
                          </a:cubicBezTo>
                          <a:cubicBezTo>
                            <a:pt x="2198364" y="1238024"/>
                            <a:pt x="2220457" y="1249661"/>
                            <a:pt x="1876753" y="1258691"/>
                          </a:cubicBezTo>
                          <a:cubicBezTo>
                            <a:pt x="1507272" y="1310855"/>
                            <a:pt x="651004" y="1281831"/>
                            <a:pt x="394016" y="1258691"/>
                          </a:cubicBezTo>
                          <a:cubicBezTo>
                            <a:pt x="140668" y="1264319"/>
                            <a:pt x="-7007" y="1141268"/>
                            <a:pt x="0" y="1048905"/>
                          </a:cubicBezTo>
                          <a:cubicBezTo>
                            <a:pt x="26983" y="921602"/>
                            <a:pt x="15408" y="800296"/>
                            <a:pt x="0" y="637737"/>
                          </a:cubicBezTo>
                          <a:cubicBezTo>
                            <a:pt x="-5110" y="452906"/>
                            <a:pt x="-20494" y="361463"/>
                            <a:pt x="0" y="209786"/>
                          </a:cubicBezTo>
                          <a:close/>
                        </a:path>
                        <a:path w="10354082" h="1258691" stroke="0" extrusionOk="0">
                          <a:moveTo>
                            <a:pt x="0" y="209786"/>
                          </a:moveTo>
                          <a:cubicBezTo>
                            <a:pt x="15264" y="137129"/>
                            <a:pt x="223735" y="24755"/>
                            <a:pt x="394016" y="0"/>
                          </a:cubicBezTo>
                          <a:cubicBezTo>
                            <a:pt x="768893" y="24994"/>
                            <a:pt x="1325242" y="14269"/>
                            <a:pt x="1685432" y="0"/>
                          </a:cubicBezTo>
                          <a:cubicBezTo>
                            <a:pt x="2053209" y="36789"/>
                            <a:pt x="2351959" y="41978"/>
                            <a:pt x="2785529" y="0"/>
                          </a:cubicBezTo>
                          <a:cubicBezTo>
                            <a:pt x="3206921" y="-14441"/>
                            <a:pt x="3253842" y="-15476"/>
                            <a:pt x="3694303" y="0"/>
                          </a:cubicBezTo>
                          <a:cubicBezTo>
                            <a:pt x="4117025" y="56433"/>
                            <a:pt x="4468050" y="38345"/>
                            <a:pt x="4698739" y="0"/>
                          </a:cubicBezTo>
                          <a:cubicBezTo>
                            <a:pt x="4984456" y="-24451"/>
                            <a:pt x="5279890" y="-45700"/>
                            <a:pt x="5607513" y="0"/>
                          </a:cubicBezTo>
                          <a:cubicBezTo>
                            <a:pt x="5982854" y="54695"/>
                            <a:pt x="6299704" y="-519"/>
                            <a:pt x="6516287" y="0"/>
                          </a:cubicBezTo>
                          <a:cubicBezTo>
                            <a:pt x="6775744" y="8846"/>
                            <a:pt x="7237256" y="-5049"/>
                            <a:pt x="7712043" y="0"/>
                          </a:cubicBezTo>
                          <a:cubicBezTo>
                            <a:pt x="8274593" y="39691"/>
                            <a:pt x="8592044" y="54861"/>
                            <a:pt x="8812138" y="0"/>
                          </a:cubicBezTo>
                          <a:cubicBezTo>
                            <a:pt x="9055882" y="-86198"/>
                            <a:pt x="9556266" y="16969"/>
                            <a:pt x="9960065" y="0"/>
                          </a:cubicBezTo>
                          <a:cubicBezTo>
                            <a:pt x="10176464" y="-17425"/>
                            <a:pt x="10358272" y="86384"/>
                            <a:pt x="10354082" y="209786"/>
                          </a:cubicBezTo>
                          <a:cubicBezTo>
                            <a:pt x="10340051" y="308410"/>
                            <a:pt x="10342232" y="450388"/>
                            <a:pt x="10354082" y="629346"/>
                          </a:cubicBezTo>
                          <a:cubicBezTo>
                            <a:pt x="10343810" y="823041"/>
                            <a:pt x="10340051" y="878437"/>
                            <a:pt x="10354082" y="1048905"/>
                          </a:cubicBezTo>
                          <a:cubicBezTo>
                            <a:pt x="10334209" y="1178196"/>
                            <a:pt x="10223664" y="1263864"/>
                            <a:pt x="9960065" y="1258691"/>
                          </a:cubicBezTo>
                          <a:cubicBezTo>
                            <a:pt x="9800320" y="1264011"/>
                            <a:pt x="9463540" y="1292605"/>
                            <a:pt x="9051291" y="1258691"/>
                          </a:cubicBezTo>
                          <a:cubicBezTo>
                            <a:pt x="8667518" y="1255578"/>
                            <a:pt x="8210509" y="1250292"/>
                            <a:pt x="7855534" y="1258691"/>
                          </a:cubicBezTo>
                          <a:cubicBezTo>
                            <a:pt x="7467284" y="1292292"/>
                            <a:pt x="6948629" y="1282947"/>
                            <a:pt x="6564118" y="1258691"/>
                          </a:cubicBezTo>
                          <a:cubicBezTo>
                            <a:pt x="6402086" y="1286443"/>
                            <a:pt x="6234192" y="1290322"/>
                            <a:pt x="5918409" y="1258691"/>
                          </a:cubicBezTo>
                          <a:cubicBezTo>
                            <a:pt x="5602626" y="1227060"/>
                            <a:pt x="5515123" y="1264111"/>
                            <a:pt x="5272700" y="1258691"/>
                          </a:cubicBezTo>
                          <a:cubicBezTo>
                            <a:pt x="4880940" y="1293923"/>
                            <a:pt x="4433281" y="1265459"/>
                            <a:pt x="4172605" y="1258691"/>
                          </a:cubicBezTo>
                          <a:cubicBezTo>
                            <a:pt x="3848094" y="1251841"/>
                            <a:pt x="3436029" y="1283429"/>
                            <a:pt x="3168170" y="1258691"/>
                          </a:cubicBezTo>
                          <a:cubicBezTo>
                            <a:pt x="2926545" y="1264612"/>
                            <a:pt x="2712930" y="1262487"/>
                            <a:pt x="2259396" y="1258691"/>
                          </a:cubicBezTo>
                          <a:cubicBezTo>
                            <a:pt x="1797151" y="1330282"/>
                            <a:pt x="1086731" y="1296514"/>
                            <a:pt x="394016" y="1258691"/>
                          </a:cubicBezTo>
                          <a:cubicBezTo>
                            <a:pt x="172971" y="1271744"/>
                            <a:pt x="-30346" y="1160310"/>
                            <a:pt x="0" y="1048905"/>
                          </a:cubicBezTo>
                          <a:cubicBezTo>
                            <a:pt x="-5447" y="895487"/>
                            <a:pt x="28380" y="755732"/>
                            <a:pt x="0" y="646128"/>
                          </a:cubicBezTo>
                          <a:cubicBezTo>
                            <a:pt x="-17593" y="539270"/>
                            <a:pt x="-33876" y="408826"/>
                            <a:pt x="0" y="209786"/>
                          </a:cubicBezTo>
                          <a:close/>
                        </a:path>
                        <a:path w="10354082" h="1258691" fill="none" stroke="0" extrusionOk="0">
                          <a:moveTo>
                            <a:pt x="0" y="209786"/>
                          </a:moveTo>
                          <a:cubicBezTo>
                            <a:pt x="19417" y="109948"/>
                            <a:pt x="186353" y="10341"/>
                            <a:pt x="394016" y="0"/>
                          </a:cubicBezTo>
                          <a:cubicBezTo>
                            <a:pt x="811477" y="-4836"/>
                            <a:pt x="875514" y="-18667"/>
                            <a:pt x="1302790" y="0"/>
                          </a:cubicBezTo>
                          <a:cubicBezTo>
                            <a:pt x="1666548" y="29198"/>
                            <a:pt x="2027902" y="-65426"/>
                            <a:pt x="2307225" y="0"/>
                          </a:cubicBezTo>
                          <a:cubicBezTo>
                            <a:pt x="2620570" y="61885"/>
                            <a:pt x="3391997" y="5853"/>
                            <a:pt x="3694303" y="0"/>
                          </a:cubicBezTo>
                          <a:cubicBezTo>
                            <a:pt x="4014130" y="14370"/>
                            <a:pt x="4417193" y="-11288"/>
                            <a:pt x="5081381" y="0"/>
                          </a:cubicBezTo>
                          <a:cubicBezTo>
                            <a:pt x="5700822" y="-19087"/>
                            <a:pt x="5815771" y="-27809"/>
                            <a:pt x="6085814" y="0"/>
                          </a:cubicBezTo>
                          <a:cubicBezTo>
                            <a:pt x="6300650" y="34998"/>
                            <a:pt x="6750676" y="-20056"/>
                            <a:pt x="7281571" y="0"/>
                          </a:cubicBezTo>
                          <a:cubicBezTo>
                            <a:pt x="7777873" y="-11424"/>
                            <a:pt x="8081701" y="-36486"/>
                            <a:pt x="8668649" y="0"/>
                          </a:cubicBezTo>
                          <a:cubicBezTo>
                            <a:pt x="9325919" y="28824"/>
                            <a:pt x="9649502" y="-25267"/>
                            <a:pt x="9960065" y="0"/>
                          </a:cubicBezTo>
                          <a:cubicBezTo>
                            <a:pt x="10194872" y="8100"/>
                            <a:pt x="10324812" y="89477"/>
                            <a:pt x="10354082" y="209786"/>
                          </a:cubicBezTo>
                          <a:cubicBezTo>
                            <a:pt x="10332373" y="419299"/>
                            <a:pt x="10344647" y="453691"/>
                            <a:pt x="10354082" y="637737"/>
                          </a:cubicBezTo>
                          <a:cubicBezTo>
                            <a:pt x="10379520" y="821118"/>
                            <a:pt x="10333098" y="885415"/>
                            <a:pt x="10354082" y="1048905"/>
                          </a:cubicBezTo>
                          <a:cubicBezTo>
                            <a:pt x="10301313" y="1125202"/>
                            <a:pt x="10190771" y="1240901"/>
                            <a:pt x="9960065" y="1258691"/>
                          </a:cubicBezTo>
                          <a:cubicBezTo>
                            <a:pt x="9485449" y="1184231"/>
                            <a:pt x="8871037" y="1183565"/>
                            <a:pt x="8572987" y="1258691"/>
                          </a:cubicBezTo>
                          <a:cubicBezTo>
                            <a:pt x="8281924" y="1265703"/>
                            <a:pt x="7762307" y="1306848"/>
                            <a:pt x="7472892" y="1258691"/>
                          </a:cubicBezTo>
                          <a:cubicBezTo>
                            <a:pt x="7148915" y="1231741"/>
                            <a:pt x="6654063" y="1323656"/>
                            <a:pt x="6085814" y="1258691"/>
                          </a:cubicBezTo>
                          <a:cubicBezTo>
                            <a:pt x="5469226" y="1232121"/>
                            <a:pt x="5386838" y="1272551"/>
                            <a:pt x="5177041" y="1258691"/>
                          </a:cubicBezTo>
                          <a:cubicBezTo>
                            <a:pt x="4949137" y="1205458"/>
                            <a:pt x="4233448" y="1265720"/>
                            <a:pt x="3981284" y="1258691"/>
                          </a:cubicBezTo>
                          <a:cubicBezTo>
                            <a:pt x="3625367" y="1286521"/>
                            <a:pt x="3313224" y="1278055"/>
                            <a:pt x="2785529" y="1258691"/>
                          </a:cubicBezTo>
                          <a:cubicBezTo>
                            <a:pt x="2196940" y="1242204"/>
                            <a:pt x="2222534" y="1248691"/>
                            <a:pt x="1876753" y="1258691"/>
                          </a:cubicBezTo>
                          <a:cubicBezTo>
                            <a:pt x="1571428" y="1310048"/>
                            <a:pt x="719881" y="1246557"/>
                            <a:pt x="394016" y="1258691"/>
                          </a:cubicBezTo>
                          <a:cubicBezTo>
                            <a:pt x="109650" y="1265282"/>
                            <a:pt x="-25995" y="1165093"/>
                            <a:pt x="0" y="1048905"/>
                          </a:cubicBezTo>
                          <a:cubicBezTo>
                            <a:pt x="41655" y="928740"/>
                            <a:pt x="17643" y="806112"/>
                            <a:pt x="0" y="637737"/>
                          </a:cubicBezTo>
                          <a:cubicBezTo>
                            <a:pt x="-26850" y="475019"/>
                            <a:pt x="10816" y="385393"/>
                            <a:pt x="0" y="20978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30" name="TextBox 29">
              <a:extLst>
                <a:ext uri="{FF2B5EF4-FFF2-40B4-BE49-F238E27FC236}">
                  <a16:creationId xmlns:a16="http://schemas.microsoft.com/office/drawing/2014/main" id="{6961C254-A0A0-2D4B-AC06-AEC43E2D529F}"/>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Tham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hoạt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động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trường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lớp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nơi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phá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31" name="Heptagon 30">
            <a:extLst>
              <a:ext uri="{FF2B5EF4-FFF2-40B4-BE49-F238E27FC236}">
                <a16:creationId xmlns:a16="http://schemas.microsoft.com/office/drawing/2014/main" id="{243D9067-1A31-F84E-8390-F408D153453F}"/>
              </a:ext>
            </a:extLst>
          </p:cNvPr>
          <p:cNvSpPr/>
          <p:nvPr/>
        </p:nvSpPr>
        <p:spPr>
          <a:xfrm>
            <a:off x="613049" y="2276030"/>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1</a:t>
            </a:r>
          </a:p>
        </p:txBody>
      </p:sp>
      <p:grpSp>
        <p:nvGrpSpPr>
          <p:cNvPr id="32" name="Group 31">
            <a:extLst>
              <a:ext uri="{FF2B5EF4-FFF2-40B4-BE49-F238E27FC236}">
                <a16:creationId xmlns:a16="http://schemas.microsoft.com/office/drawing/2014/main" id="{8BCBD58A-5B55-0E40-B5FC-8FD7C5509ED1}"/>
              </a:ext>
            </a:extLst>
          </p:cNvPr>
          <p:cNvGrpSpPr/>
          <p:nvPr/>
        </p:nvGrpSpPr>
        <p:grpSpPr>
          <a:xfrm>
            <a:off x="1259160" y="3612901"/>
            <a:ext cx="10348034" cy="983179"/>
            <a:chOff x="-3696975" y="3771034"/>
            <a:chExt cx="5512818" cy="1258691"/>
          </a:xfrm>
        </p:grpSpPr>
        <p:sp>
          <p:nvSpPr>
            <p:cNvPr id="33" name="Rectangle: Rounded Corners 22">
              <a:extLst>
                <a:ext uri="{FF2B5EF4-FFF2-40B4-BE49-F238E27FC236}">
                  <a16:creationId xmlns:a16="http://schemas.microsoft.com/office/drawing/2014/main" id="{4E5344BA-0C6C-8044-BBFB-2FA11B9FBEC0}"/>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89 h 1258691"/>
                <a:gd name="connsiteX14" fmla="*/ 4564510 w 5512818"/>
                <a:gd name="connsiteY14" fmla="*/ 1258689 h 1258691"/>
                <a:gd name="connsiteX15" fmla="*/ 3978787 w 5512818"/>
                <a:gd name="connsiteY15" fmla="*/ 1258689 h 1258691"/>
                <a:gd name="connsiteX16" fmla="*/ 3240266 w 5512818"/>
                <a:gd name="connsiteY16" fmla="*/ 1258689 h 1258691"/>
                <a:gd name="connsiteX17" fmla="*/ 2756409 w 5512818"/>
                <a:gd name="connsiteY17" fmla="*/ 1258689 h 1258691"/>
                <a:gd name="connsiteX18" fmla="*/ 2119752 w 5512818"/>
                <a:gd name="connsiteY18" fmla="*/ 1258689 h 1258691"/>
                <a:gd name="connsiteX19" fmla="*/ 1483097 w 5512818"/>
                <a:gd name="connsiteY19" fmla="*/ 1258689 h 1258691"/>
                <a:gd name="connsiteX20" fmla="*/ 999238 w 5512818"/>
                <a:gd name="connsiteY20" fmla="*/ 1258689 h 1258691"/>
                <a:gd name="connsiteX21" fmla="*/ 209785 w 5512818"/>
                <a:gd name="connsiteY21" fmla="*/ 1258689 h 1258691"/>
                <a:gd name="connsiteX22" fmla="*/ 0 w 5512818"/>
                <a:gd name="connsiteY22" fmla="*/ 1048904 h 1258691"/>
                <a:gd name="connsiteX23" fmla="*/ 0 w 5512818"/>
                <a:gd name="connsiteY23" fmla="*/ 637736 h 1258691"/>
                <a:gd name="connsiteX24" fmla="*/ 0 w 5512818"/>
                <a:gd name="connsiteY24"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89 h 1258691"/>
                <a:gd name="connsiteX15" fmla="*/ 4819173 w 5512818"/>
                <a:gd name="connsiteY15" fmla="*/ 1258689 h 1258691"/>
                <a:gd name="connsiteX16" fmla="*/ 4182517 w 5512818"/>
                <a:gd name="connsiteY16" fmla="*/ 1258689 h 1258691"/>
                <a:gd name="connsiteX17" fmla="*/ 3494929 w 5512818"/>
                <a:gd name="connsiteY17" fmla="*/ 1258689 h 1258691"/>
                <a:gd name="connsiteX18" fmla="*/ 3151135 w 5512818"/>
                <a:gd name="connsiteY18" fmla="*/ 1258689 h 1258691"/>
                <a:gd name="connsiteX19" fmla="*/ 2807340 w 5512818"/>
                <a:gd name="connsiteY19" fmla="*/ 1258689 h 1258691"/>
                <a:gd name="connsiteX20" fmla="*/ 2221617 w 5512818"/>
                <a:gd name="connsiteY20" fmla="*/ 1258689 h 1258691"/>
                <a:gd name="connsiteX21" fmla="*/ 1686826 w 5512818"/>
                <a:gd name="connsiteY21" fmla="*/ 1258689 h 1258691"/>
                <a:gd name="connsiteX22" fmla="*/ 1202968 w 5512818"/>
                <a:gd name="connsiteY22" fmla="*/ 1258689 h 1258691"/>
                <a:gd name="connsiteX23" fmla="*/ 209785 w 5512818"/>
                <a:gd name="connsiteY23" fmla="*/ 1258689 h 1258691"/>
                <a:gd name="connsiteX24" fmla="*/ 0 w 5512818"/>
                <a:gd name="connsiteY24" fmla="*/ 1048904 h 1258691"/>
                <a:gd name="connsiteX25" fmla="*/ 0 w 5512818"/>
                <a:gd name="connsiteY25" fmla="*/ 646127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89 h 1258691"/>
                <a:gd name="connsiteX14" fmla="*/ 4564510 w 5512818"/>
                <a:gd name="connsiteY14" fmla="*/ 1258689 h 1258691"/>
                <a:gd name="connsiteX15" fmla="*/ 3978787 w 5512818"/>
                <a:gd name="connsiteY15" fmla="*/ 1258689 h 1258691"/>
                <a:gd name="connsiteX16" fmla="*/ 3240266 w 5512818"/>
                <a:gd name="connsiteY16" fmla="*/ 1258689 h 1258691"/>
                <a:gd name="connsiteX17" fmla="*/ 2756409 w 5512818"/>
                <a:gd name="connsiteY17" fmla="*/ 1258689 h 1258691"/>
                <a:gd name="connsiteX18" fmla="*/ 2119752 w 5512818"/>
                <a:gd name="connsiteY18" fmla="*/ 1258689 h 1258691"/>
                <a:gd name="connsiteX19" fmla="*/ 1483097 w 5512818"/>
                <a:gd name="connsiteY19" fmla="*/ 1258689 h 1258691"/>
                <a:gd name="connsiteX20" fmla="*/ 999238 w 5512818"/>
                <a:gd name="connsiteY20" fmla="*/ 1258689 h 1258691"/>
                <a:gd name="connsiteX21" fmla="*/ 209785 w 5512818"/>
                <a:gd name="connsiteY21" fmla="*/ 1258689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19361" y="57626"/>
                    <a:pt x="96284" y="48304"/>
                    <a:pt x="209785" y="0"/>
                  </a:cubicBezTo>
                  <a:cubicBezTo>
                    <a:pt x="437561" y="-3669"/>
                    <a:pt x="462288" y="-42205"/>
                    <a:pt x="693643" y="0"/>
                  </a:cubicBezTo>
                  <a:cubicBezTo>
                    <a:pt x="943695" y="105071"/>
                    <a:pt x="1020699" y="-56929"/>
                    <a:pt x="1228434" y="0"/>
                  </a:cubicBezTo>
                  <a:cubicBezTo>
                    <a:pt x="1384071" y="10149"/>
                    <a:pt x="1830439" y="-35735"/>
                    <a:pt x="1966955" y="0"/>
                  </a:cubicBezTo>
                  <a:cubicBezTo>
                    <a:pt x="2201364" y="-55469"/>
                    <a:pt x="2433551" y="-31683"/>
                    <a:pt x="2705476" y="0"/>
                  </a:cubicBezTo>
                  <a:cubicBezTo>
                    <a:pt x="3016117" y="-24532"/>
                    <a:pt x="3129476" y="-19435"/>
                    <a:pt x="3240266" y="0"/>
                  </a:cubicBezTo>
                  <a:cubicBezTo>
                    <a:pt x="3309829" y="-14901"/>
                    <a:pt x="3596718" y="65321"/>
                    <a:pt x="3876922" y="0"/>
                  </a:cubicBezTo>
                  <a:cubicBezTo>
                    <a:pt x="4119560" y="-30683"/>
                    <a:pt x="4233101" y="35192"/>
                    <a:pt x="4615443" y="0"/>
                  </a:cubicBezTo>
                  <a:cubicBezTo>
                    <a:pt x="5001948" y="69161"/>
                    <a:pt x="5093950" y="-31204"/>
                    <a:pt x="5303031" y="0"/>
                  </a:cubicBezTo>
                  <a:cubicBezTo>
                    <a:pt x="5441990" y="-14983"/>
                    <a:pt x="5509461" y="70987"/>
                    <a:pt x="5512818" y="209785"/>
                  </a:cubicBezTo>
                  <a:cubicBezTo>
                    <a:pt x="5504782" y="428001"/>
                    <a:pt x="5508801" y="464759"/>
                    <a:pt x="5512818" y="637736"/>
                  </a:cubicBezTo>
                  <a:cubicBezTo>
                    <a:pt x="5517244" y="830562"/>
                    <a:pt x="5505596" y="915846"/>
                    <a:pt x="5512818" y="1048904"/>
                  </a:cubicBezTo>
                  <a:cubicBezTo>
                    <a:pt x="5514746" y="1193504"/>
                    <a:pt x="5445846" y="1293275"/>
                    <a:pt x="5303031" y="1258689"/>
                  </a:cubicBezTo>
                  <a:cubicBezTo>
                    <a:pt x="5034877" y="1272621"/>
                    <a:pt x="4730732" y="1229729"/>
                    <a:pt x="4564510" y="1258689"/>
                  </a:cubicBezTo>
                  <a:cubicBezTo>
                    <a:pt x="4355184" y="1331201"/>
                    <a:pt x="4143518" y="1245521"/>
                    <a:pt x="3978787" y="1258689"/>
                  </a:cubicBezTo>
                  <a:cubicBezTo>
                    <a:pt x="3844732" y="1325012"/>
                    <a:pt x="3540093" y="1170911"/>
                    <a:pt x="3240266" y="1258689"/>
                  </a:cubicBezTo>
                  <a:cubicBezTo>
                    <a:pt x="2910867" y="1224635"/>
                    <a:pt x="2838822" y="1292678"/>
                    <a:pt x="2756409" y="1258689"/>
                  </a:cubicBezTo>
                  <a:cubicBezTo>
                    <a:pt x="2697075" y="1207977"/>
                    <a:pt x="2295730" y="1319202"/>
                    <a:pt x="2119752" y="1258689"/>
                  </a:cubicBezTo>
                  <a:cubicBezTo>
                    <a:pt x="1951791" y="1312751"/>
                    <a:pt x="1806496" y="1330396"/>
                    <a:pt x="1483097" y="1258689"/>
                  </a:cubicBezTo>
                  <a:cubicBezTo>
                    <a:pt x="1170356" y="1240491"/>
                    <a:pt x="1177659" y="1252691"/>
                    <a:pt x="999238" y="1258689"/>
                  </a:cubicBezTo>
                  <a:cubicBezTo>
                    <a:pt x="786453" y="1361084"/>
                    <a:pt x="333192" y="1289945"/>
                    <a:pt x="209785" y="1258689"/>
                  </a:cubicBezTo>
                  <a:cubicBezTo>
                    <a:pt x="83524" y="1267032"/>
                    <a:pt x="7698" y="1135594"/>
                    <a:pt x="0" y="1048904"/>
                  </a:cubicBezTo>
                  <a:cubicBezTo>
                    <a:pt x="1239" y="947591"/>
                    <a:pt x="17318" y="755341"/>
                    <a:pt x="0" y="637736"/>
                  </a:cubicBezTo>
                  <a:cubicBezTo>
                    <a:pt x="1761" y="443054"/>
                    <a:pt x="-13725" y="358128"/>
                    <a:pt x="0" y="209785"/>
                  </a:cubicBezTo>
                  <a:close/>
                </a:path>
                <a:path w="5512818" h="1258691" stroke="0" extrusionOk="0">
                  <a:moveTo>
                    <a:pt x="0" y="209785"/>
                  </a:moveTo>
                  <a:cubicBezTo>
                    <a:pt x="5941" y="139981"/>
                    <a:pt x="121678" y="24225"/>
                    <a:pt x="209785" y="0"/>
                  </a:cubicBezTo>
                  <a:cubicBezTo>
                    <a:pt x="428938" y="57960"/>
                    <a:pt x="678319" y="-1225"/>
                    <a:pt x="897373" y="0"/>
                  </a:cubicBezTo>
                  <a:cubicBezTo>
                    <a:pt x="1089433" y="14274"/>
                    <a:pt x="1247214" y="51007"/>
                    <a:pt x="1483097" y="0"/>
                  </a:cubicBezTo>
                  <a:cubicBezTo>
                    <a:pt x="1708023" y="-15527"/>
                    <a:pt x="1732476" y="-15569"/>
                    <a:pt x="1966955" y="0"/>
                  </a:cubicBezTo>
                  <a:cubicBezTo>
                    <a:pt x="2194364" y="39405"/>
                    <a:pt x="2372659" y="37370"/>
                    <a:pt x="2501746" y="0"/>
                  </a:cubicBezTo>
                  <a:cubicBezTo>
                    <a:pt x="2642324" y="-18708"/>
                    <a:pt x="2850668" y="-94092"/>
                    <a:pt x="2985604" y="0"/>
                  </a:cubicBezTo>
                  <a:cubicBezTo>
                    <a:pt x="3189908" y="63349"/>
                    <a:pt x="3336453" y="-32660"/>
                    <a:pt x="3469462" y="0"/>
                  </a:cubicBezTo>
                  <a:cubicBezTo>
                    <a:pt x="3739862" y="-26969"/>
                    <a:pt x="3905952" y="12223"/>
                    <a:pt x="4106118" y="0"/>
                  </a:cubicBezTo>
                  <a:cubicBezTo>
                    <a:pt x="4423520" y="82154"/>
                    <a:pt x="4569443" y="40602"/>
                    <a:pt x="4691841" y="0"/>
                  </a:cubicBezTo>
                  <a:cubicBezTo>
                    <a:pt x="4791789" y="-23115"/>
                    <a:pt x="5146651" y="55184"/>
                    <a:pt x="5303031" y="0"/>
                  </a:cubicBezTo>
                  <a:cubicBezTo>
                    <a:pt x="5413459" y="-2949"/>
                    <a:pt x="5530958" y="112953"/>
                    <a:pt x="5512818" y="209785"/>
                  </a:cubicBezTo>
                  <a:cubicBezTo>
                    <a:pt x="5500903" y="324939"/>
                    <a:pt x="5521002" y="425897"/>
                    <a:pt x="5512818" y="629344"/>
                  </a:cubicBezTo>
                  <a:cubicBezTo>
                    <a:pt x="5506163" y="820040"/>
                    <a:pt x="5506541" y="863086"/>
                    <a:pt x="5512818" y="1048904"/>
                  </a:cubicBezTo>
                  <a:cubicBezTo>
                    <a:pt x="5515258" y="1191429"/>
                    <a:pt x="5456378" y="1262769"/>
                    <a:pt x="5303031" y="1258689"/>
                  </a:cubicBezTo>
                  <a:cubicBezTo>
                    <a:pt x="5168738" y="1243145"/>
                    <a:pt x="5062380" y="1332282"/>
                    <a:pt x="4819173" y="1258689"/>
                  </a:cubicBezTo>
                  <a:cubicBezTo>
                    <a:pt x="4623439" y="1283891"/>
                    <a:pt x="4324506" y="1241047"/>
                    <a:pt x="4182517" y="1258689"/>
                  </a:cubicBezTo>
                  <a:cubicBezTo>
                    <a:pt x="3928831" y="1291491"/>
                    <a:pt x="3684141" y="1281575"/>
                    <a:pt x="3494929" y="1258689"/>
                  </a:cubicBezTo>
                  <a:cubicBezTo>
                    <a:pt x="3337387" y="1239978"/>
                    <a:pt x="3317212" y="1264026"/>
                    <a:pt x="3151135" y="1258689"/>
                  </a:cubicBezTo>
                  <a:cubicBezTo>
                    <a:pt x="2982927" y="1249728"/>
                    <a:pt x="2933834" y="1297854"/>
                    <a:pt x="2807340" y="1258689"/>
                  </a:cubicBezTo>
                  <a:cubicBezTo>
                    <a:pt x="2600016" y="1284087"/>
                    <a:pt x="2389276" y="1242583"/>
                    <a:pt x="2221617" y="1258689"/>
                  </a:cubicBezTo>
                  <a:cubicBezTo>
                    <a:pt x="1999201" y="1253108"/>
                    <a:pt x="1811230" y="1325675"/>
                    <a:pt x="1686826" y="1258689"/>
                  </a:cubicBezTo>
                  <a:cubicBezTo>
                    <a:pt x="1561189" y="1269640"/>
                    <a:pt x="1463821" y="1233023"/>
                    <a:pt x="1202968" y="1258689"/>
                  </a:cubicBezTo>
                  <a:cubicBezTo>
                    <a:pt x="954337" y="1436024"/>
                    <a:pt x="594123" y="1329720"/>
                    <a:pt x="209785" y="1258689"/>
                  </a:cubicBezTo>
                  <a:cubicBezTo>
                    <a:pt x="93266" y="1272851"/>
                    <a:pt x="-20058" y="1169180"/>
                    <a:pt x="0" y="1048904"/>
                  </a:cubicBezTo>
                  <a:cubicBezTo>
                    <a:pt x="12988" y="897465"/>
                    <a:pt x="11967" y="753697"/>
                    <a:pt x="0" y="646127"/>
                  </a:cubicBezTo>
                  <a:cubicBezTo>
                    <a:pt x="4237" y="572365"/>
                    <a:pt x="-14851" y="400120"/>
                    <a:pt x="0" y="209785"/>
                  </a:cubicBezTo>
                  <a:close/>
                </a:path>
                <a:path w="5512818" h="1258691" fill="none" stroke="0" extrusionOk="0">
                  <a:moveTo>
                    <a:pt x="0" y="209785"/>
                  </a:moveTo>
                  <a:cubicBezTo>
                    <a:pt x="11827" y="139932"/>
                    <a:pt x="128418" y="19449"/>
                    <a:pt x="209785" y="0"/>
                  </a:cubicBezTo>
                  <a:cubicBezTo>
                    <a:pt x="435238" y="525"/>
                    <a:pt x="469222" y="-14253"/>
                    <a:pt x="693643" y="0"/>
                  </a:cubicBezTo>
                  <a:cubicBezTo>
                    <a:pt x="909066" y="21842"/>
                    <a:pt x="1107234" y="-73621"/>
                    <a:pt x="1228434" y="0"/>
                  </a:cubicBezTo>
                  <a:cubicBezTo>
                    <a:pt x="1388256" y="74193"/>
                    <a:pt x="1772829" y="-11852"/>
                    <a:pt x="1966955" y="0"/>
                  </a:cubicBezTo>
                  <a:cubicBezTo>
                    <a:pt x="2137828" y="-58609"/>
                    <a:pt x="2363884" y="-63659"/>
                    <a:pt x="2705476" y="0"/>
                  </a:cubicBezTo>
                  <a:cubicBezTo>
                    <a:pt x="3048045" y="-8951"/>
                    <a:pt x="3098006" y="-28043"/>
                    <a:pt x="3240266" y="0"/>
                  </a:cubicBezTo>
                  <a:cubicBezTo>
                    <a:pt x="3318539" y="23146"/>
                    <a:pt x="3554614" y="-108781"/>
                    <a:pt x="3876922" y="0"/>
                  </a:cubicBezTo>
                  <a:cubicBezTo>
                    <a:pt x="4123676" y="-31594"/>
                    <a:pt x="4308328" y="-41821"/>
                    <a:pt x="4615443" y="0"/>
                  </a:cubicBezTo>
                  <a:cubicBezTo>
                    <a:pt x="5011667" y="38060"/>
                    <a:pt x="5141774" y="-40941"/>
                    <a:pt x="5303031" y="0"/>
                  </a:cubicBezTo>
                  <a:cubicBezTo>
                    <a:pt x="5438411" y="3988"/>
                    <a:pt x="5490948" y="96922"/>
                    <a:pt x="5512818" y="209785"/>
                  </a:cubicBezTo>
                  <a:cubicBezTo>
                    <a:pt x="5502449" y="422891"/>
                    <a:pt x="5512243" y="450917"/>
                    <a:pt x="5512818" y="637736"/>
                  </a:cubicBezTo>
                  <a:cubicBezTo>
                    <a:pt x="5518140" y="824480"/>
                    <a:pt x="5489865" y="899218"/>
                    <a:pt x="5512818" y="1048904"/>
                  </a:cubicBezTo>
                  <a:cubicBezTo>
                    <a:pt x="5474397" y="1131663"/>
                    <a:pt x="5450422" y="1255056"/>
                    <a:pt x="5303031" y="1258689"/>
                  </a:cubicBezTo>
                  <a:cubicBezTo>
                    <a:pt x="5042410" y="1190292"/>
                    <a:pt x="4761665" y="1216359"/>
                    <a:pt x="4564510" y="1258689"/>
                  </a:cubicBezTo>
                  <a:cubicBezTo>
                    <a:pt x="4401501" y="1256916"/>
                    <a:pt x="4111164" y="1299331"/>
                    <a:pt x="3978787" y="1258689"/>
                  </a:cubicBezTo>
                  <a:cubicBezTo>
                    <a:pt x="3799056" y="1222512"/>
                    <a:pt x="3581309" y="1362174"/>
                    <a:pt x="3240266" y="1258689"/>
                  </a:cubicBezTo>
                  <a:cubicBezTo>
                    <a:pt x="2904774" y="1248013"/>
                    <a:pt x="2867293" y="1272711"/>
                    <a:pt x="2756409" y="1258689"/>
                  </a:cubicBezTo>
                  <a:cubicBezTo>
                    <a:pt x="2661149" y="1222867"/>
                    <a:pt x="2254502" y="1303473"/>
                    <a:pt x="2119752" y="1258689"/>
                  </a:cubicBezTo>
                  <a:cubicBezTo>
                    <a:pt x="1952284" y="1269936"/>
                    <a:pt x="1782145" y="1299602"/>
                    <a:pt x="1483097" y="1258689"/>
                  </a:cubicBezTo>
                  <a:cubicBezTo>
                    <a:pt x="1167281" y="1241449"/>
                    <a:pt x="1185439" y="1249089"/>
                    <a:pt x="999238" y="1258689"/>
                  </a:cubicBezTo>
                  <a:cubicBezTo>
                    <a:pt x="838543" y="1296429"/>
                    <a:pt x="394973" y="1250121"/>
                    <a:pt x="209785" y="1258689"/>
                  </a:cubicBezTo>
                  <a:cubicBezTo>
                    <a:pt x="63225" y="1281037"/>
                    <a:pt x="-19018" y="1170584"/>
                    <a:pt x="0" y="1048904"/>
                  </a:cubicBezTo>
                  <a:cubicBezTo>
                    <a:pt x="42124" y="923269"/>
                    <a:pt x="11803" y="806289"/>
                    <a:pt x="0" y="637736"/>
                  </a:cubicBezTo>
                  <a:cubicBezTo>
                    <a:pt x="-6539" y="476158"/>
                    <a:pt x="3113" y="383792"/>
                    <a:pt x="0" y="209785"/>
                  </a:cubicBezTo>
                  <a:close/>
                </a:path>
                <a:path w="5512818" h="1258691" fill="none" stroke="0" extrusionOk="0">
                  <a:moveTo>
                    <a:pt x="0" y="209785"/>
                  </a:moveTo>
                  <a:cubicBezTo>
                    <a:pt x="19949" y="74090"/>
                    <a:pt x="98490" y="48436"/>
                    <a:pt x="209785" y="0"/>
                  </a:cubicBezTo>
                  <a:cubicBezTo>
                    <a:pt x="433451" y="-4639"/>
                    <a:pt x="462316" y="-33147"/>
                    <a:pt x="693643" y="0"/>
                  </a:cubicBezTo>
                  <a:cubicBezTo>
                    <a:pt x="920575" y="80931"/>
                    <a:pt x="1067039" y="-67379"/>
                    <a:pt x="1228434" y="0"/>
                  </a:cubicBezTo>
                  <a:cubicBezTo>
                    <a:pt x="1390204" y="40875"/>
                    <a:pt x="1823507" y="-27544"/>
                    <a:pt x="1966955" y="0"/>
                  </a:cubicBezTo>
                  <a:cubicBezTo>
                    <a:pt x="2193490" y="-92790"/>
                    <a:pt x="2385107" y="-46160"/>
                    <a:pt x="2705476" y="0"/>
                  </a:cubicBezTo>
                  <a:cubicBezTo>
                    <a:pt x="3029247" y="-20848"/>
                    <a:pt x="3105556" y="-29748"/>
                    <a:pt x="3240266" y="0"/>
                  </a:cubicBezTo>
                  <a:cubicBezTo>
                    <a:pt x="3325808" y="-4078"/>
                    <a:pt x="3585969" y="28685"/>
                    <a:pt x="3876922" y="0"/>
                  </a:cubicBezTo>
                  <a:cubicBezTo>
                    <a:pt x="4124664" y="-37883"/>
                    <a:pt x="4269847" y="13971"/>
                    <a:pt x="4615443" y="0"/>
                  </a:cubicBezTo>
                  <a:cubicBezTo>
                    <a:pt x="4994462" y="65120"/>
                    <a:pt x="5129059" y="-42435"/>
                    <a:pt x="5303031" y="0"/>
                  </a:cubicBezTo>
                  <a:cubicBezTo>
                    <a:pt x="5438480" y="-6579"/>
                    <a:pt x="5499659" y="81155"/>
                    <a:pt x="5512818" y="209785"/>
                  </a:cubicBezTo>
                  <a:cubicBezTo>
                    <a:pt x="5502954" y="424410"/>
                    <a:pt x="5514539" y="461019"/>
                    <a:pt x="5512818" y="637736"/>
                  </a:cubicBezTo>
                  <a:cubicBezTo>
                    <a:pt x="5521345" y="828791"/>
                    <a:pt x="5502265" y="901134"/>
                    <a:pt x="5512818" y="1048904"/>
                  </a:cubicBezTo>
                  <a:cubicBezTo>
                    <a:pt x="5491452" y="1161927"/>
                    <a:pt x="5428832" y="1255831"/>
                    <a:pt x="5303031" y="1258689"/>
                  </a:cubicBezTo>
                  <a:cubicBezTo>
                    <a:pt x="5044684" y="1224989"/>
                    <a:pt x="4730882" y="1228045"/>
                    <a:pt x="4564510" y="1258689"/>
                  </a:cubicBezTo>
                  <a:cubicBezTo>
                    <a:pt x="4397633" y="1307497"/>
                    <a:pt x="4149928" y="1263050"/>
                    <a:pt x="3978787" y="1258689"/>
                  </a:cubicBezTo>
                  <a:cubicBezTo>
                    <a:pt x="3805462" y="1257436"/>
                    <a:pt x="3537976" y="1183279"/>
                    <a:pt x="3240266" y="1258689"/>
                  </a:cubicBezTo>
                  <a:cubicBezTo>
                    <a:pt x="2917137" y="1220773"/>
                    <a:pt x="2857940" y="1284718"/>
                    <a:pt x="2756409" y="1258689"/>
                  </a:cubicBezTo>
                  <a:cubicBezTo>
                    <a:pt x="2631812" y="1201692"/>
                    <a:pt x="2248359" y="1322578"/>
                    <a:pt x="2119752" y="1258689"/>
                  </a:cubicBezTo>
                  <a:cubicBezTo>
                    <a:pt x="1923396" y="1304588"/>
                    <a:pt x="1782133" y="1299405"/>
                    <a:pt x="1483097" y="1258689"/>
                  </a:cubicBezTo>
                  <a:cubicBezTo>
                    <a:pt x="1169361" y="1240731"/>
                    <a:pt x="1181980" y="1250607"/>
                    <a:pt x="999238" y="1258689"/>
                  </a:cubicBezTo>
                  <a:cubicBezTo>
                    <a:pt x="816534" y="1359882"/>
                    <a:pt x="357930" y="1265158"/>
                    <a:pt x="209785" y="1258689"/>
                  </a:cubicBezTo>
                  <a:cubicBezTo>
                    <a:pt x="57630" y="1262532"/>
                    <a:pt x="-11901" y="1175148"/>
                    <a:pt x="0" y="1048904"/>
                  </a:cubicBezTo>
                  <a:cubicBezTo>
                    <a:pt x="23969" y="936407"/>
                    <a:pt x="36067" y="794773"/>
                    <a:pt x="0" y="637736"/>
                  </a:cubicBezTo>
                  <a:cubicBezTo>
                    <a:pt x="-12111" y="457415"/>
                    <a:pt x="-1900" y="368271"/>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10348034"/>
                        <a:gd name="connsiteY0" fmla="*/ 163866 h 983179"/>
                        <a:gd name="connsiteX1" fmla="*/ 393786 w 10348034"/>
                        <a:gd name="connsiteY1" fmla="*/ 0 h 983179"/>
                        <a:gd name="connsiteX2" fmla="*/ 1302029 w 10348034"/>
                        <a:gd name="connsiteY2" fmla="*/ 0 h 983179"/>
                        <a:gd name="connsiteX3" fmla="*/ 2305878 w 10348034"/>
                        <a:gd name="connsiteY3" fmla="*/ 0 h 983179"/>
                        <a:gd name="connsiteX4" fmla="*/ 3692145 w 10348034"/>
                        <a:gd name="connsiteY4" fmla="*/ 0 h 983179"/>
                        <a:gd name="connsiteX5" fmla="*/ 5078413 w 10348034"/>
                        <a:gd name="connsiteY5" fmla="*/ 0 h 983179"/>
                        <a:gd name="connsiteX6" fmla="*/ 6082260 w 10348034"/>
                        <a:gd name="connsiteY6" fmla="*/ 0 h 983179"/>
                        <a:gd name="connsiteX7" fmla="*/ 7277318 w 10348034"/>
                        <a:gd name="connsiteY7" fmla="*/ 0 h 983179"/>
                        <a:gd name="connsiteX8" fmla="*/ 8663585 w 10348034"/>
                        <a:gd name="connsiteY8" fmla="*/ 0 h 983179"/>
                        <a:gd name="connsiteX9" fmla="*/ 9954247 w 10348034"/>
                        <a:gd name="connsiteY9" fmla="*/ 0 h 983179"/>
                        <a:gd name="connsiteX10" fmla="*/ 10348034 w 10348034"/>
                        <a:gd name="connsiteY10" fmla="*/ 163866 h 983179"/>
                        <a:gd name="connsiteX11" fmla="*/ 10348034 w 10348034"/>
                        <a:gd name="connsiteY11" fmla="*/ 498144 h 983179"/>
                        <a:gd name="connsiteX12" fmla="*/ 10348034 w 10348034"/>
                        <a:gd name="connsiteY12" fmla="*/ 819312 h 983179"/>
                        <a:gd name="connsiteX13" fmla="*/ 9954247 w 10348034"/>
                        <a:gd name="connsiteY13" fmla="*/ 983178 h 983179"/>
                        <a:gd name="connsiteX14" fmla="*/ 8567980 w 10348034"/>
                        <a:gd name="connsiteY14" fmla="*/ 983178 h 983179"/>
                        <a:gd name="connsiteX15" fmla="*/ 7468527 w 10348034"/>
                        <a:gd name="connsiteY15" fmla="*/ 983178 h 983179"/>
                        <a:gd name="connsiteX16" fmla="*/ 6082260 w 10348034"/>
                        <a:gd name="connsiteY16" fmla="*/ 983178 h 983179"/>
                        <a:gd name="connsiteX17" fmla="*/ 5174017 w 10348034"/>
                        <a:gd name="connsiteY17" fmla="*/ 983178 h 983179"/>
                        <a:gd name="connsiteX18" fmla="*/ 3978958 w 10348034"/>
                        <a:gd name="connsiteY18" fmla="*/ 983178 h 983179"/>
                        <a:gd name="connsiteX19" fmla="*/ 2783902 w 10348034"/>
                        <a:gd name="connsiteY19" fmla="*/ 983178 h 983179"/>
                        <a:gd name="connsiteX20" fmla="*/ 1875657 w 10348034"/>
                        <a:gd name="connsiteY20" fmla="*/ 983178 h 983179"/>
                        <a:gd name="connsiteX21" fmla="*/ 393786 w 10348034"/>
                        <a:gd name="connsiteY21" fmla="*/ 983178 h 983179"/>
                        <a:gd name="connsiteX22" fmla="*/ 0 w 10348034"/>
                        <a:gd name="connsiteY22" fmla="*/ 819312 h 983179"/>
                        <a:gd name="connsiteX23" fmla="*/ 0 w 10348034"/>
                        <a:gd name="connsiteY23" fmla="*/ 498144 h 983179"/>
                        <a:gd name="connsiteX24" fmla="*/ 0 w 10348034"/>
                        <a:gd name="connsiteY24" fmla="*/ 163866 h 983179"/>
                        <a:gd name="connsiteX0" fmla="*/ 0 w 10348034"/>
                        <a:gd name="connsiteY0" fmla="*/ 163866 h 983179"/>
                        <a:gd name="connsiteX1" fmla="*/ 393786 w 10348034"/>
                        <a:gd name="connsiteY1" fmla="*/ 0 h 983179"/>
                        <a:gd name="connsiteX2" fmla="*/ 1684448 w 10348034"/>
                        <a:gd name="connsiteY2" fmla="*/ 0 h 983179"/>
                        <a:gd name="connsiteX3" fmla="*/ 2783902 w 10348034"/>
                        <a:gd name="connsiteY3" fmla="*/ 0 h 983179"/>
                        <a:gd name="connsiteX4" fmla="*/ 3692145 w 10348034"/>
                        <a:gd name="connsiteY4" fmla="*/ 0 h 983179"/>
                        <a:gd name="connsiteX5" fmla="*/ 4695994 w 10348034"/>
                        <a:gd name="connsiteY5" fmla="*/ 0 h 983179"/>
                        <a:gd name="connsiteX6" fmla="*/ 5604237 w 10348034"/>
                        <a:gd name="connsiteY6" fmla="*/ 0 h 983179"/>
                        <a:gd name="connsiteX7" fmla="*/ 6512480 w 10348034"/>
                        <a:gd name="connsiteY7" fmla="*/ 0 h 983179"/>
                        <a:gd name="connsiteX8" fmla="*/ 7707538 w 10348034"/>
                        <a:gd name="connsiteY8" fmla="*/ 0 h 983179"/>
                        <a:gd name="connsiteX9" fmla="*/ 8806991 w 10348034"/>
                        <a:gd name="connsiteY9" fmla="*/ 0 h 983179"/>
                        <a:gd name="connsiteX10" fmla="*/ 9954247 w 10348034"/>
                        <a:gd name="connsiteY10" fmla="*/ 0 h 983179"/>
                        <a:gd name="connsiteX11" fmla="*/ 10348034 w 10348034"/>
                        <a:gd name="connsiteY11" fmla="*/ 163866 h 983179"/>
                        <a:gd name="connsiteX12" fmla="*/ 10348034 w 10348034"/>
                        <a:gd name="connsiteY12" fmla="*/ 491589 h 983179"/>
                        <a:gd name="connsiteX13" fmla="*/ 10348034 w 10348034"/>
                        <a:gd name="connsiteY13" fmla="*/ 819312 h 983179"/>
                        <a:gd name="connsiteX14" fmla="*/ 9954247 w 10348034"/>
                        <a:gd name="connsiteY14" fmla="*/ 983178 h 983179"/>
                        <a:gd name="connsiteX15" fmla="*/ 9046004 w 10348034"/>
                        <a:gd name="connsiteY15" fmla="*/ 983178 h 983179"/>
                        <a:gd name="connsiteX16" fmla="*/ 7850946 w 10348034"/>
                        <a:gd name="connsiteY16" fmla="*/ 983178 h 983179"/>
                        <a:gd name="connsiteX17" fmla="*/ 6560284 w 10348034"/>
                        <a:gd name="connsiteY17" fmla="*/ 983178 h 983179"/>
                        <a:gd name="connsiteX18" fmla="*/ 5914952 w 10348034"/>
                        <a:gd name="connsiteY18" fmla="*/ 983178 h 983179"/>
                        <a:gd name="connsiteX19" fmla="*/ 5269620 w 10348034"/>
                        <a:gd name="connsiteY19" fmla="*/ 983178 h 983179"/>
                        <a:gd name="connsiteX20" fmla="*/ 4170168 w 10348034"/>
                        <a:gd name="connsiteY20" fmla="*/ 983178 h 983179"/>
                        <a:gd name="connsiteX21" fmla="*/ 3166319 w 10348034"/>
                        <a:gd name="connsiteY21" fmla="*/ 983178 h 983179"/>
                        <a:gd name="connsiteX22" fmla="*/ 2258076 w 10348034"/>
                        <a:gd name="connsiteY22" fmla="*/ 983178 h 983179"/>
                        <a:gd name="connsiteX23" fmla="*/ 393786 w 10348034"/>
                        <a:gd name="connsiteY23" fmla="*/ 983178 h 983179"/>
                        <a:gd name="connsiteX24" fmla="*/ 0 w 10348034"/>
                        <a:gd name="connsiteY24" fmla="*/ 819312 h 983179"/>
                        <a:gd name="connsiteX25" fmla="*/ 0 w 10348034"/>
                        <a:gd name="connsiteY25" fmla="*/ 504698 h 983179"/>
                        <a:gd name="connsiteX26" fmla="*/ 0 w 10348034"/>
                        <a:gd name="connsiteY26" fmla="*/ 163866 h 98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48034" h="983179" fill="none" extrusionOk="0">
                          <a:moveTo>
                            <a:pt x="0" y="163866"/>
                          </a:moveTo>
                          <a:cubicBezTo>
                            <a:pt x="18359" y="49112"/>
                            <a:pt x="180615" y="36066"/>
                            <a:pt x="393786" y="0"/>
                          </a:cubicBezTo>
                          <a:cubicBezTo>
                            <a:pt x="810730" y="-8808"/>
                            <a:pt x="876838" y="-25989"/>
                            <a:pt x="1302029" y="0"/>
                          </a:cubicBezTo>
                          <a:cubicBezTo>
                            <a:pt x="1745860" y="61836"/>
                            <a:pt x="1967601" y="-31230"/>
                            <a:pt x="2305878" y="0"/>
                          </a:cubicBezTo>
                          <a:cubicBezTo>
                            <a:pt x="2607180" y="9772"/>
                            <a:pt x="3417721" y="-27272"/>
                            <a:pt x="3692145" y="0"/>
                          </a:cubicBezTo>
                          <a:cubicBezTo>
                            <a:pt x="4093771" y="-32813"/>
                            <a:pt x="4531428" y="-19942"/>
                            <a:pt x="5078413" y="0"/>
                          </a:cubicBezTo>
                          <a:cubicBezTo>
                            <a:pt x="5692534" y="-14656"/>
                            <a:pt x="5838985" y="-15909"/>
                            <a:pt x="6082260" y="0"/>
                          </a:cubicBezTo>
                          <a:cubicBezTo>
                            <a:pt x="6265870" y="-5611"/>
                            <a:pt x="6765209" y="32804"/>
                            <a:pt x="7277318" y="0"/>
                          </a:cubicBezTo>
                          <a:cubicBezTo>
                            <a:pt x="7768037" y="-10826"/>
                            <a:pt x="7983359" y="15088"/>
                            <a:pt x="8663585" y="0"/>
                          </a:cubicBezTo>
                          <a:cubicBezTo>
                            <a:pt x="9347967" y="42422"/>
                            <a:pt x="9626372" y="-8467"/>
                            <a:pt x="9954247" y="0"/>
                          </a:cubicBezTo>
                          <a:cubicBezTo>
                            <a:pt x="10201128" y="-9512"/>
                            <a:pt x="10344014" y="60204"/>
                            <a:pt x="10348034" y="163866"/>
                          </a:cubicBezTo>
                          <a:cubicBezTo>
                            <a:pt x="10329993" y="332776"/>
                            <a:pt x="10337279" y="359938"/>
                            <a:pt x="10348034" y="498144"/>
                          </a:cubicBezTo>
                          <a:cubicBezTo>
                            <a:pt x="10358036" y="647538"/>
                            <a:pt x="10333588" y="705954"/>
                            <a:pt x="10348034" y="819312"/>
                          </a:cubicBezTo>
                          <a:cubicBezTo>
                            <a:pt x="10329974" y="920736"/>
                            <a:pt x="10187417" y="1004840"/>
                            <a:pt x="9954247" y="983178"/>
                          </a:cubicBezTo>
                          <a:cubicBezTo>
                            <a:pt x="9478445" y="974039"/>
                            <a:pt x="8884506" y="963477"/>
                            <a:pt x="8567980" y="983178"/>
                          </a:cubicBezTo>
                          <a:cubicBezTo>
                            <a:pt x="8213355" y="1018608"/>
                            <a:pt x="7766786" y="975996"/>
                            <a:pt x="7468527" y="983178"/>
                          </a:cubicBezTo>
                          <a:cubicBezTo>
                            <a:pt x="7205922" y="985042"/>
                            <a:pt x="6654822" y="919772"/>
                            <a:pt x="6082260" y="983178"/>
                          </a:cubicBezTo>
                          <a:cubicBezTo>
                            <a:pt x="5460737" y="958344"/>
                            <a:pt x="5352266" y="1005588"/>
                            <a:pt x="5174017" y="983178"/>
                          </a:cubicBezTo>
                          <a:cubicBezTo>
                            <a:pt x="4993201" y="959976"/>
                            <a:pt x="4299363" y="1024533"/>
                            <a:pt x="3978958" y="983178"/>
                          </a:cubicBezTo>
                          <a:cubicBezTo>
                            <a:pt x="3680102" y="1008010"/>
                            <a:pt x="3376187" y="1014147"/>
                            <a:pt x="2783902" y="983178"/>
                          </a:cubicBezTo>
                          <a:cubicBezTo>
                            <a:pt x="2196404" y="970160"/>
                            <a:pt x="2214827" y="977834"/>
                            <a:pt x="1875657" y="983178"/>
                          </a:cubicBezTo>
                          <a:cubicBezTo>
                            <a:pt x="1498401" y="1047129"/>
                            <a:pt x="631633" y="1007074"/>
                            <a:pt x="393786" y="983178"/>
                          </a:cubicBezTo>
                          <a:cubicBezTo>
                            <a:pt x="127612" y="979112"/>
                            <a:pt x="-20086" y="898942"/>
                            <a:pt x="0" y="819312"/>
                          </a:cubicBezTo>
                          <a:cubicBezTo>
                            <a:pt x="26685" y="721844"/>
                            <a:pt x="20525" y="606945"/>
                            <a:pt x="0" y="498144"/>
                          </a:cubicBezTo>
                          <a:cubicBezTo>
                            <a:pt x="-8060" y="355653"/>
                            <a:pt x="-16738" y="282015"/>
                            <a:pt x="0" y="163866"/>
                          </a:cubicBezTo>
                          <a:close/>
                        </a:path>
                        <a:path w="10348034" h="983179" stroke="0" extrusionOk="0">
                          <a:moveTo>
                            <a:pt x="0" y="163866"/>
                          </a:moveTo>
                          <a:cubicBezTo>
                            <a:pt x="20258" y="96387"/>
                            <a:pt x="207956" y="14514"/>
                            <a:pt x="393786" y="0"/>
                          </a:cubicBezTo>
                          <a:cubicBezTo>
                            <a:pt x="761769" y="21931"/>
                            <a:pt x="1317635" y="7202"/>
                            <a:pt x="1684448" y="0"/>
                          </a:cubicBezTo>
                          <a:cubicBezTo>
                            <a:pt x="2041256" y="6186"/>
                            <a:pt x="2357737" y="26639"/>
                            <a:pt x="2783902" y="0"/>
                          </a:cubicBezTo>
                          <a:cubicBezTo>
                            <a:pt x="3203341" y="-10770"/>
                            <a:pt x="3246774" y="-12333"/>
                            <a:pt x="3692145" y="0"/>
                          </a:cubicBezTo>
                          <a:cubicBezTo>
                            <a:pt x="4137192" y="19650"/>
                            <a:pt x="4483281" y="14058"/>
                            <a:pt x="4695994" y="0"/>
                          </a:cubicBezTo>
                          <a:cubicBezTo>
                            <a:pt x="4924628" y="-12015"/>
                            <a:pt x="5296259" y="-55988"/>
                            <a:pt x="5604237" y="0"/>
                          </a:cubicBezTo>
                          <a:cubicBezTo>
                            <a:pt x="5972957" y="36649"/>
                            <a:pt x="6286697" y="-13485"/>
                            <a:pt x="6512480" y="0"/>
                          </a:cubicBezTo>
                          <a:cubicBezTo>
                            <a:pt x="6734577" y="-1872"/>
                            <a:pt x="7229007" y="-330"/>
                            <a:pt x="7707538" y="0"/>
                          </a:cubicBezTo>
                          <a:cubicBezTo>
                            <a:pt x="8296877" y="50213"/>
                            <a:pt x="8572681" y="39470"/>
                            <a:pt x="8806991" y="0"/>
                          </a:cubicBezTo>
                          <a:cubicBezTo>
                            <a:pt x="9062008" y="-43806"/>
                            <a:pt x="9573539" y="43514"/>
                            <a:pt x="9954247" y="0"/>
                          </a:cubicBezTo>
                          <a:cubicBezTo>
                            <a:pt x="10151933" y="-7946"/>
                            <a:pt x="10353294" y="67860"/>
                            <a:pt x="10348034" y="163866"/>
                          </a:cubicBezTo>
                          <a:cubicBezTo>
                            <a:pt x="10338712" y="248101"/>
                            <a:pt x="10347444" y="342110"/>
                            <a:pt x="10348034" y="491589"/>
                          </a:cubicBezTo>
                          <a:cubicBezTo>
                            <a:pt x="10338098" y="641752"/>
                            <a:pt x="10338356" y="684853"/>
                            <a:pt x="10348034" y="819312"/>
                          </a:cubicBezTo>
                          <a:cubicBezTo>
                            <a:pt x="10328174" y="918219"/>
                            <a:pt x="10217714" y="988511"/>
                            <a:pt x="9954247" y="983178"/>
                          </a:cubicBezTo>
                          <a:cubicBezTo>
                            <a:pt x="9755168" y="994201"/>
                            <a:pt x="9446063" y="1054072"/>
                            <a:pt x="9046004" y="983178"/>
                          </a:cubicBezTo>
                          <a:cubicBezTo>
                            <a:pt x="8678680" y="991457"/>
                            <a:pt x="8196934" y="982289"/>
                            <a:pt x="7850946" y="983178"/>
                          </a:cubicBezTo>
                          <a:cubicBezTo>
                            <a:pt x="7460848" y="1017514"/>
                            <a:pt x="6935971" y="1004171"/>
                            <a:pt x="6560284" y="983178"/>
                          </a:cubicBezTo>
                          <a:cubicBezTo>
                            <a:pt x="6266240" y="968461"/>
                            <a:pt x="6230480" y="988202"/>
                            <a:pt x="5914952" y="983178"/>
                          </a:cubicBezTo>
                          <a:cubicBezTo>
                            <a:pt x="5599424" y="978154"/>
                            <a:pt x="5525434" y="1007232"/>
                            <a:pt x="5269620" y="983178"/>
                          </a:cubicBezTo>
                          <a:cubicBezTo>
                            <a:pt x="4916680" y="992260"/>
                            <a:pt x="4442285" y="988458"/>
                            <a:pt x="4170168" y="983178"/>
                          </a:cubicBezTo>
                          <a:cubicBezTo>
                            <a:pt x="3797175" y="965281"/>
                            <a:pt x="3438290" y="1016305"/>
                            <a:pt x="3166319" y="983178"/>
                          </a:cubicBezTo>
                          <a:cubicBezTo>
                            <a:pt x="2932907" y="985726"/>
                            <a:pt x="2743667" y="978125"/>
                            <a:pt x="2258076" y="983178"/>
                          </a:cubicBezTo>
                          <a:cubicBezTo>
                            <a:pt x="1772914" y="1128354"/>
                            <a:pt x="1106526" y="1012767"/>
                            <a:pt x="393786" y="983178"/>
                          </a:cubicBezTo>
                          <a:cubicBezTo>
                            <a:pt x="175912" y="996404"/>
                            <a:pt x="-22936" y="907697"/>
                            <a:pt x="0" y="819312"/>
                          </a:cubicBezTo>
                          <a:cubicBezTo>
                            <a:pt x="14120" y="699484"/>
                            <a:pt x="21448" y="593151"/>
                            <a:pt x="0" y="504698"/>
                          </a:cubicBezTo>
                          <a:cubicBezTo>
                            <a:pt x="-17546" y="423834"/>
                            <a:pt x="-38323" y="321194"/>
                            <a:pt x="0" y="163866"/>
                          </a:cubicBezTo>
                          <a:close/>
                        </a:path>
                        <a:path w="10348034" h="983179" fill="none" stroke="0" extrusionOk="0">
                          <a:moveTo>
                            <a:pt x="0" y="163866"/>
                          </a:moveTo>
                          <a:cubicBezTo>
                            <a:pt x="16127" y="88647"/>
                            <a:pt x="199980" y="23213"/>
                            <a:pt x="393786" y="0"/>
                          </a:cubicBezTo>
                          <a:cubicBezTo>
                            <a:pt x="811695" y="1373"/>
                            <a:pt x="868032" y="-14354"/>
                            <a:pt x="1302029" y="0"/>
                          </a:cubicBezTo>
                          <a:cubicBezTo>
                            <a:pt x="1691152" y="20309"/>
                            <a:pt x="2027892" y="-63021"/>
                            <a:pt x="2305878" y="0"/>
                          </a:cubicBezTo>
                          <a:cubicBezTo>
                            <a:pt x="2617675" y="26890"/>
                            <a:pt x="3383511" y="-4939"/>
                            <a:pt x="3692145" y="0"/>
                          </a:cubicBezTo>
                          <a:cubicBezTo>
                            <a:pt x="4023969" y="-41501"/>
                            <a:pt x="4399808" y="-23956"/>
                            <a:pt x="5078413" y="0"/>
                          </a:cubicBezTo>
                          <a:cubicBezTo>
                            <a:pt x="5707040" y="-11083"/>
                            <a:pt x="5812811" y="-22219"/>
                            <a:pt x="6082260" y="0"/>
                          </a:cubicBezTo>
                          <a:cubicBezTo>
                            <a:pt x="6287538" y="32594"/>
                            <a:pt x="6692274" y="-60236"/>
                            <a:pt x="7277318" y="0"/>
                          </a:cubicBezTo>
                          <a:cubicBezTo>
                            <a:pt x="7760802" y="-33200"/>
                            <a:pt x="8034221" y="-18816"/>
                            <a:pt x="8663585" y="0"/>
                          </a:cubicBezTo>
                          <a:cubicBezTo>
                            <a:pt x="9357156" y="52274"/>
                            <a:pt x="9643565" y="-12085"/>
                            <a:pt x="9954247" y="0"/>
                          </a:cubicBezTo>
                          <a:cubicBezTo>
                            <a:pt x="10195438" y="17971"/>
                            <a:pt x="10320899" y="71185"/>
                            <a:pt x="10348034" y="163866"/>
                          </a:cubicBezTo>
                          <a:cubicBezTo>
                            <a:pt x="10326352" y="327361"/>
                            <a:pt x="10340498" y="354462"/>
                            <a:pt x="10348034" y="498144"/>
                          </a:cubicBezTo>
                          <a:cubicBezTo>
                            <a:pt x="10366085" y="641682"/>
                            <a:pt x="10331648" y="694613"/>
                            <a:pt x="10348034" y="819312"/>
                          </a:cubicBezTo>
                          <a:cubicBezTo>
                            <a:pt x="10303067" y="885142"/>
                            <a:pt x="10183593" y="983523"/>
                            <a:pt x="9954247" y="983178"/>
                          </a:cubicBezTo>
                          <a:cubicBezTo>
                            <a:pt x="9478936" y="911933"/>
                            <a:pt x="8874809" y="929861"/>
                            <a:pt x="8567980" y="983178"/>
                          </a:cubicBezTo>
                          <a:cubicBezTo>
                            <a:pt x="8267205" y="988400"/>
                            <a:pt x="7764460" y="1034242"/>
                            <a:pt x="7468527" y="983178"/>
                          </a:cubicBezTo>
                          <a:cubicBezTo>
                            <a:pt x="7138248" y="960004"/>
                            <a:pt x="6676237" y="1024348"/>
                            <a:pt x="6082260" y="983178"/>
                          </a:cubicBezTo>
                          <a:cubicBezTo>
                            <a:pt x="5452692" y="970086"/>
                            <a:pt x="5384310" y="992342"/>
                            <a:pt x="5174017" y="983178"/>
                          </a:cubicBezTo>
                          <a:cubicBezTo>
                            <a:pt x="4974464" y="961659"/>
                            <a:pt x="4222425" y="993048"/>
                            <a:pt x="3978958" y="983178"/>
                          </a:cubicBezTo>
                          <a:cubicBezTo>
                            <a:pt x="3622870" y="1010514"/>
                            <a:pt x="3358902" y="996073"/>
                            <a:pt x="2783902" y="983178"/>
                          </a:cubicBezTo>
                          <a:cubicBezTo>
                            <a:pt x="2194147" y="967482"/>
                            <a:pt x="2224235" y="973442"/>
                            <a:pt x="1875657" y="983178"/>
                          </a:cubicBezTo>
                          <a:cubicBezTo>
                            <a:pt x="1549124" y="1009825"/>
                            <a:pt x="744275" y="940077"/>
                            <a:pt x="393786" y="983178"/>
                          </a:cubicBezTo>
                          <a:cubicBezTo>
                            <a:pt x="113949" y="987574"/>
                            <a:pt x="-25970" y="911684"/>
                            <a:pt x="0" y="819312"/>
                          </a:cubicBezTo>
                          <a:cubicBezTo>
                            <a:pt x="35152" y="720307"/>
                            <a:pt x="28043" y="637518"/>
                            <a:pt x="0" y="498144"/>
                          </a:cubicBezTo>
                          <a:cubicBezTo>
                            <a:pt x="-17621" y="369300"/>
                            <a:pt x="10705" y="303554"/>
                            <a:pt x="0" y="16386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34" name="TextBox 33">
              <a:extLst>
                <a:ext uri="{FF2B5EF4-FFF2-40B4-BE49-F238E27FC236}">
                  <a16:creationId xmlns:a16="http://schemas.microsoft.com/office/drawing/2014/main" id="{C9C3EF3F-1829-6342-ABBD-735908F14937}"/>
                </a:ext>
              </a:extLst>
            </p:cNvPr>
            <p:cNvSpPr txBox="1"/>
            <p:nvPr/>
          </p:nvSpPr>
          <p:spPr>
            <a:xfrm>
              <a:off x="-3508223" y="390953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kết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quả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tập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rèn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luyện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35" name="Heptagon 34">
            <a:extLst>
              <a:ext uri="{FF2B5EF4-FFF2-40B4-BE49-F238E27FC236}">
                <a16:creationId xmlns:a16="http://schemas.microsoft.com/office/drawing/2014/main" id="{429AB3B7-637B-044D-BBA8-A536CE529E5F}"/>
              </a:ext>
            </a:extLst>
          </p:cNvPr>
          <p:cNvSpPr/>
          <p:nvPr/>
        </p:nvSpPr>
        <p:spPr>
          <a:xfrm>
            <a:off x="613048" y="3721084"/>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2</a:t>
            </a:r>
          </a:p>
        </p:txBody>
      </p:sp>
      <p:sp>
        <p:nvSpPr>
          <p:cNvPr id="2" name="Rectangle 1">
            <a:extLst>
              <a:ext uri="{FF2B5EF4-FFF2-40B4-BE49-F238E27FC236}">
                <a16:creationId xmlns:a16="http://schemas.microsoft.com/office/drawing/2014/main" id="{F487B086-A08A-CF4E-9661-A12260E18C91}"/>
              </a:ext>
            </a:extLst>
          </p:cNvPr>
          <p:cNvSpPr/>
          <p:nvPr/>
        </p:nvSpPr>
        <p:spPr>
          <a:xfrm>
            <a:off x="1347569" y="3675103"/>
            <a:ext cx="10354081" cy="2507044"/>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Cambria" panose="02040503050406030204" pitchFamily="18" charset="0"/>
              </a:rPr>
              <a:t>Tham gia các hoạt động ở trường, lớp sẽ tạo điều kiện cho chúng ta tiếp xúc với nhiều điều mới lạ, từ đó chúng ta bớt rụt rè, nhút nhát, tự tin trước đám đông hoặc hơn thế nữa có thể giúp chúng ta khám phá ra những khả năng mới của bản thân như ca hát, nhảy múa, làm MC…</a:t>
            </a:r>
            <a:endParaRPr lang="en-VN" sz="3200" dirty="0">
              <a:solidFill>
                <a:schemeClr val="bg1"/>
              </a:solidFill>
              <a:latin typeface="Cambria" panose="02040503050406030204" pitchFamily="18" charset="0"/>
            </a:endParaRPr>
          </a:p>
        </p:txBody>
      </p:sp>
      <p:sp>
        <p:nvSpPr>
          <p:cNvPr id="36" name="Rectangle 35">
            <a:extLst>
              <a:ext uri="{FF2B5EF4-FFF2-40B4-BE49-F238E27FC236}">
                <a16:creationId xmlns:a16="http://schemas.microsoft.com/office/drawing/2014/main" id="{9EC867A5-DA81-D745-B258-11CBFCF38EDC}"/>
              </a:ext>
            </a:extLst>
          </p:cNvPr>
          <p:cNvSpPr/>
          <p:nvPr/>
        </p:nvSpPr>
        <p:spPr>
          <a:xfrm>
            <a:off x="1639826" y="1085309"/>
            <a:ext cx="10158442" cy="2241226"/>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Cambria" panose="02040503050406030204" pitchFamily="18" charset="0"/>
              </a:rPr>
              <a:t>Tự đánh giá kết quả học tập, rèn luyện của bản thân để từ đó biết được những điều nào ta chưa làm được để từ đó có những phương pháp khắc phục, điều chỉnh phù hợp để bản thân ngày càng tiến bộ.</a:t>
            </a:r>
            <a:endParaRPr lang="en-VN" sz="3200" dirty="0">
              <a:solidFill>
                <a:schemeClr val="bg1"/>
              </a:solidFill>
              <a:latin typeface="Cambria" panose="02040503050406030204" pitchFamily="18" charset="0"/>
            </a:endParaRPr>
          </a:p>
        </p:txBody>
      </p:sp>
      <p:sp>
        <p:nvSpPr>
          <p:cNvPr id="37" name="Rectangle 36">
            <a:extLst>
              <a:ext uri="{FF2B5EF4-FFF2-40B4-BE49-F238E27FC236}">
                <a16:creationId xmlns:a16="http://schemas.microsoft.com/office/drawing/2014/main" id="{0A057B79-647C-7047-8B2F-44849651512D}"/>
              </a:ext>
            </a:extLst>
          </p:cNvPr>
          <p:cNvSpPr/>
          <p:nvPr/>
        </p:nvSpPr>
        <p:spPr>
          <a:xfrm>
            <a:off x="1950206" y="3059456"/>
            <a:ext cx="9264674" cy="1450735"/>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bg1"/>
                </a:solidFill>
                <a:effectLst/>
                <a:latin typeface="Cambria" panose="02040503050406030204" pitchFamily="18" charset="0"/>
              </a:rPr>
              <a:t>Sự đánh giá của người khác luôn có cái nhìn khách quan hơn, chính xác hơn tự mình đánh giá.</a:t>
            </a:r>
            <a:endParaRPr lang="en-VN"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0554030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randombar(horizontal)">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1"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randombar(horizontal)">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0" nodeType="clickEffect">
                                  <p:stCondLst>
                                    <p:cond delay="0"/>
                                  </p:stCondLst>
                                  <p:childTnLst>
                                    <p:animEffect transition="out" filter="blinds(horizontal)">
                                      <p:cBhvr>
                                        <p:cTn id="70" dur="500"/>
                                        <p:tgtEl>
                                          <p:spTgt spid="37"/>
                                        </p:tgtEl>
                                      </p:cBhvr>
                                    </p:animEffect>
                                    <p:set>
                                      <p:cBhvr>
                                        <p:cTn id="7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31" grpId="0" animBg="1"/>
      <p:bldP spid="35" grpId="0" animBg="1"/>
      <p:bldP spid="2" grpId="0" animBg="1"/>
      <p:bldP spid="2" grpId="1" animBg="1"/>
      <p:bldP spid="36" grpId="0" animBg="1"/>
      <p:bldP spid="36" grpId="1" animBg="1"/>
      <p:bldP spid="37" grpId="0" animBg="1"/>
      <p:bldP spid="3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19" name="Group 18">
            <a:extLst>
              <a:ext uri="{FF2B5EF4-FFF2-40B4-BE49-F238E27FC236}">
                <a16:creationId xmlns:a16="http://schemas.microsoft.com/office/drawing/2014/main" id="{37907F20-8DA1-534A-A249-2574E357B697}"/>
              </a:ext>
            </a:extLst>
          </p:cNvPr>
          <p:cNvGrpSpPr/>
          <p:nvPr/>
        </p:nvGrpSpPr>
        <p:grpSpPr>
          <a:xfrm>
            <a:off x="633089" y="3756106"/>
            <a:ext cx="9745302" cy="1138773"/>
            <a:chOff x="-3696975" y="3771034"/>
            <a:chExt cx="5512818" cy="1258691"/>
          </a:xfrm>
        </p:grpSpPr>
        <p:sp>
          <p:nvSpPr>
            <p:cNvPr id="20" name="Rectangle: Rounded Corners 22">
              <a:extLst>
                <a:ext uri="{FF2B5EF4-FFF2-40B4-BE49-F238E27FC236}">
                  <a16:creationId xmlns:a16="http://schemas.microsoft.com/office/drawing/2014/main" id="{33A66FE9-777B-F14F-9D5C-FC9A5AC76709}"/>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336216 w 5512818"/>
                <a:gd name="connsiteY5" fmla="*/ 0 h 1258691"/>
                <a:gd name="connsiteX6" fmla="*/ 2705476 w 5512818"/>
                <a:gd name="connsiteY6" fmla="*/ 0 h 1258691"/>
                <a:gd name="connsiteX7" fmla="*/ 3240266 w 5512818"/>
                <a:gd name="connsiteY7" fmla="*/ 0 h 1258691"/>
                <a:gd name="connsiteX8" fmla="*/ 3876922 w 5512818"/>
                <a:gd name="connsiteY8" fmla="*/ 0 h 1258691"/>
                <a:gd name="connsiteX9" fmla="*/ 4615443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37736 h 1258691"/>
                <a:gd name="connsiteX13" fmla="*/ 5512818 w 5512818"/>
                <a:gd name="connsiteY13" fmla="*/ 1048904 h 1258691"/>
                <a:gd name="connsiteX14" fmla="*/ 5303031 w 5512818"/>
                <a:gd name="connsiteY14" fmla="*/ 1258691 h 1258691"/>
                <a:gd name="connsiteX15" fmla="*/ 4564510 w 5512818"/>
                <a:gd name="connsiteY15" fmla="*/ 1258691 h 1258691"/>
                <a:gd name="connsiteX16" fmla="*/ 3978787 w 5512818"/>
                <a:gd name="connsiteY16" fmla="*/ 1258691 h 1258691"/>
                <a:gd name="connsiteX17" fmla="*/ 3240266 w 5512818"/>
                <a:gd name="connsiteY17" fmla="*/ 1258691 h 1258691"/>
                <a:gd name="connsiteX18" fmla="*/ 2756409 w 5512818"/>
                <a:gd name="connsiteY18" fmla="*/ 1258691 h 1258691"/>
                <a:gd name="connsiteX19" fmla="*/ 2119752 w 5512818"/>
                <a:gd name="connsiteY19" fmla="*/ 1258691 h 1258691"/>
                <a:gd name="connsiteX20" fmla="*/ 1483097 w 5512818"/>
                <a:gd name="connsiteY20" fmla="*/ 1258691 h 1258691"/>
                <a:gd name="connsiteX21" fmla="*/ 99923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37736 h 1258691"/>
                <a:gd name="connsiteX25" fmla="*/ 0 w 5512818"/>
                <a:gd name="connsiteY25"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7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29721" y="70573"/>
                    <a:pt x="95169" y="32773"/>
                    <a:pt x="209785" y="0"/>
                  </a:cubicBezTo>
                  <a:cubicBezTo>
                    <a:pt x="438040" y="1646"/>
                    <a:pt x="460660" y="-34286"/>
                    <a:pt x="693643" y="0"/>
                  </a:cubicBezTo>
                  <a:cubicBezTo>
                    <a:pt x="915533" y="58798"/>
                    <a:pt x="1061109" y="-43912"/>
                    <a:pt x="1228434" y="0"/>
                  </a:cubicBezTo>
                  <a:cubicBezTo>
                    <a:pt x="1391195" y="-11446"/>
                    <a:pt x="1842529" y="-40053"/>
                    <a:pt x="1966955" y="0"/>
                  </a:cubicBezTo>
                  <a:cubicBezTo>
                    <a:pt x="2140373" y="-11685"/>
                    <a:pt x="2206427" y="-9381"/>
                    <a:pt x="2336216" y="0"/>
                  </a:cubicBezTo>
                  <a:cubicBezTo>
                    <a:pt x="2466005" y="9381"/>
                    <a:pt x="2619601" y="11978"/>
                    <a:pt x="2705476" y="0"/>
                  </a:cubicBezTo>
                  <a:cubicBezTo>
                    <a:pt x="3031592" y="-19467"/>
                    <a:pt x="3101473" y="-14155"/>
                    <a:pt x="3240266" y="0"/>
                  </a:cubicBezTo>
                  <a:cubicBezTo>
                    <a:pt x="3376156" y="22624"/>
                    <a:pt x="3558663" y="42701"/>
                    <a:pt x="3876922" y="0"/>
                  </a:cubicBezTo>
                  <a:cubicBezTo>
                    <a:pt x="4141933" y="-42323"/>
                    <a:pt x="4247801" y="-11617"/>
                    <a:pt x="4615443" y="0"/>
                  </a:cubicBezTo>
                  <a:cubicBezTo>
                    <a:pt x="4994854" y="65940"/>
                    <a:pt x="5127546" y="-3142"/>
                    <a:pt x="5303031" y="0"/>
                  </a:cubicBezTo>
                  <a:cubicBezTo>
                    <a:pt x="5418977" y="9618"/>
                    <a:pt x="5511318" y="98628"/>
                    <a:pt x="5512818" y="209785"/>
                  </a:cubicBezTo>
                  <a:cubicBezTo>
                    <a:pt x="5506783" y="429753"/>
                    <a:pt x="5507088" y="454805"/>
                    <a:pt x="5512818" y="637736"/>
                  </a:cubicBezTo>
                  <a:cubicBezTo>
                    <a:pt x="5516571" y="828337"/>
                    <a:pt x="5500112" y="898353"/>
                    <a:pt x="5512818" y="1048904"/>
                  </a:cubicBezTo>
                  <a:cubicBezTo>
                    <a:pt x="5488368" y="1188985"/>
                    <a:pt x="5449537" y="1290581"/>
                    <a:pt x="5303031" y="1258691"/>
                  </a:cubicBezTo>
                  <a:cubicBezTo>
                    <a:pt x="5051684" y="1244422"/>
                    <a:pt x="4724587" y="1218384"/>
                    <a:pt x="4564510" y="1258691"/>
                  </a:cubicBezTo>
                  <a:cubicBezTo>
                    <a:pt x="4401100" y="1255359"/>
                    <a:pt x="4132950" y="1247065"/>
                    <a:pt x="3978787" y="1258691"/>
                  </a:cubicBezTo>
                  <a:cubicBezTo>
                    <a:pt x="3894201" y="1316944"/>
                    <a:pt x="3588809" y="1281131"/>
                    <a:pt x="3240266" y="1258691"/>
                  </a:cubicBezTo>
                  <a:cubicBezTo>
                    <a:pt x="2902403" y="1247365"/>
                    <a:pt x="2854042" y="1286233"/>
                    <a:pt x="2756409" y="1258691"/>
                  </a:cubicBezTo>
                  <a:cubicBezTo>
                    <a:pt x="2682404" y="1173387"/>
                    <a:pt x="2276870" y="1293249"/>
                    <a:pt x="2119752" y="1258691"/>
                  </a:cubicBezTo>
                  <a:cubicBezTo>
                    <a:pt x="1942533" y="1336854"/>
                    <a:pt x="1796642" y="1339164"/>
                    <a:pt x="1483097" y="1258691"/>
                  </a:cubicBezTo>
                  <a:cubicBezTo>
                    <a:pt x="1172302" y="1238522"/>
                    <a:pt x="1182528" y="1249262"/>
                    <a:pt x="999238" y="1258691"/>
                  </a:cubicBezTo>
                  <a:cubicBezTo>
                    <a:pt x="792312" y="1322809"/>
                    <a:pt x="356326" y="1251289"/>
                    <a:pt x="209785" y="1258691"/>
                  </a:cubicBezTo>
                  <a:cubicBezTo>
                    <a:pt x="75442" y="1248480"/>
                    <a:pt x="-23165" y="1135207"/>
                    <a:pt x="0" y="1048904"/>
                  </a:cubicBezTo>
                  <a:cubicBezTo>
                    <a:pt x="5754" y="951641"/>
                    <a:pt x="34165" y="811495"/>
                    <a:pt x="0" y="637736"/>
                  </a:cubicBezTo>
                  <a:cubicBezTo>
                    <a:pt x="9549" y="470896"/>
                    <a:pt x="-19400" y="361108"/>
                    <a:pt x="0" y="209785"/>
                  </a:cubicBezTo>
                  <a:close/>
                </a:path>
                <a:path w="5512818" h="1258691" stroke="0" extrusionOk="0">
                  <a:moveTo>
                    <a:pt x="0" y="209785"/>
                  </a:moveTo>
                  <a:cubicBezTo>
                    <a:pt x="12039" y="138316"/>
                    <a:pt x="104562" y="37007"/>
                    <a:pt x="209785" y="0"/>
                  </a:cubicBezTo>
                  <a:cubicBezTo>
                    <a:pt x="428631" y="4515"/>
                    <a:pt x="705022" y="-2787"/>
                    <a:pt x="897373" y="0"/>
                  </a:cubicBezTo>
                  <a:cubicBezTo>
                    <a:pt x="1074430" y="71252"/>
                    <a:pt x="1231496" y="79508"/>
                    <a:pt x="1483097" y="0"/>
                  </a:cubicBezTo>
                  <a:cubicBezTo>
                    <a:pt x="1707732" y="-14024"/>
                    <a:pt x="1732557" y="-16635"/>
                    <a:pt x="1966955" y="0"/>
                  </a:cubicBezTo>
                  <a:cubicBezTo>
                    <a:pt x="2202877" y="68558"/>
                    <a:pt x="2381487" y="19616"/>
                    <a:pt x="2501746" y="0"/>
                  </a:cubicBezTo>
                  <a:cubicBezTo>
                    <a:pt x="2652827" y="-10507"/>
                    <a:pt x="2834042" y="-33156"/>
                    <a:pt x="2985604" y="0"/>
                  </a:cubicBezTo>
                  <a:cubicBezTo>
                    <a:pt x="3214723" y="85956"/>
                    <a:pt x="3372386" y="-1574"/>
                    <a:pt x="3469462" y="0"/>
                  </a:cubicBezTo>
                  <a:cubicBezTo>
                    <a:pt x="3574052" y="-52489"/>
                    <a:pt x="3854486" y="10238"/>
                    <a:pt x="4106118" y="0"/>
                  </a:cubicBezTo>
                  <a:cubicBezTo>
                    <a:pt x="4445163" y="45610"/>
                    <a:pt x="4581587" y="57824"/>
                    <a:pt x="4691841" y="0"/>
                  </a:cubicBezTo>
                  <a:cubicBezTo>
                    <a:pt x="4845394" y="-78692"/>
                    <a:pt x="5095497" y="83157"/>
                    <a:pt x="5303031" y="0"/>
                  </a:cubicBezTo>
                  <a:cubicBezTo>
                    <a:pt x="5403496" y="-23908"/>
                    <a:pt x="5536086" y="86497"/>
                    <a:pt x="5512818" y="209785"/>
                  </a:cubicBezTo>
                  <a:cubicBezTo>
                    <a:pt x="5508947" y="297848"/>
                    <a:pt x="5508767" y="459883"/>
                    <a:pt x="5512818" y="629344"/>
                  </a:cubicBezTo>
                  <a:cubicBezTo>
                    <a:pt x="5511480" y="828973"/>
                    <a:pt x="5504982" y="884235"/>
                    <a:pt x="5512818" y="1048904"/>
                  </a:cubicBezTo>
                  <a:cubicBezTo>
                    <a:pt x="5526450" y="1193292"/>
                    <a:pt x="5420597" y="1288390"/>
                    <a:pt x="5303031" y="1258691"/>
                  </a:cubicBezTo>
                  <a:cubicBezTo>
                    <a:pt x="5191495" y="1294552"/>
                    <a:pt x="5039478" y="1337156"/>
                    <a:pt x="4819173" y="1258691"/>
                  </a:cubicBezTo>
                  <a:cubicBezTo>
                    <a:pt x="4613764" y="1266201"/>
                    <a:pt x="4394285" y="1215736"/>
                    <a:pt x="4182517" y="1258691"/>
                  </a:cubicBezTo>
                  <a:cubicBezTo>
                    <a:pt x="3981475" y="1303945"/>
                    <a:pt x="3708045" y="1277236"/>
                    <a:pt x="3494929" y="1258691"/>
                  </a:cubicBezTo>
                  <a:cubicBezTo>
                    <a:pt x="3360194" y="1266350"/>
                    <a:pt x="3281073" y="1254274"/>
                    <a:pt x="3151135" y="1258691"/>
                  </a:cubicBezTo>
                  <a:cubicBezTo>
                    <a:pt x="3007082" y="1261334"/>
                    <a:pt x="2923409" y="1300056"/>
                    <a:pt x="2807340" y="1258691"/>
                  </a:cubicBezTo>
                  <a:cubicBezTo>
                    <a:pt x="2625699" y="1282474"/>
                    <a:pt x="2391594" y="1261583"/>
                    <a:pt x="2221617" y="1258691"/>
                  </a:cubicBezTo>
                  <a:cubicBezTo>
                    <a:pt x="2042635" y="1279899"/>
                    <a:pt x="1802864" y="1292140"/>
                    <a:pt x="1686826" y="1258691"/>
                  </a:cubicBezTo>
                  <a:cubicBezTo>
                    <a:pt x="1575084" y="1271762"/>
                    <a:pt x="1424940" y="1253791"/>
                    <a:pt x="1202968" y="1258691"/>
                  </a:cubicBezTo>
                  <a:cubicBezTo>
                    <a:pt x="885389" y="1405214"/>
                    <a:pt x="635255" y="1278920"/>
                    <a:pt x="209785" y="1258691"/>
                  </a:cubicBezTo>
                  <a:cubicBezTo>
                    <a:pt x="95440" y="1294549"/>
                    <a:pt x="-24245" y="1162722"/>
                    <a:pt x="0" y="1048904"/>
                  </a:cubicBezTo>
                  <a:cubicBezTo>
                    <a:pt x="8056" y="889435"/>
                    <a:pt x="18482" y="759038"/>
                    <a:pt x="0" y="646127"/>
                  </a:cubicBezTo>
                  <a:cubicBezTo>
                    <a:pt x="8202" y="527480"/>
                    <a:pt x="-30673" y="426481"/>
                    <a:pt x="0" y="209785"/>
                  </a:cubicBezTo>
                  <a:close/>
                </a:path>
                <a:path w="5512818" h="1258691" fill="none" stroke="0" extrusionOk="0">
                  <a:moveTo>
                    <a:pt x="0" y="209785"/>
                  </a:moveTo>
                  <a:cubicBezTo>
                    <a:pt x="4205" y="64001"/>
                    <a:pt x="90508" y="8926"/>
                    <a:pt x="209785" y="0"/>
                  </a:cubicBezTo>
                  <a:cubicBezTo>
                    <a:pt x="430241" y="-3663"/>
                    <a:pt x="471957" y="-17644"/>
                    <a:pt x="693643" y="0"/>
                  </a:cubicBezTo>
                  <a:cubicBezTo>
                    <a:pt x="914803" y="4004"/>
                    <a:pt x="1054341" y="-37553"/>
                    <a:pt x="1228434" y="0"/>
                  </a:cubicBezTo>
                  <a:cubicBezTo>
                    <a:pt x="1409352" y="48895"/>
                    <a:pt x="1821507" y="34496"/>
                    <a:pt x="1966955" y="0"/>
                  </a:cubicBezTo>
                  <a:cubicBezTo>
                    <a:pt x="2152036" y="-4805"/>
                    <a:pt x="2375242" y="-8532"/>
                    <a:pt x="2705476" y="0"/>
                  </a:cubicBezTo>
                  <a:cubicBezTo>
                    <a:pt x="3038361" y="-6367"/>
                    <a:pt x="3086851" y="-31105"/>
                    <a:pt x="3240266" y="0"/>
                  </a:cubicBezTo>
                  <a:cubicBezTo>
                    <a:pt x="3384298" y="-8166"/>
                    <a:pt x="3545563" y="-8896"/>
                    <a:pt x="3876922" y="0"/>
                  </a:cubicBezTo>
                  <a:cubicBezTo>
                    <a:pt x="4159045" y="-51542"/>
                    <a:pt x="4316386" y="-43619"/>
                    <a:pt x="4615443" y="0"/>
                  </a:cubicBezTo>
                  <a:cubicBezTo>
                    <a:pt x="4985160" y="44884"/>
                    <a:pt x="5159483" y="-52139"/>
                    <a:pt x="5303031" y="0"/>
                  </a:cubicBezTo>
                  <a:cubicBezTo>
                    <a:pt x="5418835" y="-857"/>
                    <a:pt x="5513444" y="65698"/>
                    <a:pt x="5512818" y="209785"/>
                  </a:cubicBezTo>
                  <a:cubicBezTo>
                    <a:pt x="5502586" y="426722"/>
                    <a:pt x="5509132" y="451644"/>
                    <a:pt x="5512818" y="637736"/>
                  </a:cubicBezTo>
                  <a:cubicBezTo>
                    <a:pt x="5533158" y="828274"/>
                    <a:pt x="5496288" y="879918"/>
                    <a:pt x="5512818" y="1048904"/>
                  </a:cubicBezTo>
                  <a:cubicBezTo>
                    <a:pt x="5475859" y="1137577"/>
                    <a:pt x="5426740" y="1266813"/>
                    <a:pt x="5303031" y="1258691"/>
                  </a:cubicBezTo>
                  <a:cubicBezTo>
                    <a:pt x="5088632" y="1172177"/>
                    <a:pt x="4726470" y="1217423"/>
                    <a:pt x="4564510" y="1258691"/>
                  </a:cubicBezTo>
                  <a:cubicBezTo>
                    <a:pt x="4381380" y="1264655"/>
                    <a:pt x="4125730" y="1302973"/>
                    <a:pt x="3978787" y="1258691"/>
                  </a:cubicBezTo>
                  <a:cubicBezTo>
                    <a:pt x="3768123" y="1185281"/>
                    <a:pt x="3498408" y="1407144"/>
                    <a:pt x="3240266" y="1258691"/>
                  </a:cubicBezTo>
                  <a:cubicBezTo>
                    <a:pt x="2916168" y="1240930"/>
                    <a:pt x="2862936" y="1274379"/>
                    <a:pt x="2756409" y="1258691"/>
                  </a:cubicBezTo>
                  <a:cubicBezTo>
                    <a:pt x="2643367" y="1221949"/>
                    <a:pt x="2225574" y="1287051"/>
                    <a:pt x="2119752" y="1258691"/>
                  </a:cubicBezTo>
                  <a:cubicBezTo>
                    <a:pt x="1920048" y="1301539"/>
                    <a:pt x="1773422" y="1302181"/>
                    <a:pt x="1483097" y="1258691"/>
                  </a:cubicBezTo>
                  <a:cubicBezTo>
                    <a:pt x="1167954" y="1241313"/>
                    <a:pt x="1184638" y="1247660"/>
                    <a:pt x="999238" y="1258691"/>
                  </a:cubicBezTo>
                  <a:cubicBezTo>
                    <a:pt x="819013" y="1294171"/>
                    <a:pt x="396741" y="1222945"/>
                    <a:pt x="209785" y="1258691"/>
                  </a:cubicBezTo>
                  <a:cubicBezTo>
                    <a:pt x="62407" y="1254540"/>
                    <a:pt x="-26608" y="1191322"/>
                    <a:pt x="0" y="1048904"/>
                  </a:cubicBezTo>
                  <a:cubicBezTo>
                    <a:pt x="13752" y="918571"/>
                    <a:pt x="-3320" y="805759"/>
                    <a:pt x="0" y="637736"/>
                  </a:cubicBezTo>
                  <a:cubicBezTo>
                    <a:pt x="-16880" y="474421"/>
                    <a:pt x="12841" y="386905"/>
                    <a:pt x="0" y="209785"/>
                  </a:cubicBezTo>
                  <a:close/>
                </a:path>
                <a:path w="5512818" h="1258691" fill="none" stroke="0" extrusionOk="0">
                  <a:moveTo>
                    <a:pt x="0" y="209785"/>
                  </a:moveTo>
                  <a:cubicBezTo>
                    <a:pt x="24939" y="62714"/>
                    <a:pt x="97977" y="36417"/>
                    <a:pt x="209785" y="0"/>
                  </a:cubicBezTo>
                  <a:cubicBezTo>
                    <a:pt x="435403" y="-1287"/>
                    <a:pt x="464822" y="-30185"/>
                    <a:pt x="693643" y="0"/>
                  </a:cubicBezTo>
                  <a:cubicBezTo>
                    <a:pt x="904616" y="70149"/>
                    <a:pt x="1046621" y="-47754"/>
                    <a:pt x="1228434" y="0"/>
                  </a:cubicBezTo>
                  <a:cubicBezTo>
                    <a:pt x="1375170" y="21313"/>
                    <a:pt x="1829737" y="-27109"/>
                    <a:pt x="1966955" y="0"/>
                  </a:cubicBezTo>
                  <a:cubicBezTo>
                    <a:pt x="2061911" y="16280"/>
                    <a:pt x="2171815" y="-15490"/>
                    <a:pt x="2350986" y="0"/>
                  </a:cubicBezTo>
                  <a:cubicBezTo>
                    <a:pt x="2530157" y="15490"/>
                    <a:pt x="2604776" y="-13219"/>
                    <a:pt x="2705476" y="0"/>
                  </a:cubicBezTo>
                  <a:cubicBezTo>
                    <a:pt x="3031419" y="-10441"/>
                    <a:pt x="3098357" y="-29095"/>
                    <a:pt x="3240266" y="0"/>
                  </a:cubicBezTo>
                  <a:cubicBezTo>
                    <a:pt x="3339250" y="-11821"/>
                    <a:pt x="3658047" y="47672"/>
                    <a:pt x="3876922" y="0"/>
                  </a:cubicBezTo>
                  <a:cubicBezTo>
                    <a:pt x="4145600" y="-19891"/>
                    <a:pt x="4253138" y="-7788"/>
                    <a:pt x="4615443" y="0"/>
                  </a:cubicBezTo>
                  <a:cubicBezTo>
                    <a:pt x="4984617" y="54427"/>
                    <a:pt x="5090607" y="-3965"/>
                    <a:pt x="5303031" y="0"/>
                  </a:cubicBezTo>
                  <a:cubicBezTo>
                    <a:pt x="5425192" y="-20075"/>
                    <a:pt x="5518798" y="74950"/>
                    <a:pt x="5512818" y="209785"/>
                  </a:cubicBezTo>
                  <a:cubicBezTo>
                    <a:pt x="5507020" y="425167"/>
                    <a:pt x="5505420" y="453886"/>
                    <a:pt x="5512818" y="637736"/>
                  </a:cubicBezTo>
                  <a:cubicBezTo>
                    <a:pt x="5513481" y="814889"/>
                    <a:pt x="5505579" y="899340"/>
                    <a:pt x="5512818" y="1048904"/>
                  </a:cubicBezTo>
                  <a:cubicBezTo>
                    <a:pt x="5495559" y="1140367"/>
                    <a:pt x="5428176" y="1264472"/>
                    <a:pt x="5303031" y="1258691"/>
                  </a:cubicBezTo>
                  <a:cubicBezTo>
                    <a:pt x="5089797" y="1243622"/>
                    <a:pt x="4734093" y="1229494"/>
                    <a:pt x="4564510" y="1258691"/>
                  </a:cubicBezTo>
                  <a:cubicBezTo>
                    <a:pt x="4347602" y="1278514"/>
                    <a:pt x="4137425" y="1249282"/>
                    <a:pt x="3978787" y="1258691"/>
                  </a:cubicBezTo>
                  <a:cubicBezTo>
                    <a:pt x="3899438" y="1302730"/>
                    <a:pt x="3605666" y="1235246"/>
                    <a:pt x="3240266" y="1258691"/>
                  </a:cubicBezTo>
                  <a:cubicBezTo>
                    <a:pt x="2903420" y="1234470"/>
                    <a:pt x="2841927" y="1287064"/>
                    <a:pt x="2756409" y="1258691"/>
                  </a:cubicBezTo>
                  <a:cubicBezTo>
                    <a:pt x="2650407" y="1222701"/>
                    <a:pt x="2274053" y="1290526"/>
                    <a:pt x="2119752" y="1258691"/>
                  </a:cubicBezTo>
                  <a:cubicBezTo>
                    <a:pt x="1951423" y="1311771"/>
                    <a:pt x="1808960" y="1334741"/>
                    <a:pt x="1483097" y="1258691"/>
                  </a:cubicBezTo>
                  <a:cubicBezTo>
                    <a:pt x="1170903" y="1237370"/>
                    <a:pt x="1182686" y="1248500"/>
                    <a:pt x="999238" y="1258691"/>
                  </a:cubicBezTo>
                  <a:cubicBezTo>
                    <a:pt x="781813" y="1317611"/>
                    <a:pt x="346887" y="1290390"/>
                    <a:pt x="209785" y="1258691"/>
                  </a:cubicBezTo>
                  <a:cubicBezTo>
                    <a:pt x="80778" y="1270437"/>
                    <a:pt x="4983" y="1153425"/>
                    <a:pt x="0" y="1048904"/>
                  </a:cubicBezTo>
                  <a:cubicBezTo>
                    <a:pt x="5073" y="933648"/>
                    <a:pt x="23814" y="813971"/>
                    <a:pt x="0" y="637736"/>
                  </a:cubicBezTo>
                  <a:cubicBezTo>
                    <a:pt x="6446" y="449000"/>
                    <a:pt x="-5187" y="384043"/>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89799 h 1138773"/>
                        <a:gd name="connsiteX1" fmla="*/ 370849 w 9745302"/>
                        <a:gd name="connsiteY1" fmla="*/ 0 h 1138773"/>
                        <a:gd name="connsiteX2" fmla="*/ 1226191 w 9745302"/>
                        <a:gd name="connsiteY2" fmla="*/ 0 h 1138773"/>
                        <a:gd name="connsiteX3" fmla="*/ 2171569 w 9745302"/>
                        <a:gd name="connsiteY3" fmla="*/ 0 h 1138773"/>
                        <a:gd name="connsiteX4" fmla="*/ 3477092 w 9745302"/>
                        <a:gd name="connsiteY4" fmla="*/ 0 h 1138773"/>
                        <a:gd name="connsiteX5" fmla="*/ 4782615 w 9745302"/>
                        <a:gd name="connsiteY5" fmla="*/ 0 h 1138773"/>
                        <a:gd name="connsiteX6" fmla="*/ 5727992 w 9745302"/>
                        <a:gd name="connsiteY6" fmla="*/ 0 h 1138773"/>
                        <a:gd name="connsiteX7" fmla="*/ 6853443 w 9745302"/>
                        <a:gd name="connsiteY7" fmla="*/ 0 h 1138773"/>
                        <a:gd name="connsiteX8" fmla="*/ 8158966 w 9745302"/>
                        <a:gd name="connsiteY8" fmla="*/ 0 h 1138773"/>
                        <a:gd name="connsiteX9" fmla="*/ 9374452 w 9745302"/>
                        <a:gd name="connsiteY9" fmla="*/ 0 h 1138773"/>
                        <a:gd name="connsiteX10" fmla="*/ 9745302 w 9745302"/>
                        <a:gd name="connsiteY10" fmla="*/ 189799 h 1138773"/>
                        <a:gd name="connsiteX11" fmla="*/ 9745302 w 9745302"/>
                        <a:gd name="connsiteY11" fmla="*/ 576978 h 1138773"/>
                        <a:gd name="connsiteX12" fmla="*/ 9745302 w 9745302"/>
                        <a:gd name="connsiteY12" fmla="*/ 948973 h 1138773"/>
                        <a:gd name="connsiteX13" fmla="*/ 9374452 w 9745302"/>
                        <a:gd name="connsiteY13" fmla="*/ 1138773 h 1138773"/>
                        <a:gd name="connsiteX14" fmla="*/ 8068929 w 9745302"/>
                        <a:gd name="connsiteY14" fmla="*/ 1138773 h 1138773"/>
                        <a:gd name="connsiteX15" fmla="*/ 7033515 w 9745302"/>
                        <a:gd name="connsiteY15" fmla="*/ 1138773 h 1138773"/>
                        <a:gd name="connsiteX16" fmla="*/ 5727992 w 9745302"/>
                        <a:gd name="connsiteY16" fmla="*/ 1138773 h 1138773"/>
                        <a:gd name="connsiteX17" fmla="*/ 4872651 w 9745302"/>
                        <a:gd name="connsiteY17" fmla="*/ 1138773 h 1138773"/>
                        <a:gd name="connsiteX18" fmla="*/ 3747200 w 9745302"/>
                        <a:gd name="connsiteY18" fmla="*/ 1138773 h 1138773"/>
                        <a:gd name="connsiteX19" fmla="*/ 2621751 w 9745302"/>
                        <a:gd name="connsiteY19" fmla="*/ 1138773 h 1138773"/>
                        <a:gd name="connsiteX20" fmla="*/ 1766408 w 9745302"/>
                        <a:gd name="connsiteY20" fmla="*/ 1138773 h 1138773"/>
                        <a:gd name="connsiteX21" fmla="*/ 370849 w 9745302"/>
                        <a:gd name="connsiteY21" fmla="*/ 1138773 h 1138773"/>
                        <a:gd name="connsiteX22" fmla="*/ 0 w 9745302"/>
                        <a:gd name="connsiteY22" fmla="*/ 948973 h 1138773"/>
                        <a:gd name="connsiteX23" fmla="*/ 0 w 9745302"/>
                        <a:gd name="connsiteY23" fmla="*/ 576978 h 1138773"/>
                        <a:gd name="connsiteX24" fmla="*/ 0 w 9745302"/>
                        <a:gd name="connsiteY24" fmla="*/ 189799 h 1138773"/>
                        <a:gd name="connsiteX0" fmla="*/ 0 w 9745302"/>
                        <a:gd name="connsiteY0" fmla="*/ 189799 h 1138773"/>
                        <a:gd name="connsiteX1" fmla="*/ 370849 w 9745302"/>
                        <a:gd name="connsiteY1" fmla="*/ 0 h 1138773"/>
                        <a:gd name="connsiteX2" fmla="*/ 1586335 w 9745302"/>
                        <a:gd name="connsiteY2" fmla="*/ 0 h 1138773"/>
                        <a:gd name="connsiteX3" fmla="*/ 2621751 w 9745302"/>
                        <a:gd name="connsiteY3" fmla="*/ 0 h 1138773"/>
                        <a:gd name="connsiteX4" fmla="*/ 3477092 w 9745302"/>
                        <a:gd name="connsiteY4" fmla="*/ 0 h 1138773"/>
                        <a:gd name="connsiteX5" fmla="*/ 4422471 w 9745302"/>
                        <a:gd name="connsiteY5" fmla="*/ 0 h 1138773"/>
                        <a:gd name="connsiteX6" fmla="*/ 5277812 w 9745302"/>
                        <a:gd name="connsiteY6" fmla="*/ 0 h 1138773"/>
                        <a:gd name="connsiteX7" fmla="*/ 6133154 w 9745302"/>
                        <a:gd name="connsiteY7" fmla="*/ 0 h 1138773"/>
                        <a:gd name="connsiteX8" fmla="*/ 7258605 w 9745302"/>
                        <a:gd name="connsiteY8" fmla="*/ 0 h 1138773"/>
                        <a:gd name="connsiteX9" fmla="*/ 8294018 w 9745302"/>
                        <a:gd name="connsiteY9" fmla="*/ 0 h 1138773"/>
                        <a:gd name="connsiteX10" fmla="*/ 9374452 w 9745302"/>
                        <a:gd name="connsiteY10" fmla="*/ 0 h 1138773"/>
                        <a:gd name="connsiteX11" fmla="*/ 9745302 w 9745302"/>
                        <a:gd name="connsiteY11" fmla="*/ 189799 h 1138773"/>
                        <a:gd name="connsiteX12" fmla="*/ 9745302 w 9745302"/>
                        <a:gd name="connsiteY12" fmla="*/ 569386 h 1138773"/>
                        <a:gd name="connsiteX13" fmla="*/ 9745302 w 9745302"/>
                        <a:gd name="connsiteY13" fmla="*/ 948973 h 1138773"/>
                        <a:gd name="connsiteX14" fmla="*/ 9374452 w 9745302"/>
                        <a:gd name="connsiteY14" fmla="*/ 1138773 h 1138773"/>
                        <a:gd name="connsiteX15" fmla="*/ 8519110 w 9745302"/>
                        <a:gd name="connsiteY15" fmla="*/ 1138773 h 1138773"/>
                        <a:gd name="connsiteX16" fmla="*/ 7393659 w 9745302"/>
                        <a:gd name="connsiteY16" fmla="*/ 1138773 h 1138773"/>
                        <a:gd name="connsiteX17" fmla="*/ 6178173 w 9745302"/>
                        <a:gd name="connsiteY17" fmla="*/ 1138773 h 1138773"/>
                        <a:gd name="connsiteX18" fmla="*/ 5570430 w 9745302"/>
                        <a:gd name="connsiteY18" fmla="*/ 1138773 h 1138773"/>
                        <a:gd name="connsiteX19" fmla="*/ 4962686 w 9745302"/>
                        <a:gd name="connsiteY19" fmla="*/ 1138773 h 1138773"/>
                        <a:gd name="connsiteX20" fmla="*/ 3927272 w 9745302"/>
                        <a:gd name="connsiteY20" fmla="*/ 1138773 h 1138773"/>
                        <a:gd name="connsiteX21" fmla="*/ 2981893 w 9745302"/>
                        <a:gd name="connsiteY21" fmla="*/ 1138773 h 1138773"/>
                        <a:gd name="connsiteX22" fmla="*/ 2126552 w 9745302"/>
                        <a:gd name="connsiteY22" fmla="*/ 1138773 h 1138773"/>
                        <a:gd name="connsiteX23" fmla="*/ 370849 w 9745302"/>
                        <a:gd name="connsiteY23" fmla="*/ 1138773 h 1138773"/>
                        <a:gd name="connsiteX24" fmla="*/ 0 w 9745302"/>
                        <a:gd name="connsiteY24" fmla="*/ 948973 h 1138773"/>
                        <a:gd name="connsiteX25" fmla="*/ 0 w 9745302"/>
                        <a:gd name="connsiteY25" fmla="*/ 584570 h 1138773"/>
                        <a:gd name="connsiteX26" fmla="*/ 0 w 9745302"/>
                        <a:gd name="connsiteY26" fmla="*/ 189799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45302" h="1138773" fill="none" extrusionOk="0">
                          <a:moveTo>
                            <a:pt x="0" y="189799"/>
                          </a:moveTo>
                          <a:cubicBezTo>
                            <a:pt x="33734" y="50895"/>
                            <a:pt x="169997" y="31314"/>
                            <a:pt x="370849" y="0"/>
                          </a:cubicBezTo>
                          <a:cubicBezTo>
                            <a:pt x="768146" y="-4554"/>
                            <a:pt x="825929" y="-27365"/>
                            <a:pt x="1226191" y="0"/>
                          </a:cubicBezTo>
                          <a:cubicBezTo>
                            <a:pt x="1643050" y="59292"/>
                            <a:pt x="1843634" y="-38335"/>
                            <a:pt x="2171569" y="0"/>
                          </a:cubicBezTo>
                          <a:cubicBezTo>
                            <a:pt x="2429276" y="-242"/>
                            <a:pt x="3229272" y="-31732"/>
                            <a:pt x="3477092" y="0"/>
                          </a:cubicBezTo>
                          <a:cubicBezTo>
                            <a:pt x="3819122" y="-1919"/>
                            <a:pt x="4204788" y="2678"/>
                            <a:pt x="4782615" y="0"/>
                          </a:cubicBezTo>
                          <a:cubicBezTo>
                            <a:pt x="5372933" y="-11276"/>
                            <a:pt x="5497261" y="-18759"/>
                            <a:pt x="5727992" y="0"/>
                          </a:cubicBezTo>
                          <a:cubicBezTo>
                            <a:pt x="5918431" y="3197"/>
                            <a:pt x="6361947" y="60171"/>
                            <a:pt x="6853443" y="0"/>
                          </a:cubicBezTo>
                          <a:cubicBezTo>
                            <a:pt x="7291043" y="-32329"/>
                            <a:pt x="7517691" y="11615"/>
                            <a:pt x="8158966" y="0"/>
                          </a:cubicBezTo>
                          <a:cubicBezTo>
                            <a:pt x="8798464" y="39673"/>
                            <a:pt x="9054672" y="-14154"/>
                            <a:pt x="9374452" y="0"/>
                          </a:cubicBezTo>
                          <a:cubicBezTo>
                            <a:pt x="9594492" y="-4705"/>
                            <a:pt x="9740991" y="67587"/>
                            <a:pt x="9745302" y="189799"/>
                          </a:cubicBezTo>
                          <a:cubicBezTo>
                            <a:pt x="9728609" y="384870"/>
                            <a:pt x="9733192" y="411102"/>
                            <a:pt x="9745302" y="576978"/>
                          </a:cubicBezTo>
                          <a:cubicBezTo>
                            <a:pt x="9756954" y="744935"/>
                            <a:pt x="9731871" y="819947"/>
                            <a:pt x="9745302" y="948973"/>
                          </a:cubicBezTo>
                          <a:cubicBezTo>
                            <a:pt x="9726593" y="1059013"/>
                            <a:pt x="9618973" y="1172666"/>
                            <a:pt x="9374452" y="1138773"/>
                          </a:cubicBezTo>
                          <a:cubicBezTo>
                            <a:pt x="8929024" y="1119657"/>
                            <a:pt x="8358277" y="1106448"/>
                            <a:pt x="8068929" y="1138773"/>
                          </a:cubicBezTo>
                          <a:cubicBezTo>
                            <a:pt x="7744234" y="1159982"/>
                            <a:pt x="7333811" y="1122252"/>
                            <a:pt x="7033515" y="1138773"/>
                          </a:cubicBezTo>
                          <a:cubicBezTo>
                            <a:pt x="6793581" y="1217751"/>
                            <a:pt x="6306548" y="1131528"/>
                            <a:pt x="5727992" y="1138773"/>
                          </a:cubicBezTo>
                          <a:cubicBezTo>
                            <a:pt x="5137720" y="1119424"/>
                            <a:pt x="5044297" y="1161718"/>
                            <a:pt x="4872651" y="1138773"/>
                          </a:cubicBezTo>
                          <a:cubicBezTo>
                            <a:pt x="4730738" y="1097373"/>
                            <a:pt x="4041694" y="1166855"/>
                            <a:pt x="3747200" y="1138773"/>
                          </a:cubicBezTo>
                          <a:cubicBezTo>
                            <a:pt x="3454561" y="1191127"/>
                            <a:pt x="3189269" y="1210217"/>
                            <a:pt x="2621751" y="1138773"/>
                          </a:cubicBezTo>
                          <a:cubicBezTo>
                            <a:pt x="2069227" y="1119136"/>
                            <a:pt x="2086935" y="1131721"/>
                            <a:pt x="1766408" y="1138773"/>
                          </a:cubicBezTo>
                          <a:cubicBezTo>
                            <a:pt x="1427798" y="1171622"/>
                            <a:pt x="613951" y="1159798"/>
                            <a:pt x="370849" y="1138773"/>
                          </a:cubicBezTo>
                          <a:cubicBezTo>
                            <a:pt x="125163" y="1138033"/>
                            <a:pt x="-11631" y="1036149"/>
                            <a:pt x="0" y="948973"/>
                          </a:cubicBezTo>
                          <a:cubicBezTo>
                            <a:pt x="20370" y="843132"/>
                            <a:pt x="15023" y="722150"/>
                            <a:pt x="0" y="576978"/>
                          </a:cubicBezTo>
                          <a:cubicBezTo>
                            <a:pt x="-5780" y="411038"/>
                            <a:pt x="-10061" y="332185"/>
                            <a:pt x="0" y="189799"/>
                          </a:cubicBezTo>
                          <a:close/>
                        </a:path>
                        <a:path w="9745302" h="1138773" stroke="0" extrusionOk="0">
                          <a:moveTo>
                            <a:pt x="0" y="189799"/>
                          </a:moveTo>
                          <a:cubicBezTo>
                            <a:pt x="16614" y="117447"/>
                            <a:pt x="200800" y="17877"/>
                            <a:pt x="370849" y="0"/>
                          </a:cubicBezTo>
                          <a:cubicBezTo>
                            <a:pt x="723765" y="24560"/>
                            <a:pt x="1209354" y="-4022"/>
                            <a:pt x="1586335" y="0"/>
                          </a:cubicBezTo>
                          <a:cubicBezTo>
                            <a:pt x="1933545" y="38704"/>
                            <a:pt x="2206163" y="53582"/>
                            <a:pt x="2621751" y="0"/>
                          </a:cubicBezTo>
                          <a:cubicBezTo>
                            <a:pt x="3017748" y="-12588"/>
                            <a:pt x="3060429" y="-14142"/>
                            <a:pt x="3477092" y="0"/>
                          </a:cubicBezTo>
                          <a:cubicBezTo>
                            <a:pt x="3879287" y="46157"/>
                            <a:pt x="4216579" y="21895"/>
                            <a:pt x="4422471" y="0"/>
                          </a:cubicBezTo>
                          <a:cubicBezTo>
                            <a:pt x="4652746" y="-15778"/>
                            <a:pt x="4963747" y="-37847"/>
                            <a:pt x="5277812" y="0"/>
                          </a:cubicBezTo>
                          <a:cubicBezTo>
                            <a:pt x="5637203" y="63471"/>
                            <a:pt x="5916117" y="-16727"/>
                            <a:pt x="6133154" y="0"/>
                          </a:cubicBezTo>
                          <a:cubicBezTo>
                            <a:pt x="6345998" y="-1838"/>
                            <a:pt x="6772753" y="-16700"/>
                            <a:pt x="7258605" y="0"/>
                          </a:cubicBezTo>
                          <a:cubicBezTo>
                            <a:pt x="7811908" y="50932"/>
                            <a:pt x="8087766" y="51238"/>
                            <a:pt x="8294018" y="0"/>
                          </a:cubicBezTo>
                          <a:cubicBezTo>
                            <a:pt x="8516419" y="-102515"/>
                            <a:pt x="9030363" y="60159"/>
                            <a:pt x="9374452" y="0"/>
                          </a:cubicBezTo>
                          <a:cubicBezTo>
                            <a:pt x="9565687" y="-10990"/>
                            <a:pt x="9765166" y="81138"/>
                            <a:pt x="9745302" y="189799"/>
                          </a:cubicBezTo>
                          <a:cubicBezTo>
                            <a:pt x="9730807" y="277642"/>
                            <a:pt x="9737212" y="404330"/>
                            <a:pt x="9745302" y="569386"/>
                          </a:cubicBezTo>
                          <a:cubicBezTo>
                            <a:pt x="9739597" y="750397"/>
                            <a:pt x="9734874" y="793985"/>
                            <a:pt x="9745302" y="948973"/>
                          </a:cubicBezTo>
                          <a:cubicBezTo>
                            <a:pt x="9724874" y="1069193"/>
                            <a:pt x="9623118" y="1157563"/>
                            <a:pt x="9374452" y="1138773"/>
                          </a:cubicBezTo>
                          <a:cubicBezTo>
                            <a:pt x="9194933" y="1150034"/>
                            <a:pt x="8896092" y="1207846"/>
                            <a:pt x="8519110" y="1138773"/>
                          </a:cubicBezTo>
                          <a:cubicBezTo>
                            <a:pt x="8138234" y="1127521"/>
                            <a:pt x="7725780" y="1132321"/>
                            <a:pt x="7393659" y="1138773"/>
                          </a:cubicBezTo>
                          <a:cubicBezTo>
                            <a:pt x="7012108" y="1207538"/>
                            <a:pt x="6542920" y="1162345"/>
                            <a:pt x="6178173" y="1138773"/>
                          </a:cubicBezTo>
                          <a:cubicBezTo>
                            <a:pt x="5945105" y="1143856"/>
                            <a:pt x="5810202" y="1134513"/>
                            <a:pt x="5570430" y="1138773"/>
                          </a:cubicBezTo>
                          <a:cubicBezTo>
                            <a:pt x="5330658" y="1143033"/>
                            <a:pt x="5145124" y="1157616"/>
                            <a:pt x="4962686" y="1138773"/>
                          </a:cubicBezTo>
                          <a:cubicBezTo>
                            <a:pt x="4604838" y="1164440"/>
                            <a:pt x="4215280" y="1142812"/>
                            <a:pt x="3927272" y="1138773"/>
                          </a:cubicBezTo>
                          <a:cubicBezTo>
                            <a:pt x="3626239" y="1133553"/>
                            <a:pt x="3238385" y="1169316"/>
                            <a:pt x="2981893" y="1138773"/>
                          </a:cubicBezTo>
                          <a:cubicBezTo>
                            <a:pt x="2764487" y="1141872"/>
                            <a:pt x="2561545" y="1140260"/>
                            <a:pt x="2126552" y="1138773"/>
                          </a:cubicBezTo>
                          <a:cubicBezTo>
                            <a:pt x="1670567" y="1271367"/>
                            <a:pt x="1078454" y="1173557"/>
                            <a:pt x="370849" y="1138773"/>
                          </a:cubicBezTo>
                          <a:cubicBezTo>
                            <a:pt x="173737" y="1160035"/>
                            <a:pt x="-28906" y="1049564"/>
                            <a:pt x="0" y="948973"/>
                          </a:cubicBezTo>
                          <a:cubicBezTo>
                            <a:pt x="-5757" y="810170"/>
                            <a:pt x="26332" y="683645"/>
                            <a:pt x="0" y="584570"/>
                          </a:cubicBezTo>
                          <a:cubicBezTo>
                            <a:pt x="-14914" y="481199"/>
                            <a:pt x="-51211" y="376390"/>
                            <a:pt x="0" y="189799"/>
                          </a:cubicBezTo>
                          <a:close/>
                        </a:path>
                        <a:path w="9745302" h="1138773" fill="none" stroke="0" extrusionOk="0">
                          <a:moveTo>
                            <a:pt x="0" y="189799"/>
                          </a:moveTo>
                          <a:cubicBezTo>
                            <a:pt x="1979" y="82565"/>
                            <a:pt x="173948" y="8153"/>
                            <a:pt x="370849" y="0"/>
                          </a:cubicBezTo>
                          <a:cubicBezTo>
                            <a:pt x="764400" y="-1281"/>
                            <a:pt x="825145" y="-16910"/>
                            <a:pt x="1226191" y="0"/>
                          </a:cubicBezTo>
                          <a:cubicBezTo>
                            <a:pt x="1578037" y="25032"/>
                            <a:pt x="1884480" y="-25683"/>
                            <a:pt x="2171569" y="0"/>
                          </a:cubicBezTo>
                          <a:cubicBezTo>
                            <a:pt x="2465878" y="43695"/>
                            <a:pt x="3195477" y="14439"/>
                            <a:pt x="3477092" y="0"/>
                          </a:cubicBezTo>
                          <a:cubicBezTo>
                            <a:pt x="3784605" y="-13803"/>
                            <a:pt x="4164617" y="-5898"/>
                            <a:pt x="4782615" y="0"/>
                          </a:cubicBezTo>
                          <a:cubicBezTo>
                            <a:pt x="5375039" y="-11836"/>
                            <a:pt x="5469451" y="-33411"/>
                            <a:pt x="5727992" y="0"/>
                          </a:cubicBezTo>
                          <a:cubicBezTo>
                            <a:pt x="5953967" y="26129"/>
                            <a:pt x="6359773" y="-14500"/>
                            <a:pt x="6853443" y="0"/>
                          </a:cubicBezTo>
                          <a:cubicBezTo>
                            <a:pt x="7305234" y="-37630"/>
                            <a:pt x="7575770" y="-23874"/>
                            <a:pt x="8158966" y="0"/>
                          </a:cubicBezTo>
                          <a:cubicBezTo>
                            <a:pt x="8810492" y="51121"/>
                            <a:pt x="9082038" y="-18885"/>
                            <a:pt x="9374452" y="0"/>
                          </a:cubicBezTo>
                          <a:cubicBezTo>
                            <a:pt x="9590383" y="487"/>
                            <a:pt x="9738850" y="73483"/>
                            <a:pt x="9745302" y="189799"/>
                          </a:cubicBezTo>
                          <a:cubicBezTo>
                            <a:pt x="9724816" y="378963"/>
                            <a:pt x="9739176" y="410551"/>
                            <a:pt x="9745302" y="576978"/>
                          </a:cubicBezTo>
                          <a:cubicBezTo>
                            <a:pt x="9759670" y="743466"/>
                            <a:pt x="9721590" y="797184"/>
                            <a:pt x="9745302" y="948973"/>
                          </a:cubicBezTo>
                          <a:cubicBezTo>
                            <a:pt x="9700821" y="1024610"/>
                            <a:pt x="9590956" y="1133422"/>
                            <a:pt x="9374452" y="1138773"/>
                          </a:cubicBezTo>
                          <a:cubicBezTo>
                            <a:pt x="8927311" y="1068012"/>
                            <a:pt x="8364455" y="1104164"/>
                            <a:pt x="8068929" y="1138773"/>
                          </a:cubicBezTo>
                          <a:cubicBezTo>
                            <a:pt x="7766284" y="1140843"/>
                            <a:pt x="7290152" y="1165907"/>
                            <a:pt x="7033515" y="1138773"/>
                          </a:cubicBezTo>
                          <a:cubicBezTo>
                            <a:pt x="6737307" y="1115103"/>
                            <a:pt x="6237878" y="1219034"/>
                            <a:pt x="5727992" y="1138773"/>
                          </a:cubicBezTo>
                          <a:cubicBezTo>
                            <a:pt x="5140209" y="1120018"/>
                            <a:pt x="5064619" y="1153301"/>
                            <a:pt x="4872651" y="1138773"/>
                          </a:cubicBezTo>
                          <a:cubicBezTo>
                            <a:pt x="4671472" y="1102277"/>
                            <a:pt x="3958105" y="1152366"/>
                            <a:pt x="3747200" y="1138773"/>
                          </a:cubicBezTo>
                          <a:cubicBezTo>
                            <a:pt x="3430127" y="1158057"/>
                            <a:pt x="3147730" y="1154537"/>
                            <a:pt x="2621751" y="1138773"/>
                          </a:cubicBezTo>
                          <a:cubicBezTo>
                            <a:pt x="2066997" y="1122493"/>
                            <a:pt x="2095171" y="1127702"/>
                            <a:pt x="1766408" y="1138773"/>
                          </a:cubicBezTo>
                          <a:cubicBezTo>
                            <a:pt x="1458240" y="1164779"/>
                            <a:pt x="689809" y="1113053"/>
                            <a:pt x="370849" y="1138773"/>
                          </a:cubicBezTo>
                          <a:cubicBezTo>
                            <a:pt x="103737" y="1144780"/>
                            <a:pt x="-24986" y="1064895"/>
                            <a:pt x="0" y="948973"/>
                          </a:cubicBezTo>
                          <a:cubicBezTo>
                            <a:pt x="30480" y="829770"/>
                            <a:pt x="19289" y="731290"/>
                            <a:pt x="0" y="576978"/>
                          </a:cubicBezTo>
                          <a:cubicBezTo>
                            <a:pt x="-20157" y="428512"/>
                            <a:pt x="3422" y="342154"/>
                            <a:pt x="0" y="18979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1" name="TextBox 20">
              <a:extLst>
                <a:ext uri="{FF2B5EF4-FFF2-40B4-BE49-F238E27FC236}">
                  <a16:creationId xmlns:a16="http://schemas.microsoft.com/office/drawing/2014/main" id="{B91EB0EB-0FF3-A944-800B-C8227D32AC1B}"/>
                </a:ext>
              </a:extLst>
            </p:cNvPr>
            <p:cNvSpPr txBox="1"/>
            <p:nvPr/>
          </p:nvSpPr>
          <p:spPr>
            <a:xfrm>
              <a:off x="-3508223" y="3909533"/>
              <a:ext cx="5294461" cy="10684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tìm</a:t>
              </a:r>
              <a:r>
                <a:rPr lang="en-US" sz="2800" b="1" i="1" dirty="0">
                  <a:solidFill>
                    <a:srgbClr val="224E4A"/>
                  </a:solidFill>
                  <a:latin typeface="Cambria" panose="02040503050406030204" pitchFamily="18" charset="0"/>
                </a:rPr>
                <a:t> ra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kiến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khác</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22" name="Group 21">
            <a:extLst>
              <a:ext uri="{FF2B5EF4-FFF2-40B4-BE49-F238E27FC236}">
                <a16:creationId xmlns:a16="http://schemas.microsoft.com/office/drawing/2014/main" id="{602610C7-00EE-DB4D-9671-AB399BB53DCA}"/>
              </a:ext>
            </a:extLst>
          </p:cNvPr>
          <p:cNvGrpSpPr/>
          <p:nvPr/>
        </p:nvGrpSpPr>
        <p:grpSpPr>
          <a:xfrm>
            <a:off x="691081" y="2317112"/>
            <a:ext cx="9745302" cy="907055"/>
            <a:chOff x="-3696975" y="3771034"/>
            <a:chExt cx="5512818" cy="1258691"/>
          </a:xfrm>
        </p:grpSpPr>
        <p:sp>
          <p:nvSpPr>
            <p:cNvPr id="24" name="Rectangle: Rounded Corners 22">
              <a:extLst>
                <a:ext uri="{FF2B5EF4-FFF2-40B4-BE49-F238E27FC236}">
                  <a16:creationId xmlns:a16="http://schemas.microsoft.com/office/drawing/2014/main" id="{0E9D74E8-B15C-7B4D-AB4F-5EB835CCB2A1}"/>
                </a:ext>
              </a:extLst>
            </p:cNvPr>
            <p:cNvSpPr/>
            <p:nvPr/>
          </p:nvSpPr>
          <p:spPr>
            <a:xfrm>
              <a:off x="-3696975" y="3771034"/>
              <a:ext cx="5512818" cy="1258691"/>
            </a:xfrm>
            <a:custGeom>
              <a:avLst/>
              <a:gdLst>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 name="connsiteX0" fmla="*/ 0 w 5512818"/>
                <a:gd name="connsiteY0" fmla="*/ 209784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4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954222 w 5512818"/>
                <a:gd name="connsiteY21" fmla="*/ 1258691 h 1258691"/>
                <a:gd name="connsiteX22" fmla="*/ 1686826 w 5512818"/>
                <a:gd name="connsiteY22" fmla="*/ 1258691 h 1258691"/>
                <a:gd name="connsiteX23" fmla="*/ 1202968 w 5512818"/>
                <a:gd name="connsiteY23" fmla="*/ 1258691 h 1258691"/>
                <a:gd name="connsiteX24" fmla="*/ 209785 w 5512818"/>
                <a:gd name="connsiteY24" fmla="*/ 1258691 h 1258691"/>
                <a:gd name="connsiteX25" fmla="*/ 0 w 5512818"/>
                <a:gd name="connsiteY25" fmla="*/ 1048904 h 1258691"/>
                <a:gd name="connsiteX26" fmla="*/ 0 w 5512818"/>
                <a:gd name="connsiteY26" fmla="*/ 646127 h 1258691"/>
                <a:gd name="connsiteX27" fmla="*/ 0 w 5512818"/>
                <a:gd name="connsiteY27" fmla="*/ 209784 h 1258691"/>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4"/>
                  </a:moveTo>
                  <a:cubicBezTo>
                    <a:pt x="25951" y="54080"/>
                    <a:pt x="96662" y="67804"/>
                    <a:pt x="209785" y="0"/>
                  </a:cubicBezTo>
                  <a:cubicBezTo>
                    <a:pt x="434367" y="-4604"/>
                    <a:pt x="465888" y="-32023"/>
                    <a:pt x="693643" y="0"/>
                  </a:cubicBezTo>
                  <a:cubicBezTo>
                    <a:pt x="938840" y="76310"/>
                    <a:pt x="1017097" y="-67193"/>
                    <a:pt x="1228434" y="0"/>
                  </a:cubicBezTo>
                  <a:cubicBezTo>
                    <a:pt x="1327359" y="-37270"/>
                    <a:pt x="1827334" y="-33495"/>
                    <a:pt x="1966955" y="0"/>
                  </a:cubicBezTo>
                  <a:cubicBezTo>
                    <a:pt x="2202474" y="-32394"/>
                    <a:pt x="2406620" y="-16266"/>
                    <a:pt x="2705476" y="0"/>
                  </a:cubicBezTo>
                  <a:cubicBezTo>
                    <a:pt x="3019084" y="-24588"/>
                    <a:pt x="3114300" y="-20371"/>
                    <a:pt x="3240266" y="0"/>
                  </a:cubicBezTo>
                  <a:cubicBezTo>
                    <a:pt x="3350406" y="4636"/>
                    <a:pt x="3584421" y="133943"/>
                    <a:pt x="3876922" y="0"/>
                  </a:cubicBezTo>
                  <a:cubicBezTo>
                    <a:pt x="4130506" y="-20501"/>
                    <a:pt x="4262003" y="-312"/>
                    <a:pt x="4615443" y="0"/>
                  </a:cubicBezTo>
                  <a:cubicBezTo>
                    <a:pt x="4996255" y="70954"/>
                    <a:pt x="5095836" y="-43917"/>
                    <a:pt x="5303031" y="0"/>
                  </a:cubicBezTo>
                  <a:cubicBezTo>
                    <a:pt x="5438204" y="-12575"/>
                    <a:pt x="5508594" y="58663"/>
                    <a:pt x="5512818" y="209784"/>
                  </a:cubicBezTo>
                  <a:cubicBezTo>
                    <a:pt x="5506539" y="430891"/>
                    <a:pt x="5509436" y="466335"/>
                    <a:pt x="5512818" y="637736"/>
                  </a:cubicBezTo>
                  <a:cubicBezTo>
                    <a:pt x="5511856" y="841921"/>
                    <a:pt x="5505274" y="909944"/>
                    <a:pt x="5512818" y="1048904"/>
                  </a:cubicBezTo>
                  <a:cubicBezTo>
                    <a:pt x="5510049" y="1192873"/>
                    <a:pt x="5449921" y="1295126"/>
                    <a:pt x="5303031" y="1258691"/>
                  </a:cubicBezTo>
                  <a:cubicBezTo>
                    <a:pt x="5041575" y="1258518"/>
                    <a:pt x="4717246" y="1192052"/>
                    <a:pt x="4564510" y="1258691"/>
                  </a:cubicBezTo>
                  <a:cubicBezTo>
                    <a:pt x="4368477" y="1294130"/>
                    <a:pt x="4173361" y="1217066"/>
                    <a:pt x="3978787" y="1258691"/>
                  </a:cubicBezTo>
                  <a:cubicBezTo>
                    <a:pt x="3845113" y="1387852"/>
                    <a:pt x="3532372" y="1177779"/>
                    <a:pt x="3240266" y="1258691"/>
                  </a:cubicBezTo>
                  <a:cubicBezTo>
                    <a:pt x="2910566" y="1225293"/>
                    <a:pt x="2840155" y="1291938"/>
                    <a:pt x="2756409" y="1258691"/>
                  </a:cubicBezTo>
                  <a:cubicBezTo>
                    <a:pt x="2698017" y="1194910"/>
                    <a:pt x="2293767" y="1310376"/>
                    <a:pt x="2119752" y="1258691"/>
                  </a:cubicBezTo>
                  <a:cubicBezTo>
                    <a:pt x="1940313" y="1367525"/>
                    <a:pt x="1801730" y="1312577"/>
                    <a:pt x="1483097" y="1258691"/>
                  </a:cubicBezTo>
                  <a:cubicBezTo>
                    <a:pt x="1170401" y="1239723"/>
                    <a:pt x="1179712" y="1250635"/>
                    <a:pt x="999238" y="1258691"/>
                  </a:cubicBezTo>
                  <a:cubicBezTo>
                    <a:pt x="788817" y="1349479"/>
                    <a:pt x="325238" y="1291337"/>
                    <a:pt x="209785" y="1258691"/>
                  </a:cubicBezTo>
                  <a:cubicBezTo>
                    <a:pt x="84144" y="1272498"/>
                    <a:pt x="15" y="1136270"/>
                    <a:pt x="0" y="1048904"/>
                  </a:cubicBezTo>
                  <a:cubicBezTo>
                    <a:pt x="11448" y="928341"/>
                    <a:pt x="14787" y="777821"/>
                    <a:pt x="0" y="637736"/>
                  </a:cubicBezTo>
                  <a:cubicBezTo>
                    <a:pt x="173" y="448624"/>
                    <a:pt x="-10408" y="363671"/>
                    <a:pt x="0" y="209784"/>
                  </a:cubicBezTo>
                  <a:close/>
                </a:path>
                <a:path w="5512818" h="1258691" stroke="0" extrusionOk="0">
                  <a:moveTo>
                    <a:pt x="0" y="209784"/>
                  </a:moveTo>
                  <a:cubicBezTo>
                    <a:pt x="8539" y="137581"/>
                    <a:pt x="117094" y="24814"/>
                    <a:pt x="209785" y="0"/>
                  </a:cubicBezTo>
                  <a:cubicBezTo>
                    <a:pt x="412949" y="24877"/>
                    <a:pt x="641682" y="-35306"/>
                    <a:pt x="897373" y="0"/>
                  </a:cubicBezTo>
                  <a:cubicBezTo>
                    <a:pt x="1096254" y="30197"/>
                    <a:pt x="1236799" y="72024"/>
                    <a:pt x="1483097" y="0"/>
                  </a:cubicBezTo>
                  <a:cubicBezTo>
                    <a:pt x="1707829" y="-12835"/>
                    <a:pt x="1732381" y="-15338"/>
                    <a:pt x="1966955" y="0"/>
                  </a:cubicBezTo>
                  <a:cubicBezTo>
                    <a:pt x="2182965" y="81632"/>
                    <a:pt x="2368493" y="62623"/>
                    <a:pt x="2501746" y="0"/>
                  </a:cubicBezTo>
                  <a:cubicBezTo>
                    <a:pt x="2655127" y="-25214"/>
                    <a:pt x="2843252" y="-98887"/>
                    <a:pt x="2985604" y="0"/>
                  </a:cubicBezTo>
                  <a:cubicBezTo>
                    <a:pt x="3187752" y="62145"/>
                    <a:pt x="3323538" y="-61204"/>
                    <a:pt x="3469462" y="0"/>
                  </a:cubicBezTo>
                  <a:cubicBezTo>
                    <a:pt x="3622924" y="22509"/>
                    <a:pt x="3871350" y="13553"/>
                    <a:pt x="4106118" y="0"/>
                  </a:cubicBezTo>
                  <a:cubicBezTo>
                    <a:pt x="4438934" y="69117"/>
                    <a:pt x="4586443" y="67390"/>
                    <a:pt x="4691841" y="0"/>
                  </a:cubicBezTo>
                  <a:cubicBezTo>
                    <a:pt x="4813339" y="-159114"/>
                    <a:pt x="5131366" y="117621"/>
                    <a:pt x="5303031" y="0"/>
                  </a:cubicBezTo>
                  <a:cubicBezTo>
                    <a:pt x="5434053" y="-26100"/>
                    <a:pt x="5527732" y="90574"/>
                    <a:pt x="5512818" y="209784"/>
                  </a:cubicBezTo>
                  <a:cubicBezTo>
                    <a:pt x="5514672" y="327385"/>
                    <a:pt x="5507459" y="444266"/>
                    <a:pt x="5512818" y="629344"/>
                  </a:cubicBezTo>
                  <a:cubicBezTo>
                    <a:pt x="5505435" y="820070"/>
                    <a:pt x="5515857" y="875594"/>
                    <a:pt x="5512818" y="1048904"/>
                  </a:cubicBezTo>
                  <a:cubicBezTo>
                    <a:pt x="5508190" y="1150534"/>
                    <a:pt x="5445242" y="1327473"/>
                    <a:pt x="5303031" y="1258691"/>
                  </a:cubicBezTo>
                  <a:cubicBezTo>
                    <a:pt x="5227730" y="1260377"/>
                    <a:pt x="5018012" y="1402489"/>
                    <a:pt x="4819173" y="1258691"/>
                  </a:cubicBezTo>
                  <a:cubicBezTo>
                    <a:pt x="4631186" y="1270701"/>
                    <a:pt x="4312359" y="1287437"/>
                    <a:pt x="4182517" y="1258691"/>
                  </a:cubicBezTo>
                  <a:cubicBezTo>
                    <a:pt x="3963408" y="1353007"/>
                    <a:pt x="3697614" y="1282434"/>
                    <a:pt x="3494929" y="1258691"/>
                  </a:cubicBezTo>
                  <a:cubicBezTo>
                    <a:pt x="3365778" y="1271090"/>
                    <a:pt x="3295298" y="1239995"/>
                    <a:pt x="3151135" y="1258691"/>
                  </a:cubicBezTo>
                  <a:cubicBezTo>
                    <a:pt x="3017672" y="1260083"/>
                    <a:pt x="2925861" y="1267877"/>
                    <a:pt x="2807340" y="1258691"/>
                  </a:cubicBezTo>
                  <a:cubicBezTo>
                    <a:pt x="2582705" y="1306642"/>
                    <a:pt x="2348584" y="1265584"/>
                    <a:pt x="2221617" y="1258691"/>
                  </a:cubicBezTo>
                  <a:cubicBezTo>
                    <a:pt x="2129526" y="1254995"/>
                    <a:pt x="2042996" y="1296997"/>
                    <a:pt x="1954222" y="1258691"/>
                  </a:cubicBezTo>
                  <a:cubicBezTo>
                    <a:pt x="1884345" y="1223769"/>
                    <a:pt x="1814465" y="1272461"/>
                    <a:pt x="1686826" y="1258691"/>
                  </a:cubicBezTo>
                  <a:cubicBezTo>
                    <a:pt x="1546015" y="1303940"/>
                    <a:pt x="1385559" y="1265250"/>
                    <a:pt x="1202968" y="1258691"/>
                  </a:cubicBezTo>
                  <a:cubicBezTo>
                    <a:pt x="1028595" y="1356038"/>
                    <a:pt x="509518" y="1250075"/>
                    <a:pt x="209785" y="1258691"/>
                  </a:cubicBezTo>
                  <a:cubicBezTo>
                    <a:pt x="72201" y="1269805"/>
                    <a:pt x="10356" y="1141454"/>
                    <a:pt x="0" y="1048904"/>
                  </a:cubicBezTo>
                  <a:cubicBezTo>
                    <a:pt x="1003" y="951061"/>
                    <a:pt x="-9462" y="775322"/>
                    <a:pt x="0" y="646127"/>
                  </a:cubicBezTo>
                  <a:cubicBezTo>
                    <a:pt x="4118" y="514825"/>
                    <a:pt x="2701" y="436378"/>
                    <a:pt x="0" y="209784"/>
                  </a:cubicBezTo>
                  <a:close/>
                </a:path>
                <a:path w="5512818" h="1258691" fill="none" stroke="0" extrusionOk="0">
                  <a:moveTo>
                    <a:pt x="0" y="209784"/>
                  </a:moveTo>
                  <a:cubicBezTo>
                    <a:pt x="36016" y="116367"/>
                    <a:pt x="112908" y="50483"/>
                    <a:pt x="209785" y="0"/>
                  </a:cubicBezTo>
                  <a:cubicBezTo>
                    <a:pt x="431926" y="-10831"/>
                    <a:pt x="459274" y="-18452"/>
                    <a:pt x="693643" y="0"/>
                  </a:cubicBezTo>
                  <a:cubicBezTo>
                    <a:pt x="905679" y="17205"/>
                    <a:pt x="1111918" y="-86630"/>
                    <a:pt x="1228434" y="0"/>
                  </a:cubicBezTo>
                  <a:cubicBezTo>
                    <a:pt x="1420488" y="49734"/>
                    <a:pt x="1802562" y="40525"/>
                    <a:pt x="1966955" y="0"/>
                  </a:cubicBezTo>
                  <a:cubicBezTo>
                    <a:pt x="2149368" y="4357"/>
                    <a:pt x="2346156" y="-32937"/>
                    <a:pt x="2705476" y="0"/>
                  </a:cubicBezTo>
                  <a:cubicBezTo>
                    <a:pt x="3037136" y="-20501"/>
                    <a:pt x="3108327" y="-47769"/>
                    <a:pt x="3240266" y="0"/>
                  </a:cubicBezTo>
                  <a:cubicBezTo>
                    <a:pt x="3345040" y="52033"/>
                    <a:pt x="3562594" y="-12823"/>
                    <a:pt x="3876922" y="0"/>
                  </a:cubicBezTo>
                  <a:cubicBezTo>
                    <a:pt x="4140842" y="-60652"/>
                    <a:pt x="4258668" y="-26257"/>
                    <a:pt x="4615443" y="0"/>
                  </a:cubicBezTo>
                  <a:cubicBezTo>
                    <a:pt x="4978147" y="30122"/>
                    <a:pt x="5152932" y="-44953"/>
                    <a:pt x="5303031" y="0"/>
                  </a:cubicBezTo>
                  <a:cubicBezTo>
                    <a:pt x="5429474" y="3698"/>
                    <a:pt x="5509398" y="80011"/>
                    <a:pt x="5512818" y="209784"/>
                  </a:cubicBezTo>
                  <a:cubicBezTo>
                    <a:pt x="5497245" y="416871"/>
                    <a:pt x="5509458" y="445103"/>
                    <a:pt x="5512818" y="637736"/>
                  </a:cubicBezTo>
                  <a:cubicBezTo>
                    <a:pt x="5523263" y="825658"/>
                    <a:pt x="5501955" y="874633"/>
                    <a:pt x="5512818" y="1048904"/>
                  </a:cubicBezTo>
                  <a:cubicBezTo>
                    <a:pt x="5488258" y="1117926"/>
                    <a:pt x="5400208" y="1266245"/>
                    <a:pt x="5303031" y="1258691"/>
                  </a:cubicBezTo>
                  <a:cubicBezTo>
                    <a:pt x="5026701" y="1171927"/>
                    <a:pt x="4732991" y="1234871"/>
                    <a:pt x="4564510" y="1258691"/>
                  </a:cubicBezTo>
                  <a:cubicBezTo>
                    <a:pt x="4438431" y="1253614"/>
                    <a:pt x="4117967" y="1325295"/>
                    <a:pt x="3978787" y="1258691"/>
                  </a:cubicBezTo>
                  <a:cubicBezTo>
                    <a:pt x="3795994" y="1246174"/>
                    <a:pt x="3537310" y="1427704"/>
                    <a:pt x="3240266" y="1258691"/>
                  </a:cubicBezTo>
                  <a:cubicBezTo>
                    <a:pt x="2903584" y="1225198"/>
                    <a:pt x="2855496" y="1290084"/>
                    <a:pt x="2756409" y="1258691"/>
                  </a:cubicBezTo>
                  <a:cubicBezTo>
                    <a:pt x="2669651" y="1209023"/>
                    <a:pt x="2241510" y="1253451"/>
                    <a:pt x="2119752" y="1258691"/>
                  </a:cubicBezTo>
                  <a:cubicBezTo>
                    <a:pt x="1942365" y="1291911"/>
                    <a:pt x="1749949" y="1298008"/>
                    <a:pt x="1483097" y="1258691"/>
                  </a:cubicBezTo>
                  <a:cubicBezTo>
                    <a:pt x="1166995" y="1241505"/>
                    <a:pt x="1184052" y="1248283"/>
                    <a:pt x="999238" y="1258691"/>
                  </a:cubicBezTo>
                  <a:cubicBezTo>
                    <a:pt x="790097" y="1304846"/>
                    <a:pt x="379649" y="1241978"/>
                    <a:pt x="209785" y="1258691"/>
                  </a:cubicBezTo>
                  <a:cubicBezTo>
                    <a:pt x="43757" y="1284449"/>
                    <a:pt x="-27" y="1168240"/>
                    <a:pt x="0" y="1048904"/>
                  </a:cubicBezTo>
                  <a:cubicBezTo>
                    <a:pt x="25656" y="929091"/>
                    <a:pt x="9156" y="817787"/>
                    <a:pt x="0" y="637736"/>
                  </a:cubicBezTo>
                  <a:cubicBezTo>
                    <a:pt x="-18745" y="477058"/>
                    <a:pt x="-18108" y="372967"/>
                    <a:pt x="0" y="209784"/>
                  </a:cubicBezTo>
                  <a:close/>
                </a:path>
                <a:path w="5512818" h="1258691" fill="none" stroke="0" extrusionOk="0">
                  <a:moveTo>
                    <a:pt x="0" y="209784"/>
                  </a:moveTo>
                  <a:cubicBezTo>
                    <a:pt x="15726" y="70395"/>
                    <a:pt x="106634" y="67437"/>
                    <a:pt x="209785" y="0"/>
                  </a:cubicBezTo>
                  <a:cubicBezTo>
                    <a:pt x="434596" y="-1325"/>
                    <a:pt x="461373" y="-26909"/>
                    <a:pt x="693643" y="0"/>
                  </a:cubicBezTo>
                  <a:cubicBezTo>
                    <a:pt x="912845" y="47164"/>
                    <a:pt x="1044912" y="-60808"/>
                    <a:pt x="1228434" y="0"/>
                  </a:cubicBezTo>
                  <a:cubicBezTo>
                    <a:pt x="1361278" y="-8556"/>
                    <a:pt x="1806923" y="-23505"/>
                    <a:pt x="1966955" y="0"/>
                  </a:cubicBezTo>
                  <a:cubicBezTo>
                    <a:pt x="2156146" y="-7608"/>
                    <a:pt x="2347935" y="-48603"/>
                    <a:pt x="2705476" y="0"/>
                  </a:cubicBezTo>
                  <a:cubicBezTo>
                    <a:pt x="3017868" y="-28454"/>
                    <a:pt x="3105284" y="-25093"/>
                    <a:pt x="3240266" y="0"/>
                  </a:cubicBezTo>
                  <a:cubicBezTo>
                    <a:pt x="3321149" y="17561"/>
                    <a:pt x="3578012" y="77136"/>
                    <a:pt x="3876922" y="0"/>
                  </a:cubicBezTo>
                  <a:cubicBezTo>
                    <a:pt x="4130269" y="-28091"/>
                    <a:pt x="4280181" y="-7322"/>
                    <a:pt x="4615443" y="0"/>
                  </a:cubicBezTo>
                  <a:cubicBezTo>
                    <a:pt x="5010134" y="82166"/>
                    <a:pt x="5112971" y="-51327"/>
                    <a:pt x="5303031" y="0"/>
                  </a:cubicBezTo>
                  <a:cubicBezTo>
                    <a:pt x="5439185" y="-716"/>
                    <a:pt x="5487265" y="71920"/>
                    <a:pt x="5512818" y="209784"/>
                  </a:cubicBezTo>
                  <a:cubicBezTo>
                    <a:pt x="5502983" y="423638"/>
                    <a:pt x="5513673" y="461072"/>
                    <a:pt x="5512818" y="637736"/>
                  </a:cubicBezTo>
                  <a:cubicBezTo>
                    <a:pt x="5526762" y="831671"/>
                    <a:pt x="5503072" y="905490"/>
                    <a:pt x="5512818" y="1048904"/>
                  </a:cubicBezTo>
                  <a:cubicBezTo>
                    <a:pt x="5493432" y="1169738"/>
                    <a:pt x="5429151" y="1261092"/>
                    <a:pt x="5303031" y="1258691"/>
                  </a:cubicBezTo>
                  <a:cubicBezTo>
                    <a:pt x="5046752" y="1224823"/>
                    <a:pt x="4715785" y="1181137"/>
                    <a:pt x="4564510" y="1258691"/>
                  </a:cubicBezTo>
                  <a:cubicBezTo>
                    <a:pt x="4393257" y="1271820"/>
                    <a:pt x="4156318" y="1248401"/>
                    <a:pt x="3978787" y="1258691"/>
                  </a:cubicBezTo>
                  <a:cubicBezTo>
                    <a:pt x="3804830" y="1355688"/>
                    <a:pt x="3519089" y="1235649"/>
                    <a:pt x="3240266" y="1258691"/>
                  </a:cubicBezTo>
                  <a:cubicBezTo>
                    <a:pt x="2920792" y="1218406"/>
                    <a:pt x="2858474" y="1284315"/>
                    <a:pt x="2756409" y="1258691"/>
                  </a:cubicBezTo>
                  <a:cubicBezTo>
                    <a:pt x="2663731" y="1197046"/>
                    <a:pt x="2245484" y="1311476"/>
                    <a:pt x="2119752" y="1258691"/>
                  </a:cubicBezTo>
                  <a:cubicBezTo>
                    <a:pt x="1941095" y="1338027"/>
                    <a:pt x="1791637" y="1301175"/>
                    <a:pt x="1483097" y="1258691"/>
                  </a:cubicBezTo>
                  <a:cubicBezTo>
                    <a:pt x="1169111" y="1239404"/>
                    <a:pt x="1185470" y="1247786"/>
                    <a:pt x="999238" y="1258691"/>
                  </a:cubicBezTo>
                  <a:cubicBezTo>
                    <a:pt x="810588" y="1336140"/>
                    <a:pt x="351692" y="1273722"/>
                    <a:pt x="209785" y="1258691"/>
                  </a:cubicBezTo>
                  <a:cubicBezTo>
                    <a:pt x="66562" y="1266373"/>
                    <a:pt x="-6319" y="1146256"/>
                    <a:pt x="0" y="1048904"/>
                  </a:cubicBezTo>
                  <a:cubicBezTo>
                    <a:pt x="30964" y="943285"/>
                    <a:pt x="31024" y="817098"/>
                    <a:pt x="0" y="637736"/>
                  </a:cubicBezTo>
                  <a:cubicBezTo>
                    <a:pt x="-24368" y="464670"/>
                    <a:pt x="8256" y="380441"/>
                    <a:pt x="0" y="209784"/>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51178 h 907055"/>
                        <a:gd name="connsiteX1" fmla="*/ 370849 w 9745302"/>
                        <a:gd name="connsiteY1" fmla="*/ 0 h 907055"/>
                        <a:gd name="connsiteX2" fmla="*/ 1226191 w 9745302"/>
                        <a:gd name="connsiteY2" fmla="*/ 0 h 907055"/>
                        <a:gd name="connsiteX3" fmla="*/ 2171569 w 9745302"/>
                        <a:gd name="connsiteY3" fmla="*/ 0 h 907055"/>
                        <a:gd name="connsiteX4" fmla="*/ 3477092 w 9745302"/>
                        <a:gd name="connsiteY4" fmla="*/ 0 h 907055"/>
                        <a:gd name="connsiteX5" fmla="*/ 4782615 w 9745302"/>
                        <a:gd name="connsiteY5" fmla="*/ 0 h 907055"/>
                        <a:gd name="connsiteX6" fmla="*/ 5727992 w 9745302"/>
                        <a:gd name="connsiteY6" fmla="*/ 0 h 907055"/>
                        <a:gd name="connsiteX7" fmla="*/ 6853443 w 9745302"/>
                        <a:gd name="connsiteY7" fmla="*/ 0 h 907055"/>
                        <a:gd name="connsiteX8" fmla="*/ 8158966 w 9745302"/>
                        <a:gd name="connsiteY8" fmla="*/ 0 h 907055"/>
                        <a:gd name="connsiteX9" fmla="*/ 9374452 w 9745302"/>
                        <a:gd name="connsiteY9" fmla="*/ 0 h 907055"/>
                        <a:gd name="connsiteX10" fmla="*/ 9745302 w 9745302"/>
                        <a:gd name="connsiteY10" fmla="*/ 151178 h 907055"/>
                        <a:gd name="connsiteX11" fmla="*/ 9745302 w 9745302"/>
                        <a:gd name="connsiteY11" fmla="*/ 459574 h 907055"/>
                        <a:gd name="connsiteX12" fmla="*/ 9745302 w 9745302"/>
                        <a:gd name="connsiteY12" fmla="*/ 755876 h 907055"/>
                        <a:gd name="connsiteX13" fmla="*/ 9374452 w 9745302"/>
                        <a:gd name="connsiteY13" fmla="*/ 907055 h 907055"/>
                        <a:gd name="connsiteX14" fmla="*/ 8068929 w 9745302"/>
                        <a:gd name="connsiteY14" fmla="*/ 907055 h 907055"/>
                        <a:gd name="connsiteX15" fmla="*/ 7033515 w 9745302"/>
                        <a:gd name="connsiteY15" fmla="*/ 907055 h 907055"/>
                        <a:gd name="connsiteX16" fmla="*/ 5727992 w 9745302"/>
                        <a:gd name="connsiteY16" fmla="*/ 907055 h 907055"/>
                        <a:gd name="connsiteX17" fmla="*/ 4872651 w 9745302"/>
                        <a:gd name="connsiteY17" fmla="*/ 907055 h 907055"/>
                        <a:gd name="connsiteX18" fmla="*/ 3747200 w 9745302"/>
                        <a:gd name="connsiteY18" fmla="*/ 907055 h 907055"/>
                        <a:gd name="connsiteX19" fmla="*/ 2621751 w 9745302"/>
                        <a:gd name="connsiteY19" fmla="*/ 907055 h 907055"/>
                        <a:gd name="connsiteX20" fmla="*/ 1766408 w 9745302"/>
                        <a:gd name="connsiteY20" fmla="*/ 907055 h 907055"/>
                        <a:gd name="connsiteX21" fmla="*/ 370849 w 9745302"/>
                        <a:gd name="connsiteY21" fmla="*/ 907055 h 907055"/>
                        <a:gd name="connsiteX22" fmla="*/ 0 w 9745302"/>
                        <a:gd name="connsiteY22" fmla="*/ 755876 h 907055"/>
                        <a:gd name="connsiteX23" fmla="*/ 0 w 9745302"/>
                        <a:gd name="connsiteY23" fmla="*/ 459574 h 907055"/>
                        <a:gd name="connsiteX24" fmla="*/ 0 w 9745302"/>
                        <a:gd name="connsiteY24" fmla="*/ 151178 h 907055"/>
                        <a:gd name="connsiteX0" fmla="*/ 0 w 9745302"/>
                        <a:gd name="connsiteY0" fmla="*/ 151178 h 907055"/>
                        <a:gd name="connsiteX1" fmla="*/ 370849 w 9745302"/>
                        <a:gd name="connsiteY1" fmla="*/ 0 h 907055"/>
                        <a:gd name="connsiteX2" fmla="*/ 1586335 w 9745302"/>
                        <a:gd name="connsiteY2" fmla="*/ 0 h 907055"/>
                        <a:gd name="connsiteX3" fmla="*/ 2621751 w 9745302"/>
                        <a:gd name="connsiteY3" fmla="*/ 0 h 907055"/>
                        <a:gd name="connsiteX4" fmla="*/ 3477092 w 9745302"/>
                        <a:gd name="connsiteY4" fmla="*/ 0 h 907055"/>
                        <a:gd name="connsiteX5" fmla="*/ 4422471 w 9745302"/>
                        <a:gd name="connsiteY5" fmla="*/ 0 h 907055"/>
                        <a:gd name="connsiteX6" fmla="*/ 5277812 w 9745302"/>
                        <a:gd name="connsiteY6" fmla="*/ 0 h 907055"/>
                        <a:gd name="connsiteX7" fmla="*/ 6133154 w 9745302"/>
                        <a:gd name="connsiteY7" fmla="*/ 0 h 907055"/>
                        <a:gd name="connsiteX8" fmla="*/ 7258605 w 9745302"/>
                        <a:gd name="connsiteY8" fmla="*/ 0 h 907055"/>
                        <a:gd name="connsiteX9" fmla="*/ 8294018 w 9745302"/>
                        <a:gd name="connsiteY9" fmla="*/ 0 h 907055"/>
                        <a:gd name="connsiteX10" fmla="*/ 9374452 w 9745302"/>
                        <a:gd name="connsiteY10" fmla="*/ 0 h 907055"/>
                        <a:gd name="connsiteX11" fmla="*/ 9745302 w 9745302"/>
                        <a:gd name="connsiteY11" fmla="*/ 151178 h 907055"/>
                        <a:gd name="connsiteX12" fmla="*/ 9745302 w 9745302"/>
                        <a:gd name="connsiteY12" fmla="*/ 453527 h 907055"/>
                        <a:gd name="connsiteX13" fmla="*/ 9745302 w 9745302"/>
                        <a:gd name="connsiteY13" fmla="*/ 755876 h 907055"/>
                        <a:gd name="connsiteX14" fmla="*/ 9374452 w 9745302"/>
                        <a:gd name="connsiteY14" fmla="*/ 907055 h 907055"/>
                        <a:gd name="connsiteX15" fmla="*/ 8519110 w 9745302"/>
                        <a:gd name="connsiteY15" fmla="*/ 907055 h 907055"/>
                        <a:gd name="connsiteX16" fmla="*/ 7393659 w 9745302"/>
                        <a:gd name="connsiteY16" fmla="*/ 907055 h 907055"/>
                        <a:gd name="connsiteX17" fmla="*/ 6178173 w 9745302"/>
                        <a:gd name="connsiteY17" fmla="*/ 907055 h 907055"/>
                        <a:gd name="connsiteX18" fmla="*/ 5570430 w 9745302"/>
                        <a:gd name="connsiteY18" fmla="*/ 907055 h 907055"/>
                        <a:gd name="connsiteX19" fmla="*/ 4962686 w 9745302"/>
                        <a:gd name="connsiteY19" fmla="*/ 907055 h 907055"/>
                        <a:gd name="connsiteX20" fmla="*/ 3927272 w 9745302"/>
                        <a:gd name="connsiteY20" fmla="*/ 907055 h 907055"/>
                        <a:gd name="connsiteX21" fmla="*/ 3454583 w 9745302"/>
                        <a:gd name="connsiteY21" fmla="*/ 907055 h 907055"/>
                        <a:gd name="connsiteX22" fmla="*/ 2981893 w 9745302"/>
                        <a:gd name="connsiteY22" fmla="*/ 907055 h 907055"/>
                        <a:gd name="connsiteX23" fmla="*/ 2126552 w 9745302"/>
                        <a:gd name="connsiteY23" fmla="*/ 907055 h 907055"/>
                        <a:gd name="connsiteX24" fmla="*/ 370849 w 9745302"/>
                        <a:gd name="connsiteY24" fmla="*/ 907055 h 907055"/>
                        <a:gd name="connsiteX25" fmla="*/ 0 w 9745302"/>
                        <a:gd name="connsiteY25" fmla="*/ 755876 h 907055"/>
                        <a:gd name="connsiteX26" fmla="*/ 0 w 9745302"/>
                        <a:gd name="connsiteY26" fmla="*/ 465621 h 907055"/>
                        <a:gd name="connsiteX27" fmla="*/ 0 w 9745302"/>
                        <a:gd name="connsiteY27" fmla="*/ 151178 h 9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45302" h="907055" fill="none" extrusionOk="0">
                          <a:moveTo>
                            <a:pt x="0" y="151178"/>
                          </a:moveTo>
                          <a:cubicBezTo>
                            <a:pt x="16326" y="45570"/>
                            <a:pt x="170314" y="41205"/>
                            <a:pt x="370849" y="0"/>
                          </a:cubicBezTo>
                          <a:cubicBezTo>
                            <a:pt x="766482" y="-4070"/>
                            <a:pt x="828294" y="-19526"/>
                            <a:pt x="1226191" y="0"/>
                          </a:cubicBezTo>
                          <a:cubicBezTo>
                            <a:pt x="1630902" y="32685"/>
                            <a:pt x="1837980" y="-38379"/>
                            <a:pt x="2171569" y="0"/>
                          </a:cubicBezTo>
                          <a:cubicBezTo>
                            <a:pt x="2405422" y="-15223"/>
                            <a:pt x="3188914" y="-22710"/>
                            <a:pt x="3477092" y="0"/>
                          </a:cubicBezTo>
                          <a:cubicBezTo>
                            <a:pt x="3808548" y="-563"/>
                            <a:pt x="4238053" y="-9628"/>
                            <a:pt x="4782615" y="0"/>
                          </a:cubicBezTo>
                          <a:cubicBezTo>
                            <a:pt x="5357816" y="-14756"/>
                            <a:pt x="5493606" y="-14917"/>
                            <a:pt x="5727992" y="0"/>
                          </a:cubicBezTo>
                          <a:cubicBezTo>
                            <a:pt x="5941250" y="5407"/>
                            <a:pt x="6360028" y="66057"/>
                            <a:pt x="6853443" y="0"/>
                          </a:cubicBezTo>
                          <a:cubicBezTo>
                            <a:pt x="7316460" y="-9392"/>
                            <a:pt x="7538699" y="-1693"/>
                            <a:pt x="8158966" y="0"/>
                          </a:cubicBezTo>
                          <a:cubicBezTo>
                            <a:pt x="8812292" y="45645"/>
                            <a:pt x="9037794" y="-24503"/>
                            <a:pt x="9374452" y="0"/>
                          </a:cubicBezTo>
                          <a:cubicBezTo>
                            <a:pt x="9603153" y="-7485"/>
                            <a:pt x="9739594" y="45869"/>
                            <a:pt x="9745302" y="151178"/>
                          </a:cubicBezTo>
                          <a:cubicBezTo>
                            <a:pt x="9728875" y="307797"/>
                            <a:pt x="9735151" y="332125"/>
                            <a:pt x="9745302" y="459574"/>
                          </a:cubicBezTo>
                          <a:cubicBezTo>
                            <a:pt x="9753427" y="599757"/>
                            <a:pt x="9731793" y="653931"/>
                            <a:pt x="9745302" y="755876"/>
                          </a:cubicBezTo>
                          <a:cubicBezTo>
                            <a:pt x="9732794" y="855660"/>
                            <a:pt x="9595033" y="927439"/>
                            <a:pt x="9374452" y="907055"/>
                          </a:cubicBezTo>
                          <a:cubicBezTo>
                            <a:pt x="8928370" y="895462"/>
                            <a:pt x="8354323" y="868787"/>
                            <a:pt x="8068929" y="907055"/>
                          </a:cubicBezTo>
                          <a:cubicBezTo>
                            <a:pt x="7753516" y="915708"/>
                            <a:pt x="7327835" y="890837"/>
                            <a:pt x="7033515" y="907055"/>
                          </a:cubicBezTo>
                          <a:cubicBezTo>
                            <a:pt x="6792677" y="979915"/>
                            <a:pt x="6285087" y="869832"/>
                            <a:pt x="5727992" y="907055"/>
                          </a:cubicBezTo>
                          <a:cubicBezTo>
                            <a:pt x="5142104" y="884636"/>
                            <a:pt x="5041525" y="927428"/>
                            <a:pt x="4872651" y="907055"/>
                          </a:cubicBezTo>
                          <a:cubicBezTo>
                            <a:pt x="4728803" y="870497"/>
                            <a:pt x="4042848" y="937314"/>
                            <a:pt x="3747200" y="907055"/>
                          </a:cubicBezTo>
                          <a:cubicBezTo>
                            <a:pt x="3453828" y="960751"/>
                            <a:pt x="3179869" y="937336"/>
                            <a:pt x="2621751" y="907055"/>
                          </a:cubicBezTo>
                          <a:cubicBezTo>
                            <a:pt x="2068562" y="894461"/>
                            <a:pt x="2090235" y="900524"/>
                            <a:pt x="1766408" y="907055"/>
                          </a:cubicBezTo>
                          <a:cubicBezTo>
                            <a:pt x="1417425" y="956189"/>
                            <a:pt x="598188" y="928677"/>
                            <a:pt x="370849" y="907055"/>
                          </a:cubicBezTo>
                          <a:cubicBezTo>
                            <a:pt x="126985" y="909271"/>
                            <a:pt x="-10739" y="822473"/>
                            <a:pt x="0" y="755876"/>
                          </a:cubicBezTo>
                          <a:cubicBezTo>
                            <a:pt x="25790" y="664900"/>
                            <a:pt x="14157" y="577117"/>
                            <a:pt x="0" y="459574"/>
                          </a:cubicBezTo>
                          <a:cubicBezTo>
                            <a:pt x="-9210" y="331151"/>
                            <a:pt x="-8160" y="264603"/>
                            <a:pt x="0" y="151178"/>
                          </a:cubicBezTo>
                          <a:close/>
                        </a:path>
                        <a:path w="9745302" h="907055" stroke="0" extrusionOk="0">
                          <a:moveTo>
                            <a:pt x="0" y="151178"/>
                          </a:moveTo>
                          <a:cubicBezTo>
                            <a:pt x="16886" y="96650"/>
                            <a:pt x="202371" y="16906"/>
                            <a:pt x="370849" y="0"/>
                          </a:cubicBezTo>
                          <a:cubicBezTo>
                            <a:pt x="704673" y="4583"/>
                            <a:pt x="1192154" y="-15028"/>
                            <a:pt x="1586335" y="0"/>
                          </a:cubicBezTo>
                          <a:cubicBezTo>
                            <a:pt x="1919874" y="-1906"/>
                            <a:pt x="2220046" y="25665"/>
                            <a:pt x="2621751" y="0"/>
                          </a:cubicBezTo>
                          <a:cubicBezTo>
                            <a:pt x="3014085" y="-6878"/>
                            <a:pt x="3061188" y="-11092"/>
                            <a:pt x="3477092" y="0"/>
                          </a:cubicBezTo>
                          <a:cubicBezTo>
                            <a:pt x="3875315" y="49010"/>
                            <a:pt x="4202364" y="37388"/>
                            <a:pt x="4422471" y="0"/>
                          </a:cubicBezTo>
                          <a:cubicBezTo>
                            <a:pt x="4666226" y="-16192"/>
                            <a:pt x="5002720" y="-63907"/>
                            <a:pt x="5277812" y="0"/>
                          </a:cubicBezTo>
                          <a:cubicBezTo>
                            <a:pt x="5626667" y="37559"/>
                            <a:pt x="5908056" y="-27897"/>
                            <a:pt x="6133154" y="0"/>
                          </a:cubicBezTo>
                          <a:cubicBezTo>
                            <a:pt x="6390139" y="14280"/>
                            <a:pt x="6832481" y="8261"/>
                            <a:pt x="7258605" y="0"/>
                          </a:cubicBezTo>
                          <a:cubicBezTo>
                            <a:pt x="7798774" y="37788"/>
                            <a:pt x="8079984" y="41127"/>
                            <a:pt x="8294018" y="0"/>
                          </a:cubicBezTo>
                          <a:cubicBezTo>
                            <a:pt x="8512597" y="-109719"/>
                            <a:pt x="9037957" y="68112"/>
                            <a:pt x="9374452" y="0"/>
                          </a:cubicBezTo>
                          <a:cubicBezTo>
                            <a:pt x="9576482" y="-13861"/>
                            <a:pt x="9759599" y="64359"/>
                            <a:pt x="9745302" y="151178"/>
                          </a:cubicBezTo>
                          <a:cubicBezTo>
                            <a:pt x="9737429" y="230252"/>
                            <a:pt x="9745157" y="315237"/>
                            <a:pt x="9745302" y="453527"/>
                          </a:cubicBezTo>
                          <a:cubicBezTo>
                            <a:pt x="9737421" y="594182"/>
                            <a:pt x="9731373" y="633066"/>
                            <a:pt x="9745302" y="755876"/>
                          </a:cubicBezTo>
                          <a:cubicBezTo>
                            <a:pt x="9733786" y="831950"/>
                            <a:pt x="9623371" y="931735"/>
                            <a:pt x="9374452" y="907055"/>
                          </a:cubicBezTo>
                          <a:cubicBezTo>
                            <a:pt x="9213698" y="910916"/>
                            <a:pt x="8894969" y="976626"/>
                            <a:pt x="8519110" y="907055"/>
                          </a:cubicBezTo>
                          <a:cubicBezTo>
                            <a:pt x="8165981" y="911833"/>
                            <a:pt x="7692884" y="916786"/>
                            <a:pt x="7393659" y="907055"/>
                          </a:cubicBezTo>
                          <a:cubicBezTo>
                            <a:pt x="7014164" y="967530"/>
                            <a:pt x="6514208" y="921438"/>
                            <a:pt x="6178173" y="907055"/>
                          </a:cubicBezTo>
                          <a:cubicBezTo>
                            <a:pt x="5945105" y="912138"/>
                            <a:pt x="5810202" y="902795"/>
                            <a:pt x="5570430" y="907055"/>
                          </a:cubicBezTo>
                          <a:cubicBezTo>
                            <a:pt x="5330658" y="911315"/>
                            <a:pt x="5145124" y="925898"/>
                            <a:pt x="4962686" y="907055"/>
                          </a:cubicBezTo>
                          <a:cubicBezTo>
                            <a:pt x="4612821" y="928021"/>
                            <a:pt x="4203579" y="910941"/>
                            <a:pt x="3927272" y="907055"/>
                          </a:cubicBezTo>
                          <a:cubicBezTo>
                            <a:pt x="3770775" y="905022"/>
                            <a:pt x="3604165" y="929878"/>
                            <a:pt x="3454583" y="907055"/>
                          </a:cubicBezTo>
                          <a:cubicBezTo>
                            <a:pt x="3305001" y="884232"/>
                            <a:pt x="3196544" y="917976"/>
                            <a:pt x="2981893" y="907055"/>
                          </a:cubicBezTo>
                          <a:cubicBezTo>
                            <a:pt x="2744577" y="924980"/>
                            <a:pt x="2487400" y="911948"/>
                            <a:pt x="2126552" y="907055"/>
                          </a:cubicBezTo>
                          <a:cubicBezTo>
                            <a:pt x="1793415" y="968501"/>
                            <a:pt x="1013403" y="913320"/>
                            <a:pt x="370849" y="907055"/>
                          </a:cubicBezTo>
                          <a:cubicBezTo>
                            <a:pt x="155295" y="915071"/>
                            <a:pt x="-6983" y="830028"/>
                            <a:pt x="0" y="755876"/>
                          </a:cubicBezTo>
                          <a:cubicBezTo>
                            <a:pt x="12419" y="666488"/>
                            <a:pt x="-441" y="556507"/>
                            <a:pt x="0" y="465621"/>
                          </a:cubicBezTo>
                          <a:cubicBezTo>
                            <a:pt x="-1519" y="372919"/>
                            <a:pt x="-11723" y="308088"/>
                            <a:pt x="0" y="151178"/>
                          </a:cubicBezTo>
                          <a:close/>
                        </a:path>
                        <a:path w="9745302" h="907055" fill="none" stroke="0" extrusionOk="0">
                          <a:moveTo>
                            <a:pt x="0" y="151178"/>
                          </a:moveTo>
                          <a:cubicBezTo>
                            <a:pt x="20806" y="88470"/>
                            <a:pt x="200550" y="33986"/>
                            <a:pt x="370849" y="0"/>
                          </a:cubicBezTo>
                          <a:cubicBezTo>
                            <a:pt x="762837" y="-5278"/>
                            <a:pt x="818650" y="-13267"/>
                            <a:pt x="1226191" y="0"/>
                          </a:cubicBezTo>
                          <a:cubicBezTo>
                            <a:pt x="1609066" y="15794"/>
                            <a:pt x="1914947" y="-66599"/>
                            <a:pt x="2171569" y="0"/>
                          </a:cubicBezTo>
                          <a:cubicBezTo>
                            <a:pt x="2466541" y="55256"/>
                            <a:pt x="3200573" y="33706"/>
                            <a:pt x="3477092" y="0"/>
                          </a:cubicBezTo>
                          <a:cubicBezTo>
                            <a:pt x="3779108" y="2794"/>
                            <a:pt x="4124664" y="-36146"/>
                            <a:pt x="4782615" y="0"/>
                          </a:cubicBezTo>
                          <a:cubicBezTo>
                            <a:pt x="5364705" y="-16383"/>
                            <a:pt x="5467341" y="-33262"/>
                            <a:pt x="5727992" y="0"/>
                          </a:cubicBezTo>
                          <a:cubicBezTo>
                            <a:pt x="5918454" y="31091"/>
                            <a:pt x="6345589" y="-25091"/>
                            <a:pt x="6853443" y="0"/>
                          </a:cubicBezTo>
                          <a:cubicBezTo>
                            <a:pt x="7308024" y="-32555"/>
                            <a:pt x="7579961" y="-21805"/>
                            <a:pt x="8158966" y="0"/>
                          </a:cubicBezTo>
                          <a:cubicBezTo>
                            <a:pt x="8779919" y="24796"/>
                            <a:pt x="9082194" y="-26265"/>
                            <a:pt x="9374452" y="0"/>
                          </a:cubicBezTo>
                          <a:cubicBezTo>
                            <a:pt x="9596319" y="9440"/>
                            <a:pt x="9734767" y="60276"/>
                            <a:pt x="9745302" y="151178"/>
                          </a:cubicBezTo>
                          <a:cubicBezTo>
                            <a:pt x="9724735" y="301036"/>
                            <a:pt x="9735189" y="326933"/>
                            <a:pt x="9745302" y="459574"/>
                          </a:cubicBezTo>
                          <a:cubicBezTo>
                            <a:pt x="9762488" y="591981"/>
                            <a:pt x="9728417" y="639459"/>
                            <a:pt x="9745302" y="755876"/>
                          </a:cubicBezTo>
                          <a:cubicBezTo>
                            <a:pt x="9694274" y="803959"/>
                            <a:pt x="9589798" y="919410"/>
                            <a:pt x="9374452" y="907055"/>
                          </a:cubicBezTo>
                          <a:cubicBezTo>
                            <a:pt x="8926163" y="837486"/>
                            <a:pt x="8361523" y="865603"/>
                            <a:pt x="8068929" y="907055"/>
                          </a:cubicBezTo>
                          <a:cubicBezTo>
                            <a:pt x="7772334" y="909868"/>
                            <a:pt x="7321288" y="964885"/>
                            <a:pt x="7033515" y="907055"/>
                          </a:cubicBezTo>
                          <a:cubicBezTo>
                            <a:pt x="6769276" y="890634"/>
                            <a:pt x="6239332" y="983449"/>
                            <a:pt x="5727992" y="907055"/>
                          </a:cubicBezTo>
                          <a:cubicBezTo>
                            <a:pt x="5144165" y="887988"/>
                            <a:pt x="5060429" y="919537"/>
                            <a:pt x="4872651" y="907055"/>
                          </a:cubicBezTo>
                          <a:cubicBezTo>
                            <a:pt x="4659391" y="862637"/>
                            <a:pt x="4012820" y="906943"/>
                            <a:pt x="3747200" y="907055"/>
                          </a:cubicBezTo>
                          <a:cubicBezTo>
                            <a:pt x="3430794" y="925561"/>
                            <a:pt x="3128657" y="921207"/>
                            <a:pt x="2621751" y="907055"/>
                          </a:cubicBezTo>
                          <a:cubicBezTo>
                            <a:pt x="2066674" y="893067"/>
                            <a:pt x="2093780" y="898572"/>
                            <a:pt x="1766408" y="907055"/>
                          </a:cubicBezTo>
                          <a:cubicBezTo>
                            <a:pt x="1456087" y="929039"/>
                            <a:pt x="688532" y="880202"/>
                            <a:pt x="370849" y="907055"/>
                          </a:cubicBezTo>
                          <a:cubicBezTo>
                            <a:pt x="106421" y="912085"/>
                            <a:pt x="-25053" y="853307"/>
                            <a:pt x="0" y="755876"/>
                          </a:cubicBezTo>
                          <a:cubicBezTo>
                            <a:pt x="41035" y="674633"/>
                            <a:pt x="23178" y="586061"/>
                            <a:pt x="0" y="459574"/>
                          </a:cubicBezTo>
                          <a:cubicBezTo>
                            <a:pt x="-19640" y="341541"/>
                            <a:pt x="1260" y="271192"/>
                            <a:pt x="0" y="1511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5" name="TextBox 24">
              <a:extLst>
                <a:ext uri="{FF2B5EF4-FFF2-40B4-BE49-F238E27FC236}">
                  <a16:creationId xmlns:a16="http://schemas.microsoft.com/office/drawing/2014/main" id="{79D2C2F7-E9F8-5546-8F51-13770FDC8189}"/>
                </a:ext>
              </a:extLst>
            </p:cNvPr>
            <p:cNvSpPr txBox="1"/>
            <p:nvPr/>
          </p:nvSpPr>
          <p:spPr>
            <a:xfrm>
              <a:off x="-3508223" y="390953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Chỉ</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nghe</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nhận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xét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mẹ</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7" name="Heptagon 26">
            <a:extLst>
              <a:ext uri="{FF2B5EF4-FFF2-40B4-BE49-F238E27FC236}">
                <a16:creationId xmlns:a16="http://schemas.microsoft.com/office/drawing/2014/main" id="{806EB1C8-255D-AA48-9128-AC2F6A33EAF8}"/>
              </a:ext>
            </a:extLst>
          </p:cNvPr>
          <p:cNvSpPr/>
          <p:nvPr/>
        </p:nvSpPr>
        <p:spPr>
          <a:xfrm>
            <a:off x="10635697" y="2189473"/>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3</a:t>
            </a:r>
          </a:p>
        </p:txBody>
      </p:sp>
      <p:sp>
        <p:nvSpPr>
          <p:cNvPr id="28" name="Heptagon 27">
            <a:extLst>
              <a:ext uri="{FF2B5EF4-FFF2-40B4-BE49-F238E27FC236}">
                <a16:creationId xmlns:a16="http://schemas.microsoft.com/office/drawing/2014/main" id="{A27FDC86-87E9-4E40-A3D5-28EC57684014}"/>
              </a:ext>
            </a:extLst>
          </p:cNvPr>
          <p:cNvSpPr/>
          <p:nvPr/>
        </p:nvSpPr>
        <p:spPr>
          <a:xfrm>
            <a:off x="10654326" y="3829435"/>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5</a:t>
            </a:r>
          </a:p>
        </p:txBody>
      </p:sp>
      <p:sp>
        <p:nvSpPr>
          <p:cNvPr id="30" name="TextBox 29">
            <a:extLst>
              <a:ext uri="{FF2B5EF4-FFF2-40B4-BE49-F238E27FC236}">
                <a16:creationId xmlns:a16="http://schemas.microsoft.com/office/drawing/2014/main" id="{1C902EE9-6419-B949-B850-3B39FAF78788}"/>
              </a:ext>
            </a:extLst>
          </p:cNvPr>
          <p:cNvSpPr txBox="1"/>
          <p:nvPr/>
        </p:nvSpPr>
        <p:spPr>
          <a:xfrm>
            <a:off x="952600" y="884478"/>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1" dirty="0" err="1">
                <a:solidFill>
                  <a:srgbClr val="224E4A"/>
                </a:solidFill>
                <a:latin typeface="Cambria" panose="02040503050406030204" pitchFamily="18" charset="0"/>
              </a:rPr>
              <a:t>Không</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đồng</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tình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với</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nội</a:t>
            </a:r>
            <a:r>
              <a:rPr lang="en-US" sz="3400" b="1" i="1" dirty="0">
                <a:solidFill>
                  <a:srgbClr val="224E4A"/>
                </a:solidFill>
                <a:latin typeface="Cambria" panose="02040503050406030204" pitchFamily="18" charset="0"/>
              </a:rPr>
              <a:t> dung 3, 5 </a:t>
            </a:r>
            <a:r>
              <a:rPr lang="en-US" sz="3400" b="1" i="1" dirty="0" err="1">
                <a:solidFill>
                  <a:srgbClr val="224E4A"/>
                </a:solidFill>
                <a:latin typeface="Cambria" panose="02040503050406030204" pitchFamily="18" charset="0"/>
              </a:rPr>
              <a:t>về</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cách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khám</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phá</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bản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thân</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sp>
        <p:nvSpPr>
          <p:cNvPr id="31" name="Rectangle 30">
            <a:extLst>
              <a:ext uri="{FF2B5EF4-FFF2-40B4-BE49-F238E27FC236}">
                <a16:creationId xmlns:a16="http://schemas.microsoft.com/office/drawing/2014/main" id="{0F4F13B8-E365-0744-8896-3DEAE4DE1193}"/>
              </a:ext>
            </a:extLst>
          </p:cNvPr>
          <p:cNvSpPr/>
          <p:nvPr/>
        </p:nvSpPr>
        <p:spPr>
          <a:xfrm>
            <a:off x="952600" y="3429000"/>
            <a:ext cx="10172598" cy="2419539"/>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Cambria" panose="02040503050406030204" pitchFamily="18" charset="0"/>
              </a:rPr>
              <a:t>Ý kiến nhận xét của bố mẹ cũng rất quan trọng tuy nhiên cần lắng nghe nhận xét từ nhiều người khác nhau như thầy cô, bạn bè, anh chị… sẽ cho chúng ta nhiều cách nhìn nhận, nhiều góc nhìn khác nhau để từ đó sẽ có những điều chỉnh phù hợp giúp bản thân không ngừng tiến bộ.</a:t>
            </a:r>
            <a:endParaRPr lang="en-VN" sz="3200" dirty="0">
              <a:solidFill>
                <a:schemeClr val="bg1"/>
              </a:solidFill>
              <a:latin typeface="Cambria" panose="02040503050406030204" pitchFamily="18" charset="0"/>
            </a:endParaRPr>
          </a:p>
        </p:txBody>
      </p:sp>
      <p:sp>
        <p:nvSpPr>
          <p:cNvPr id="32" name="Rectangle 31">
            <a:extLst>
              <a:ext uri="{FF2B5EF4-FFF2-40B4-BE49-F238E27FC236}">
                <a16:creationId xmlns:a16="http://schemas.microsoft.com/office/drawing/2014/main" id="{9184266C-C300-BC46-B9B3-AE0CEB47F1AE}"/>
              </a:ext>
            </a:extLst>
          </p:cNvPr>
          <p:cNvSpPr/>
          <p:nvPr/>
        </p:nvSpPr>
        <p:spPr>
          <a:xfrm>
            <a:off x="1314938" y="1931437"/>
            <a:ext cx="9745302" cy="1450735"/>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bg1"/>
                </a:solidFill>
                <a:effectLst/>
                <a:latin typeface="Cambria" panose="02040503050406030204" pitchFamily="18" charset="0"/>
              </a:rPr>
              <a:t>Chúng ta có thể tự tìm ra những điểm mạnh, điểm yếu của bản thân nhưng đó chỉ là cái nhìn chủ quan, chắc chắn không toàn diện như hỏi ý kiến của người khác.</a:t>
            </a:r>
            <a:endParaRPr lang="en-VN"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1625858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randombar(horizont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1" grpId="0" animBg="1"/>
      <p:bldP spid="31" grpId="1" animBg="1"/>
      <p:bldP spid="32" grpId="0" animBg="1"/>
      <p:bldP spid="3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CC9460-CE25-EAAD-C0B1-C40C93BD25CF}"/>
              </a:ext>
            </a:extLst>
          </p:cNvPr>
          <p:cNvGrpSpPr/>
          <p:nvPr/>
        </p:nvGrpSpPr>
        <p:grpSpPr>
          <a:xfrm>
            <a:off x="777241" y="1306286"/>
            <a:ext cx="10826930" cy="5138057"/>
            <a:chOff x="-2519215" y="2735697"/>
            <a:chExt cx="7387778" cy="4194900"/>
          </a:xfrm>
        </p:grpSpPr>
        <p:sp>
          <p:nvSpPr>
            <p:cNvPr id="6" name="Rectangle: Rounded Corners 5">
              <a:extLst>
                <a:ext uri="{FF2B5EF4-FFF2-40B4-BE49-F238E27FC236}">
                  <a16:creationId xmlns:a16="http://schemas.microsoft.com/office/drawing/2014/main" id="{5CD180E4-5016-B6DA-CE29-CC4A5657AB3D}"/>
                </a:ext>
              </a:extLst>
            </p:cNvPr>
            <p:cNvSpPr/>
            <p:nvPr/>
          </p:nvSpPr>
          <p:spPr>
            <a:xfrm>
              <a:off x="-2519215" y="2735697"/>
              <a:ext cx="7387778" cy="4194900"/>
            </a:xfrm>
            <a:prstGeom prst="roundRect">
              <a:avLst/>
            </a:prstGeom>
            <a:solidFill>
              <a:schemeClr val="accent6">
                <a:lumMod val="20000"/>
                <a:lumOff val="8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846A7E-E1B0-6B61-1760-DEADC57411B3}"/>
                </a:ext>
              </a:extLst>
            </p:cNvPr>
            <p:cNvSpPr txBox="1"/>
            <p:nvPr/>
          </p:nvSpPr>
          <p:spPr>
            <a:xfrm>
              <a:off x="-2258677" y="2941957"/>
              <a:ext cx="6499765" cy="3988640"/>
            </a:xfrm>
            <a:prstGeom prst="rect">
              <a:avLst/>
            </a:prstGeom>
            <a:noFill/>
          </p:spPr>
          <p:txBody>
            <a:bodyPr wrap="square">
              <a:spAutoFit/>
            </a:bodyPr>
            <a:lstStyle/>
            <a:p>
              <a:pPr algn="just">
                <a:lnSpc>
                  <a:spcPct val="120000"/>
                </a:lnSpc>
              </a:pPr>
              <a:r>
                <a:rPr lang="en-US" sz="3200" b="1" dirty="0" err="1">
                  <a:effectLst/>
                  <a:latin typeface="Cambria" panose="02040503050406030204" pitchFamily="18" charset="0"/>
                  <a:ea typeface="Times New Roman" panose="02020603050405020304" pitchFamily="18" charset="0"/>
                </a:rPr>
                <a:t>Để</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đánh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giá</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đúng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điểm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mạnh</a:t>
              </a:r>
              <a:r>
                <a:rPr lang="en-US" sz="3200" b="1" dirty="0">
                  <a:effectLst/>
                  <a:latin typeface="Cambria" panose="02040503050406030204" pitchFamily="18" charset="0"/>
                  <a:ea typeface="Times New Roman" panose="02020603050405020304" pitchFamily="18" charset="0"/>
                </a:rPr>
                <a:t> , </a:t>
              </a:r>
              <a:r>
                <a:rPr lang="en-US" sz="3200" b="1" dirty="0" err="1">
                  <a:effectLst/>
                  <a:latin typeface="Cambria" panose="02040503050406030204" pitchFamily="18" charset="0"/>
                  <a:ea typeface="Times New Roman" panose="02020603050405020304" pitchFamily="18" charset="0"/>
                </a:rPr>
                <a:t>điểm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yếu</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bản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thân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em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cần</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a:p>
              <a:pPr algn="just">
                <a:lnSpc>
                  <a:spcPct val="120000"/>
                </a:lnSpc>
              </a:pP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Luôn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tự</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đánh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giá</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mình</a:t>
              </a:r>
              <a:r>
                <a:rPr lang="en-US" sz="3200" b="1" dirty="0">
                  <a:effectLst/>
                  <a:latin typeface="Cambria" panose="02040503050406030204" pitchFamily="18" charset="0"/>
                  <a:ea typeface="Times New Roman" panose="02020603050405020304" pitchFamily="18" charset="0"/>
                </a:rPr>
                <a:t> qua </a:t>
              </a:r>
              <a:r>
                <a:rPr lang="en-US" sz="3200" b="1" dirty="0" err="1">
                  <a:effectLst/>
                  <a:latin typeface="Cambria" panose="02040503050406030204" pitchFamily="18" charset="0"/>
                  <a:ea typeface="Times New Roman" panose="02020603050405020304" pitchFamily="18" charset="0"/>
                </a:rPr>
                <a:t>kết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quả</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hoạt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động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hàng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ngày</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a:p>
              <a:pPr algn="just">
                <a:lnSpc>
                  <a:spcPct val="120000"/>
                </a:lnSpc>
              </a:pP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Lắng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nghe</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nhận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xét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người</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khác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về</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mình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và</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tự</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điều</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chỉnh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mình</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a:p>
              <a:pPr algn="just">
                <a:lnSpc>
                  <a:spcPct val="120000"/>
                </a:lnSpc>
              </a:pP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Tích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cực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tham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gia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hoạt</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động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tập</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thể</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để</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khám</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phá</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các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khả</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năng</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của</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bản</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thân</a:t>
              </a:r>
              <a:r>
                <a:rPr lang="en-US" sz="3200" b="1" dirty="0">
                  <a:effectLst/>
                  <a:latin typeface="Cambria" panose="02040503050406030204" pitchFamily="18" charset="0"/>
                  <a:ea typeface="Times New Roman" panose="02020603050405020304" pitchFamily="18" charset="0"/>
                </a:rPr>
                <a:t>.</a:t>
              </a:r>
              <a:endParaRPr lang="en-VN" sz="3200" b="1" dirty="0">
                <a:effectLst/>
                <a:latin typeface="Cambria" panose="020405030504060302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E4A02580-3D22-CA0B-E24F-315E85B16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061" y="-359778"/>
            <a:ext cx="2772493" cy="3332128"/>
          </a:xfrm>
          <a:prstGeom prst="rect">
            <a:avLst/>
          </a:prstGeom>
        </p:spPr>
      </p:pic>
      <p:pic>
        <p:nvPicPr>
          <p:cNvPr id="9" name="Picture 8">
            <a:extLst>
              <a:ext uri="{FF2B5EF4-FFF2-40B4-BE49-F238E27FC236}">
                <a16:creationId xmlns:a16="http://schemas.microsoft.com/office/drawing/2014/main" id="{A977760D-DAC1-31FD-2817-620E2D4C5D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117" t="73491" r="-2725"/>
          <a:stretch/>
        </p:blipFill>
        <p:spPr>
          <a:xfrm>
            <a:off x="133222" y="-75667"/>
            <a:ext cx="2434501" cy="1877755"/>
          </a:xfrm>
          <a:prstGeom prst="rect">
            <a:avLst/>
          </a:prstGeom>
        </p:spPr>
      </p:pic>
      <p:pic>
        <p:nvPicPr>
          <p:cNvPr id="2" name="Picture 1">
            <a:extLst>
              <a:ext uri="{FF2B5EF4-FFF2-40B4-BE49-F238E27FC236}">
                <a16:creationId xmlns:a16="http://schemas.microsoft.com/office/drawing/2014/main" id="{11C76B5D-7815-699D-1977-C5EADAAD9922}"/>
              </a:ext>
            </a:extLst>
          </p:cNvPr>
          <p:cNvPicPr>
            <a:picLocks noChangeAspect="1"/>
          </p:cNvPicPr>
          <p:nvPr/>
        </p:nvPicPr>
        <p:blipFill>
          <a:blip r:embed="rId4"/>
          <a:stretch>
            <a:fillRect/>
          </a:stretch>
        </p:blipFill>
        <p:spPr>
          <a:xfrm>
            <a:off x="3718563" y="0"/>
            <a:ext cx="4944285" cy="2158171"/>
          </a:xfrm>
          <a:prstGeom prst="rect">
            <a:avLst/>
          </a:prstGeom>
        </p:spPr>
      </p:pic>
    </p:spTree>
    <p:extLst>
      <p:ext uri="{BB962C8B-B14F-4D97-AF65-F5344CB8AC3E}">
        <p14:creationId xmlns:p14="http://schemas.microsoft.com/office/powerpoint/2010/main" val="3650060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descr="背景图案&#10;&#10;描述已自动生成">
            <a:extLst>
              <a:ext uri="{FF2B5EF4-FFF2-40B4-BE49-F238E27FC236}">
                <a16:creationId xmlns:a16="http://schemas.microsoft.com/office/drawing/2014/main" id="{8E911B0A-C95D-C649-ACF6-E2C2E6641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12" name="图片 19" descr="卡通人物&#10;&#10;中度可信度描述已自动生成">
            <a:extLst>
              <a:ext uri="{FF2B5EF4-FFF2-40B4-BE49-F238E27FC236}">
                <a16:creationId xmlns:a16="http://schemas.microsoft.com/office/drawing/2014/main" id="{F1C568A4-8D02-6C44-A0C1-E73B26FF1224}"/>
              </a:ext>
            </a:extLst>
          </p:cNvPr>
          <p:cNvPicPr>
            <a:picLocks noChangeAspect="1"/>
          </p:cNvPicPr>
          <p:nvPr/>
        </p:nvPicPr>
        <p:blipFill>
          <a:blip r:embed="rId3" cstate="print">
            <a:extLst>
              <a:ext uri="{28A0092B-C50C-407E-A947-70E740481C1C}">
                <a14:useLocalDpi xmlns:a14="http://schemas.microsoft.com/office/drawing/2010/main" val="0"/>
              </a:ext>
            </a:extLst>
          </a:blip>
          <a:srcRect b="4405"/>
          <a:stretch>
            <a:fillRect/>
          </a:stretch>
        </p:blipFill>
        <p:spPr>
          <a:xfrm>
            <a:off x="-271704" y="659533"/>
            <a:ext cx="12463704" cy="6198467"/>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sp>
        <p:nvSpPr>
          <p:cNvPr id="2" name="圆角矩形 4">
            <a:extLst>
              <a:ext uri="{FF2B5EF4-FFF2-40B4-BE49-F238E27FC236}">
                <a16:creationId xmlns:a16="http://schemas.microsoft.com/office/drawing/2014/main" id="{F6CC40AF-3923-F806-9815-E41A5292396D}"/>
              </a:ext>
            </a:extLst>
          </p:cNvPr>
          <p:cNvSpPr/>
          <p:nvPr/>
        </p:nvSpPr>
        <p:spPr>
          <a:xfrm>
            <a:off x="2770672" y="721652"/>
            <a:ext cx="6258560" cy="4307840"/>
          </a:xfrm>
          <a:prstGeom prst="roundRect">
            <a:avLst>
              <a:gd name="adj" fmla="val 20492"/>
            </a:avLst>
          </a:prstGeom>
          <a:solidFill>
            <a:schemeClr val="bg1"/>
          </a:solidFill>
          <a:ln w="63500" cmpd="dbl">
            <a:solidFill>
              <a:srgbClr val="E75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0">
            <a:extLst>
              <a:ext uri="{FF2B5EF4-FFF2-40B4-BE49-F238E27FC236}">
                <a16:creationId xmlns:a16="http://schemas.microsoft.com/office/drawing/2014/main" id="{5766BED5-C94A-B444-B93A-4BD87909C7EB}"/>
              </a:ext>
            </a:extLst>
          </p:cNvPr>
          <p:cNvSpPr/>
          <p:nvPr/>
        </p:nvSpPr>
        <p:spPr>
          <a:xfrm>
            <a:off x="3542929" y="982746"/>
            <a:ext cx="4714046" cy="3785652"/>
          </a:xfrm>
          <a:prstGeom prst="rect">
            <a:avLst/>
          </a:prstGeom>
        </p:spPr>
        <p:txBody>
          <a:bodyPr wrap="none">
            <a:spAutoFit/>
          </a:bodyPr>
          <a:lstStyle/>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LUYỆN </a:t>
            </a:r>
          </a:p>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TẬP</a:t>
            </a:r>
            <a:endParaRPr lang="zh-CN" altLang="en-US"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Tree>
    <p:extLst>
      <p:ext uri="{BB962C8B-B14F-4D97-AF65-F5344CB8AC3E}">
        <p14:creationId xmlns:p14="http://schemas.microsoft.com/office/powerpoint/2010/main" val="178580813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654626"/>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1254828" y="765954"/>
            <a:ext cx="10433856"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1" dirty="0" err="1">
                <a:solidFill>
                  <a:srgbClr val="224E4A"/>
                </a:solidFill>
                <a:latin typeface="Cambria" panose="02040503050406030204" pitchFamily="18" charset="0"/>
              </a:rPr>
              <a:t>Em</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hãy</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nhận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xét</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hành</a:t>
            </a:r>
            <a:r>
              <a:rPr lang="en-US" sz="3400" b="1" i="1" dirty="0">
                <a:solidFill>
                  <a:srgbClr val="224E4A"/>
                </a:solidFill>
                <a:latin typeface="Cambria" panose="02040503050406030204" pitchFamily="18" charset="0"/>
              </a:rPr>
              <a:t> vi </a:t>
            </a:r>
            <a:r>
              <a:rPr lang="en-US" sz="3400" b="1" i="1" dirty="0" err="1">
                <a:solidFill>
                  <a:srgbClr val="224E4A"/>
                </a:solidFill>
                <a:latin typeface="Cambria" panose="02040503050406030204" pitchFamily="18" charset="0"/>
              </a:rPr>
              <a:t>của</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các</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bạn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dưới</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đây</a:t>
            </a:r>
            <a:r>
              <a:rPr lang="en-US" sz="3400" b="1" i="1" dirty="0">
                <a:solidFill>
                  <a:srgbClr val="224E4A"/>
                </a:solidFill>
                <a:latin typeface="Cambria" panose="02040503050406030204" pitchFamily="18" charset="0"/>
              </a:rPr>
              <a:t>:</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7" name="Picture 26">
            <a:extLst>
              <a:ext uri="{FF2B5EF4-FFF2-40B4-BE49-F238E27FC236}">
                <a16:creationId xmlns:a16="http://schemas.microsoft.com/office/drawing/2014/main" id="{8B859495-06BB-5976-B62E-F9BE089D8A8D}"/>
              </a:ext>
            </a:extLst>
          </p:cNvPr>
          <p:cNvPicPr>
            <a:picLocks noChangeAspect="1"/>
          </p:cNvPicPr>
          <p:nvPr/>
        </p:nvPicPr>
        <p:blipFill>
          <a:blip r:embed="rId2"/>
          <a:stretch>
            <a:fillRect/>
          </a:stretch>
        </p:blipFill>
        <p:spPr>
          <a:xfrm>
            <a:off x="40737" y="-36640"/>
            <a:ext cx="1214091" cy="1450346"/>
          </a:xfrm>
          <a:prstGeom prst="rect">
            <a:avLst/>
          </a:prstGeom>
        </p:spPr>
      </p:pic>
      <p:grpSp>
        <p:nvGrpSpPr>
          <p:cNvPr id="3" name="Group 2">
            <a:extLst>
              <a:ext uri="{FF2B5EF4-FFF2-40B4-BE49-F238E27FC236}">
                <a16:creationId xmlns:a16="http://schemas.microsoft.com/office/drawing/2014/main" id="{82FA877A-0C01-3C44-80AE-107C158E4997}"/>
              </a:ext>
            </a:extLst>
          </p:cNvPr>
          <p:cNvGrpSpPr/>
          <p:nvPr/>
        </p:nvGrpSpPr>
        <p:grpSpPr>
          <a:xfrm>
            <a:off x="479329" y="1672153"/>
            <a:ext cx="5736156" cy="2630144"/>
            <a:chOff x="479329" y="1672153"/>
            <a:chExt cx="5736156" cy="2630144"/>
          </a:xfrm>
        </p:grpSpPr>
        <p:sp>
          <p:nvSpPr>
            <p:cNvPr id="9" name="Rectangle 8">
              <a:extLst>
                <a:ext uri="{FF2B5EF4-FFF2-40B4-BE49-F238E27FC236}">
                  <a16:creationId xmlns:a16="http://schemas.microsoft.com/office/drawing/2014/main" id="{10D3C464-712B-4440-B901-A6E60E573529}"/>
                </a:ext>
              </a:extLst>
            </p:cNvPr>
            <p:cNvSpPr/>
            <p:nvPr/>
          </p:nvSpPr>
          <p:spPr>
            <a:xfrm>
              <a:off x="1206032" y="1672153"/>
              <a:ext cx="5009453" cy="263014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Biết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tốt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môn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Việt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nên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Tùng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chăm</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chỉ</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sách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nhờ</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cô</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giáo</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hướng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dẫn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Vì</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vậy</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bộ</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2" name="Oval 1">
              <a:extLst>
                <a:ext uri="{FF2B5EF4-FFF2-40B4-BE49-F238E27FC236}">
                  <a16:creationId xmlns:a16="http://schemas.microsoft.com/office/drawing/2014/main" id="{84A00522-0297-2C4B-8202-4733334C2C74}"/>
                </a:ext>
              </a:extLst>
            </p:cNvPr>
            <p:cNvSpPr/>
            <p:nvPr/>
          </p:nvSpPr>
          <p:spPr>
            <a:xfrm>
              <a:off x="479329" y="1977262"/>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1</a:t>
              </a:r>
            </a:p>
          </p:txBody>
        </p:sp>
      </p:grpSp>
      <p:grpSp>
        <p:nvGrpSpPr>
          <p:cNvPr id="5" name="Group 4">
            <a:extLst>
              <a:ext uri="{FF2B5EF4-FFF2-40B4-BE49-F238E27FC236}">
                <a16:creationId xmlns:a16="http://schemas.microsoft.com/office/drawing/2014/main" id="{975CCB04-1D04-9A47-A88D-F287DC5A8434}"/>
              </a:ext>
            </a:extLst>
          </p:cNvPr>
          <p:cNvGrpSpPr/>
          <p:nvPr/>
        </p:nvGrpSpPr>
        <p:grpSpPr>
          <a:xfrm>
            <a:off x="6655976" y="1941255"/>
            <a:ext cx="5137229" cy="1807970"/>
            <a:chOff x="6655976" y="1941255"/>
            <a:chExt cx="5137229" cy="1807970"/>
          </a:xfrm>
        </p:grpSpPr>
        <p:sp>
          <p:nvSpPr>
            <p:cNvPr id="10" name="Rectangle 9">
              <a:extLst>
                <a:ext uri="{FF2B5EF4-FFF2-40B4-BE49-F238E27FC236}">
                  <a16:creationId xmlns:a16="http://schemas.microsoft.com/office/drawing/2014/main" id="{BF6539F5-614F-7849-94B7-708C640CF0D3}"/>
                </a:ext>
              </a:extLst>
            </p:cNvPr>
            <p:cNvSpPr/>
            <p:nvPr/>
          </p:nvSpPr>
          <p:spPr>
            <a:xfrm>
              <a:off x="6655976" y="1941255"/>
              <a:ext cx="4682881"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Mỗi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được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người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khác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góp</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ý</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Hoa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thường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tỏ</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ra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chịu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quan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tâm</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4" name="Oval 13">
              <a:extLst>
                <a:ext uri="{FF2B5EF4-FFF2-40B4-BE49-F238E27FC236}">
                  <a16:creationId xmlns:a16="http://schemas.microsoft.com/office/drawing/2014/main" id="{5F55FFAE-4A31-0443-915C-8A70B4224BB9}"/>
                </a:ext>
              </a:extLst>
            </p:cNvPr>
            <p:cNvSpPr/>
            <p:nvPr/>
          </p:nvSpPr>
          <p:spPr>
            <a:xfrm>
              <a:off x="11045577" y="2987225"/>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2</a:t>
              </a:r>
            </a:p>
          </p:txBody>
        </p:sp>
      </p:grpSp>
      <p:grpSp>
        <p:nvGrpSpPr>
          <p:cNvPr id="6" name="Group 5">
            <a:extLst>
              <a:ext uri="{FF2B5EF4-FFF2-40B4-BE49-F238E27FC236}">
                <a16:creationId xmlns:a16="http://schemas.microsoft.com/office/drawing/2014/main" id="{EBD7EF72-68DD-B642-A0CA-33CF43E96975}"/>
              </a:ext>
            </a:extLst>
          </p:cNvPr>
          <p:cNvGrpSpPr/>
          <p:nvPr/>
        </p:nvGrpSpPr>
        <p:grpSpPr>
          <a:xfrm>
            <a:off x="659925" y="4467544"/>
            <a:ext cx="5436074" cy="1596014"/>
            <a:chOff x="659925" y="4467544"/>
            <a:chExt cx="5436074" cy="1596014"/>
          </a:xfrm>
        </p:grpSpPr>
        <p:sp>
          <p:nvSpPr>
            <p:cNvPr id="11" name="Rectangle 10">
              <a:extLst>
                <a:ext uri="{FF2B5EF4-FFF2-40B4-BE49-F238E27FC236}">
                  <a16:creationId xmlns:a16="http://schemas.microsoft.com/office/drawing/2014/main" id="{A7730E03-BB6A-6D4C-902C-955C64D36475}"/>
                </a:ext>
              </a:extLst>
            </p:cNvPr>
            <p:cNvSpPr/>
            <p:nvPr/>
          </p:nvSpPr>
          <p:spPr>
            <a:xfrm>
              <a:off x="1395410" y="4467544"/>
              <a:ext cx="4700589"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Nam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cho</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rằng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điểm</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mạnh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rồi</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cần</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cố</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gắng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nữa</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BAFD4538-F8A1-A041-AF05-31C320E0AF90}"/>
                </a:ext>
              </a:extLst>
            </p:cNvPr>
            <p:cNvSpPr/>
            <p:nvPr/>
          </p:nvSpPr>
          <p:spPr>
            <a:xfrm>
              <a:off x="659925" y="4904771"/>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3</a:t>
              </a:r>
            </a:p>
          </p:txBody>
        </p:sp>
      </p:grpSp>
      <p:grpSp>
        <p:nvGrpSpPr>
          <p:cNvPr id="13" name="Group 12">
            <a:extLst>
              <a:ext uri="{FF2B5EF4-FFF2-40B4-BE49-F238E27FC236}">
                <a16:creationId xmlns:a16="http://schemas.microsoft.com/office/drawing/2014/main" id="{84624567-31F8-9B43-8576-7B9577C2DE96}"/>
              </a:ext>
            </a:extLst>
          </p:cNvPr>
          <p:cNvGrpSpPr/>
          <p:nvPr/>
        </p:nvGrpSpPr>
        <p:grpSpPr>
          <a:xfrm>
            <a:off x="6715719" y="4097017"/>
            <a:ext cx="4726449" cy="1999568"/>
            <a:chOff x="6715719" y="4097017"/>
            <a:chExt cx="4726449" cy="1999568"/>
          </a:xfrm>
        </p:grpSpPr>
        <p:sp>
          <p:nvSpPr>
            <p:cNvPr id="12" name="Rectangle 11">
              <a:extLst>
                <a:ext uri="{FF2B5EF4-FFF2-40B4-BE49-F238E27FC236}">
                  <a16:creationId xmlns:a16="http://schemas.microsoft.com/office/drawing/2014/main" id="{B8BD4FE2-CEB5-C146-9278-475CB341777D}"/>
                </a:ext>
              </a:extLst>
            </p:cNvPr>
            <p:cNvSpPr/>
            <p:nvPr/>
          </p:nvSpPr>
          <p:spPr>
            <a:xfrm>
              <a:off x="6715719" y="4097017"/>
              <a:ext cx="4682881"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Thu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hay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nhưng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bao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giờ</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dám</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trước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lớp</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6" name="Oval 15">
              <a:extLst>
                <a:ext uri="{FF2B5EF4-FFF2-40B4-BE49-F238E27FC236}">
                  <a16:creationId xmlns:a16="http://schemas.microsoft.com/office/drawing/2014/main" id="{920E375B-5A02-554B-A1CF-BB25BD564EC4}"/>
                </a:ext>
              </a:extLst>
            </p:cNvPr>
            <p:cNvSpPr/>
            <p:nvPr/>
          </p:nvSpPr>
          <p:spPr>
            <a:xfrm>
              <a:off x="10694540" y="5334585"/>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4</a:t>
              </a:r>
            </a:p>
          </p:txBody>
        </p:sp>
      </p:grpSp>
    </p:spTree>
    <p:extLst>
      <p:ext uri="{BB962C8B-B14F-4D97-AF65-F5344CB8AC3E}">
        <p14:creationId xmlns:p14="http://schemas.microsoft.com/office/powerpoint/2010/main" val="385058241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496851" y="2468329"/>
            <a:ext cx="7969937" cy="3046988"/>
          </a:xfrm>
          <a:prstGeom prst="rect">
            <a:avLst/>
          </a:prstGeom>
          <a:noFill/>
        </p:spPr>
        <p:txBody>
          <a:bodyPr wrap="square" rtlCol="0">
            <a:spAutoFit/>
          </a:bodyPr>
          <a:lstStyle/>
          <a:p>
            <a:pPr algn="just">
              <a:defRPr/>
            </a:pPr>
            <a:r>
              <a:rPr lang="vi-VN" sz="3200" dirty="0">
                <a:latin typeface="Cambria" panose="02040503050406030204" pitchFamily="18" charset="0"/>
              </a:rPr>
              <a:t>Tùng đã ý thức được điểm yếu của mình là học chưa tốt môn Tiếng Việt và có ý thức rất cao trong việc khắc phục hạn chế đó bằng cách chăm chỉ đọc sách và nhờ cô giáo hướng dẫn, vì vậy Tùng đã có nhiều tiến bộ rõ rệt.</a:t>
            </a:r>
            <a:r>
              <a:rPr lang="en-US" sz="3200" b="1" dirty="0">
                <a:latin typeface="Cambria" panose="02040503050406030204" pitchFamily="18" charset="0"/>
                <a:ea typeface="Cambria" panose="02040503050406030204" pitchFamily="18" charset="0"/>
              </a:rPr>
              <a:t> </a:t>
            </a: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14" name="Rectangle 13">
            <a:extLst>
              <a:ext uri="{FF2B5EF4-FFF2-40B4-BE49-F238E27FC236}">
                <a16:creationId xmlns:a16="http://schemas.microsoft.com/office/drawing/2014/main" id="{03ED9323-638D-3C48-BA12-7B8FF21F9FD1}"/>
              </a:ext>
            </a:extLst>
          </p:cNvPr>
          <p:cNvSpPr/>
          <p:nvPr/>
        </p:nvSpPr>
        <p:spPr>
          <a:xfrm>
            <a:off x="1910036" y="759746"/>
            <a:ext cx="9556752" cy="1596014"/>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Biết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tốt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môn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Việt</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nên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Tùng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chăm</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chỉ</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đọc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sách</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nhờ</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cô</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giáo</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hướng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dẫn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Vì</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vậy</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tiến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bộ</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1009424" y="894642"/>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1</a:t>
            </a:r>
          </a:p>
        </p:txBody>
      </p:sp>
    </p:spTree>
    <p:extLst>
      <p:ext uri="{BB962C8B-B14F-4D97-AF65-F5344CB8AC3E}">
        <p14:creationId xmlns:p14="http://schemas.microsoft.com/office/powerpoint/2010/main" val="1361201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496851" y="2316350"/>
            <a:ext cx="7969937" cy="2862322"/>
          </a:xfrm>
          <a:prstGeom prst="rect">
            <a:avLst/>
          </a:prstGeom>
          <a:noFill/>
        </p:spPr>
        <p:txBody>
          <a:bodyPr wrap="square" rtlCol="0">
            <a:spAutoFit/>
          </a:bodyPr>
          <a:lstStyle/>
          <a:p>
            <a:pPr algn="just">
              <a:defRPr/>
            </a:pPr>
            <a:r>
              <a:rPr lang="vi-VN" sz="3600" dirty="0">
                <a:latin typeface="Cambria" panose="02040503050406030204" pitchFamily="18" charset="0"/>
              </a:rPr>
              <a:t>Hoa không nên có cách cư xử như vậy vì mọi người yêu quý và muốn bản thân bạn trở nên tốt hơn, hoàn thiện hơn nên mới góp ý, Hoa cần phải điều chỉnh lại thái độ của mình..</a:t>
            </a:r>
            <a:r>
              <a:rPr lang="en-US" sz="3600" b="1" dirty="0">
                <a:latin typeface="Cambria" panose="02040503050406030204" pitchFamily="18" charset="0"/>
                <a:ea typeface="Cambria" panose="02040503050406030204" pitchFamily="18" charset="0"/>
              </a:rPr>
              <a:t> </a:t>
            </a: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10" name="Rectangle 9">
            <a:extLst>
              <a:ext uri="{FF2B5EF4-FFF2-40B4-BE49-F238E27FC236}">
                <a16:creationId xmlns:a16="http://schemas.microsoft.com/office/drawing/2014/main" id="{6046940E-565E-BD4E-8F62-5FD40606A4F3}"/>
              </a:ext>
            </a:extLst>
          </p:cNvPr>
          <p:cNvSpPr/>
          <p:nvPr/>
        </p:nvSpPr>
        <p:spPr>
          <a:xfrm>
            <a:off x="1813553" y="848736"/>
            <a:ext cx="9653235" cy="1078950"/>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Mỗi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được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người</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khác</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góp</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ý</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Hoa</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thường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tỏ</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ra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khó</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chịu</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và</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quan</a:t>
            </a:r>
            <a:r>
              <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tâm</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958029" y="1007211"/>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2</a:t>
            </a:r>
          </a:p>
        </p:txBody>
      </p:sp>
    </p:spTree>
    <p:extLst>
      <p:ext uri="{BB962C8B-B14F-4D97-AF65-F5344CB8AC3E}">
        <p14:creationId xmlns:p14="http://schemas.microsoft.com/office/powerpoint/2010/main" val="1820979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435048" y="2224017"/>
            <a:ext cx="7969937" cy="3046988"/>
          </a:xfrm>
          <a:prstGeom prst="rect">
            <a:avLst/>
          </a:prstGeom>
          <a:noFill/>
        </p:spPr>
        <p:txBody>
          <a:bodyPr wrap="square" rtlCol="0">
            <a:spAutoFit/>
          </a:bodyPr>
          <a:lstStyle/>
          <a:p>
            <a:pPr algn="just">
              <a:defRPr/>
            </a:pPr>
            <a:r>
              <a:rPr lang="vi-VN" sz="3200" dirty="0">
                <a:latin typeface="Cambria" panose="02040503050406030204" pitchFamily="18" charset="0"/>
              </a:rPr>
              <a:t>Nam đang tự tin thái quá về bản thân, về những gì bản thân đang đạt được, điều này là không nên vì sẽ ảnh hưởng tới tính cách của bạn sau này, một người chỉ biết nhìn vào điểm mạnh của mình mà không cố gắng thì sẽ không bao giờ tiến bộ được.</a:t>
            </a:r>
            <a:endParaRPr lang="en-US" sz="5400" b="1" dirty="0">
              <a:latin typeface="Cambria" panose="02040503050406030204" pitchFamily="18" charset="0"/>
              <a:ea typeface="Cambria" panose="02040503050406030204" pitchFamily="18" charset="0"/>
            </a:endParaRP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7" name="Rectangle 6">
            <a:extLst>
              <a:ext uri="{FF2B5EF4-FFF2-40B4-BE49-F238E27FC236}">
                <a16:creationId xmlns:a16="http://schemas.microsoft.com/office/drawing/2014/main" id="{FD859A9E-A9E8-6048-ACD6-94A98CC74A3A}"/>
              </a:ext>
            </a:extLst>
          </p:cNvPr>
          <p:cNvSpPr/>
          <p:nvPr/>
        </p:nvSpPr>
        <p:spPr>
          <a:xfrm>
            <a:off x="1910036" y="900755"/>
            <a:ext cx="9272540" cy="1078950"/>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Nam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cho</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rằng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mình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đã</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có</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nhiều</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điểm</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mạnh</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rồi</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không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cần</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cố</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gắng</a:t>
            </a:r>
            <a:r>
              <a:rPr lang="en-US" sz="28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2800" i="1" dirty="0" err="1">
                <a:solidFill>
                  <a:srgbClr val="840000"/>
                </a:solidFill>
                <a:latin typeface="Arial" panose="020B0604020202020204" pitchFamily="34" charset="0"/>
                <a:ea typeface="Cambria" panose="02040503050406030204" pitchFamily="18" charset="0"/>
                <a:cs typeface="Arial" panose="020B0604020202020204" pitchFamily="34" charset="0"/>
              </a:rPr>
              <a:t>nữa</a:t>
            </a:r>
            <a:endParaRPr lang="en-US" sz="28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1193121" y="1052113"/>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3</a:t>
            </a:r>
          </a:p>
        </p:txBody>
      </p:sp>
    </p:spTree>
    <p:extLst>
      <p:ext uri="{BB962C8B-B14F-4D97-AF65-F5344CB8AC3E}">
        <p14:creationId xmlns:p14="http://schemas.microsoft.com/office/powerpoint/2010/main" val="1366329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优创意 1-1">
            <a:extLst>
              <a:ext uri="{FF2B5EF4-FFF2-40B4-BE49-F238E27FC236}">
                <a16:creationId xmlns:a16="http://schemas.microsoft.com/office/drawing/2014/main" id="{66CFF7B6-1B73-7165-266B-619AAECF729E}"/>
              </a:ext>
            </a:extLst>
          </p:cNvPr>
          <p:cNvSpPr/>
          <p:nvPr/>
        </p:nvSpPr>
        <p:spPr bwMode="auto">
          <a:xfrm>
            <a:off x="1009424" y="1237400"/>
            <a:ext cx="10565260" cy="4277917"/>
          </a:xfrm>
          <a:prstGeom prst="roundRect">
            <a:avLst>
              <a:gd name="adj" fmla="val 4342"/>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11" name="TextBox 10">
            <a:extLst>
              <a:ext uri="{FF2B5EF4-FFF2-40B4-BE49-F238E27FC236}">
                <a16:creationId xmlns:a16="http://schemas.microsoft.com/office/drawing/2014/main" id="{AE40B554-08DB-2D2E-6E5A-864CFA7F0D73}"/>
              </a:ext>
            </a:extLst>
          </p:cNvPr>
          <p:cNvSpPr txBox="1"/>
          <p:nvPr/>
        </p:nvSpPr>
        <p:spPr>
          <a:xfrm>
            <a:off x="3264186" y="2457286"/>
            <a:ext cx="7969937" cy="2308324"/>
          </a:xfrm>
          <a:prstGeom prst="rect">
            <a:avLst/>
          </a:prstGeom>
          <a:noFill/>
        </p:spPr>
        <p:txBody>
          <a:bodyPr wrap="square" rtlCol="0">
            <a:spAutoFit/>
          </a:bodyPr>
          <a:lstStyle/>
          <a:p>
            <a:pPr algn="just">
              <a:defRPr/>
            </a:pPr>
            <a:r>
              <a:rPr lang="vi-VN" sz="3600" dirty="0">
                <a:latin typeface="Cambria" panose="02040503050406030204" pitchFamily="18" charset="0"/>
              </a:rPr>
              <a:t>Thu cần mạnh dạn hơn, tự tin hơn trước đám đông. Để cải thiện điều đó bạn nên tích cực tham gia các hoạt động của trường, lớp.</a:t>
            </a:r>
            <a:endParaRPr lang="en-US" sz="8800" b="1" dirty="0">
              <a:latin typeface="Cambria" panose="02040503050406030204" pitchFamily="18" charset="0"/>
              <a:ea typeface="Cambria" panose="02040503050406030204" pitchFamily="18" charset="0"/>
            </a:endParaRPr>
          </a:p>
        </p:txBody>
      </p:sp>
      <p:pic>
        <p:nvPicPr>
          <p:cNvPr id="22" name="Picture 21" descr="A picture containing text, clipart, doll, toy&#10;&#10;Description automatically generated">
            <a:extLst>
              <a:ext uri="{FF2B5EF4-FFF2-40B4-BE49-F238E27FC236}">
                <a16:creationId xmlns:a16="http://schemas.microsoft.com/office/drawing/2014/main" id="{C4848C5E-13ED-29DA-C64D-F513D31728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323221" y="2355760"/>
            <a:ext cx="3173630" cy="4239675"/>
          </a:xfrm>
          <a:prstGeom prst="rect">
            <a:avLst/>
          </a:prstGeom>
        </p:spPr>
      </p:pic>
      <p:sp>
        <p:nvSpPr>
          <p:cNvPr id="8" name="Rectangle 7">
            <a:extLst>
              <a:ext uri="{FF2B5EF4-FFF2-40B4-BE49-F238E27FC236}">
                <a16:creationId xmlns:a16="http://schemas.microsoft.com/office/drawing/2014/main" id="{5D2F0A73-2985-954F-9CC3-CAD1C83378A6}"/>
              </a:ext>
            </a:extLst>
          </p:cNvPr>
          <p:cNvSpPr/>
          <p:nvPr/>
        </p:nvSpPr>
        <p:spPr>
          <a:xfrm>
            <a:off x="1893160" y="977052"/>
            <a:ext cx="9340963" cy="1219886"/>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Thu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hay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nhưng</a:t>
            </a:r>
            <a:r>
              <a:rPr lang="en-US" sz="3200" i="1" dirty="0">
                <a:solidFill>
                  <a:srgbClr val="840000"/>
                </a:solidFill>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chưa</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bao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giờ</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bạn</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dám</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hát</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trước</a:t>
            </a:r>
            <a:r>
              <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rPr>
              <a:t> </a:t>
            </a:r>
            <a:r>
              <a:rPr lang="en-US" sz="3200" i="1" dirty="0" err="1">
                <a:solidFill>
                  <a:srgbClr val="840000"/>
                </a:solidFill>
                <a:effectLst/>
                <a:latin typeface="Arial" panose="020B0604020202020204" pitchFamily="34" charset="0"/>
                <a:ea typeface="Cambria" panose="02040503050406030204" pitchFamily="18" charset="0"/>
                <a:cs typeface="Arial" panose="020B0604020202020204" pitchFamily="34" charset="0"/>
              </a:rPr>
              <a:t>lớp</a:t>
            </a:r>
            <a:endParaRPr lang="en-US" sz="3200" i="1" dirty="0">
              <a:solidFill>
                <a:srgbClr val="84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Oval 14">
            <a:extLst>
              <a:ext uri="{FF2B5EF4-FFF2-40B4-BE49-F238E27FC236}">
                <a16:creationId xmlns:a16="http://schemas.microsoft.com/office/drawing/2014/main" id="{9C5F2DA1-A39C-6F4E-953E-988F542BF7F3}"/>
              </a:ext>
            </a:extLst>
          </p:cNvPr>
          <p:cNvSpPr/>
          <p:nvPr/>
        </p:nvSpPr>
        <p:spPr>
          <a:xfrm>
            <a:off x="1009424" y="1082586"/>
            <a:ext cx="747628" cy="762000"/>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rPr>
              <a:t>4</a:t>
            </a:r>
          </a:p>
        </p:txBody>
      </p:sp>
    </p:spTree>
    <p:extLst>
      <p:ext uri="{BB962C8B-B14F-4D97-AF65-F5344CB8AC3E}">
        <p14:creationId xmlns:p14="http://schemas.microsoft.com/office/powerpoint/2010/main" val="1729453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307116" y="1031815"/>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id="{566CD6FC-45A3-B506-44F4-13D91AA1E860}"/>
              </a:ext>
            </a:extLst>
          </p:cNvPr>
          <p:cNvPicPr>
            <a:picLocks noChangeAspect="1"/>
          </p:cNvPicPr>
          <p:nvPr/>
        </p:nvPicPr>
        <p:blipFill>
          <a:blip r:embed="rId2"/>
          <a:stretch>
            <a:fillRect/>
          </a:stretch>
        </p:blipFill>
        <p:spPr>
          <a:xfrm>
            <a:off x="285345" y="339665"/>
            <a:ext cx="1175438" cy="1229443"/>
          </a:xfrm>
          <a:prstGeom prst="rect">
            <a:avLst/>
          </a:prstGeom>
        </p:spPr>
      </p:pic>
      <p:sp>
        <p:nvSpPr>
          <p:cNvPr id="20" name="TextBox 19">
            <a:extLst>
              <a:ext uri="{FF2B5EF4-FFF2-40B4-BE49-F238E27FC236}">
                <a16:creationId xmlns:a16="http://schemas.microsoft.com/office/drawing/2014/main" id="{B634AA59-0179-634C-CF79-E549E32C5B6C}"/>
              </a:ext>
            </a:extLst>
          </p:cNvPr>
          <p:cNvSpPr txBox="1"/>
          <p:nvPr/>
        </p:nvSpPr>
        <p:spPr>
          <a:xfrm>
            <a:off x="1614216" y="967836"/>
            <a:ext cx="90932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noProof="0" dirty="0" err="1">
                <a:solidFill>
                  <a:srgbClr val="224E4A"/>
                </a:solidFill>
                <a:latin typeface="Cambria" panose="02040503050406030204" pitchFamily="18" charset="0"/>
              </a:rPr>
              <a:t>Em</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sẽ</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khuyên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bạn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điều</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gì</a:t>
            </a:r>
            <a:r>
              <a:rPr lang="en-US" sz="3600" b="1" i="1" noProof="0" dirty="0">
                <a:solidFill>
                  <a:srgbClr val="224E4A"/>
                </a:solidFill>
                <a:latin typeface="Cambria" panose="02040503050406030204" pitchFamily="18" charset="0"/>
              </a:rPr>
              <a:t>?</a:t>
            </a:r>
            <a:endParaRPr kumimoji="0" lang="en-US" sz="36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nvGrpSpPr>
          <p:cNvPr id="22" name="Group 21">
            <a:extLst>
              <a:ext uri="{FF2B5EF4-FFF2-40B4-BE49-F238E27FC236}">
                <a16:creationId xmlns:a16="http://schemas.microsoft.com/office/drawing/2014/main" id="{80B459B6-40B4-FCB9-B143-D5C72CDBDBAC}"/>
              </a:ext>
            </a:extLst>
          </p:cNvPr>
          <p:cNvGrpSpPr/>
          <p:nvPr/>
        </p:nvGrpSpPr>
        <p:grpSpPr>
          <a:xfrm>
            <a:off x="5784669" y="1665277"/>
            <a:ext cx="6100215" cy="2431881"/>
            <a:chOff x="-3696975" y="3771034"/>
            <a:chExt cx="5512818" cy="1523494"/>
          </a:xfrm>
        </p:grpSpPr>
        <p:sp>
          <p:nvSpPr>
            <p:cNvPr id="23" name="Rectangle: Rounded Corners 22">
              <a:extLst>
                <a:ext uri="{FF2B5EF4-FFF2-40B4-BE49-F238E27FC236}">
                  <a16:creationId xmlns:a16="http://schemas.microsoft.com/office/drawing/2014/main" id="{46E4121E-E674-51DF-005C-68E5AEB3C50B}"/>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5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2807340 w 5512818"/>
                <a:gd name="connsiteY18" fmla="*/ 1258691 h 1258691"/>
                <a:gd name="connsiteX19" fmla="*/ 2221617 w 5512818"/>
                <a:gd name="connsiteY19" fmla="*/ 1258691 h 1258691"/>
                <a:gd name="connsiteX20" fmla="*/ 1686826 w 5512818"/>
                <a:gd name="connsiteY20" fmla="*/ 1258691 h 1258691"/>
                <a:gd name="connsiteX21" fmla="*/ 120296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46127 h 1258691"/>
                <a:gd name="connsiteX25" fmla="*/ 0 w 5512818"/>
                <a:gd name="connsiteY25"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35500" y="63111"/>
                    <a:pt x="96178" y="18033"/>
                    <a:pt x="209785" y="0"/>
                  </a:cubicBezTo>
                  <a:cubicBezTo>
                    <a:pt x="437144" y="-7508"/>
                    <a:pt x="465933" y="-26756"/>
                    <a:pt x="693643" y="0"/>
                  </a:cubicBezTo>
                  <a:cubicBezTo>
                    <a:pt x="930386" y="42977"/>
                    <a:pt x="1008395" y="-45991"/>
                    <a:pt x="1228434" y="0"/>
                  </a:cubicBezTo>
                  <a:cubicBezTo>
                    <a:pt x="1351073" y="-966"/>
                    <a:pt x="1846683" y="-34290"/>
                    <a:pt x="1966955" y="0"/>
                  </a:cubicBezTo>
                  <a:cubicBezTo>
                    <a:pt x="2192579" y="2473"/>
                    <a:pt x="2432401" y="-6951"/>
                    <a:pt x="2705476" y="0"/>
                  </a:cubicBezTo>
                  <a:cubicBezTo>
                    <a:pt x="3023824" y="-15824"/>
                    <a:pt x="3111539" y="-21353"/>
                    <a:pt x="3240266" y="0"/>
                  </a:cubicBezTo>
                  <a:cubicBezTo>
                    <a:pt x="3310046" y="5168"/>
                    <a:pt x="3602353" y="20437"/>
                    <a:pt x="3876922" y="0"/>
                  </a:cubicBezTo>
                  <a:cubicBezTo>
                    <a:pt x="4096715" y="-37679"/>
                    <a:pt x="4265686" y="-13398"/>
                    <a:pt x="4615443" y="0"/>
                  </a:cubicBezTo>
                  <a:cubicBezTo>
                    <a:pt x="4985631" y="32052"/>
                    <a:pt x="5091021" y="-19322"/>
                    <a:pt x="5303031" y="0"/>
                  </a:cubicBezTo>
                  <a:cubicBezTo>
                    <a:pt x="5469201" y="-15966"/>
                    <a:pt x="5502822" y="48417"/>
                    <a:pt x="5512818" y="209785"/>
                  </a:cubicBezTo>
                  <a:cubicBezTo>
                    <a:pt x="5507018" y="426220"/>
                    <a:pt x="5510216" y="462063"/>
                    <a:pt x="5512818" y="637736"/>
                  </a:cubicBezTo>
                  <a:cubicBezTo>
                    <a:pt x="5506880" y="838049"/>
                    <a:pt x="5506020" y="913474"/>
                    <a:pt x="5512818" y="1048904"/>
                  </a:cubicBezTo>
                  <a:cubicBezTo>
                    <a:pt x="5517048" y="1176358"/>
                    <a:pt x="5446401" y="1291646"/>
                    <a:pt x="5303031" y="1258691"/>
                  </a:cubicBezTo>
                  <a:cubicBezTo>
                    <a:pt x="5035008" y="1252303"/>
                    <a:pt x="4729358" y="1244450"/>
                    <a:pt x="4564510" y="1258691"/>
                  </a:cubicBezTo>
                  <a:cubicBezTo>
                    <a:pt x="4371497" y="1280492"/>
                    <a:pt x="4164436" y="1251476"/>
                    <a:pt x="3978787" y="1258691"/>
                  </a:cubicBezTo>
                  <a:cubicBezTo>
                    <a:pt x="3840982" y="1268607"/>
                    <a:pt x="3565952" y="1261563"/>
                    <a:pt x="3240266" y="1258691"/>
                  </a:cubicBezTo>
                  <a:cubicBezTo>
                    <a:pt x="2913259" y="1233734"/>
                    <a:pt x="2832341" y="1288535"/>
                    <a:pt x="2756408" y="1258691"/>
                  </a:cubicBezTo>
                  <a:cubicBezTo>
                    <a:pt x="2705961" y="1213934"/>
                    <a:pt x="2297563" y="1286296"/>
                    <a:pt x="2119752" y="1258691"/>
                  </a:cubicBezTo>
                  <a:cubicBezTo>
                    <a:pt x="1947008" y="1304751"/>
                    <a:pt x="1809820" y="1319237"/>
                    <a:pt x="1483097" y="1258691"/>
                  </a:cubicBezTo>
                  <a:cubicBezTo>
                    <a:pt x="1170354" y="1241436"/>
                    <a:pt x="1177084" y="1251014"/>
                    <a:pt x="999238" y="1258691"/>
                  </a:cubicBezTo>
                  <a:cubicBezTo>
                    <a:pt x="785493" y="1311086"/>
                    <a:pt x="352674" y="1275597"/>
                    <a:pt x="209785" y="1258691"/>
                  </a:cubicBezTo>
                  <a:cubicBezTo>
                    <a:pt x="108923" y="1280625"/>
                    <a:pt x="11311" y="1138558"/>
                    <a:pt x="0" y="1048904"/>
                  </a:cubicBezTo>
                  <a:cubicBezTo>
                    <a:pt x="-6344" y="949572"/>
                    <a:pt x="19520" y="766220"/>
                    <a:pt x="0" y="637736"/>
                  </a:cubicBezTo>
                  <a:cubicBezTo>
                    <a:pt x="14824" y="433551"/>
                    <a:pt x="-50082" y="348582"/>
                    <a:pt x="0" y="209785"/>
                  </a:cubicBezTo>
                  <a:close/>
                </a:path>
                <a:path w="5512818" h="1258691" stroke="0" extrusionOk="0">
                  <a:moveTo>
                    <a:pt x="0" y="209785"/>
                  </a:moveTo>
                  <a:cubicBezTo>
                    <a:pt x="9085" y="117455"/>
                    <a:pt x="137970" y="24254"/>
                    <a:pt x="209785" y="0"/>
                  </a:cubicBezTo>
                  <a:cubicBezTo>
                    <a:pt x="419614" y="13485"/>
                    <a:pt x="669695" y="4686"/>
                    <a:pt x="897373" y="0"/>
                  </a:cubicBezTo>
                  <a:cubicBezTo>
                    <a:pt x="1098244" y="21213"/>
                    <a:pt x="1249293" y="27752"/>
                    <a:pt x="1483097" y="0"/>
                  </a:cubicBezTo>
                  <a:cubicBezTo>
                    <a:pt x="1709116" y="-12649"/>
                    <a:pt x="1733782" y="-15828"/>
                    <a:pt x="1966955" y="0"/>
                  </a:cubicBezTo>
                  <a:cubicBezTo>
                    <a:pt x="2190152" y="35691"/>
                    <a:pt x="2374370" y="28243"/>
                    <a:pt x="2501746" y="0"/>
                  </a:cubicBezTo>
                  <a:cubicBezTo>
                    <a:pt x="2674455" y="-19674"/>
                    <a:pt x="2818712" y="-35784"/>
                    <a:pt x="2985604" y="0"/>
                  </a:cubicBezTo>
                  <a:cubicBezTo>
                    <a:pt x="3193614" y="53069"/>
                    <a:pt x="3331886" y="-19381"/>
                    <a:pt x="3469462" y="0"/>
                  </a:cubicBezTo>
                  <a:cubicBezTo>
                    <a:pt x="3650929" y="13770"/>
                    <a:pt x="3868182" y="-14324"/>
                    <a:pt x="4106118" y="0"/>
                  </a:cubicBezTo>
                  <a:cubicBezTo>
                    <a:pt x="4436572" y="49200"/>
                    <a:pt x="4566465" y="34678"/>
                    <a:pt x="4691841" y="0"/>
                  </a:cubicBezTo>
                  <a:cubicBezTo>
                    <a:pt x="4804682" y="-99770"/>
                    <a:pt x="5123199" y="50970"/>
                    <a:pt x="5303031" y="0"/>
                  </a:cubicBezTo>
                  <a:cubicBezTo>
                    <a:pt x="5455293" y="-24509"/>
                    <a:pt x="5558945" y="93125"/>
                    <a:pt x="5512818" y="209785"/>
                  </a:cubicBezTo>
                  <a:cubicBezTo>
                    <a:pt x="5530260" y="332207"/>
                    <a:pt x="5497541" y="447631"/>
                    <a:pt x="5512818" y="629345"/>
                  </a:cubicBezTo>
                  <a:cubicBezTo>
                    <a:pt x="5507009" y="826624"/>
                    <a:pt x="5516557" y="876478"/>
                    <a:pt x="5512818" y="1048904"/>
                  </a:cubicBezTo>
                  <a:cubicBezTo>
                    <a:pt x="5512944" y="1162156"/>
                    <a:pt x="5445074" y="1297183"/>
                    <a:pt x="5303031" y="1258691"/>
                  </a:cubicBezTo>
                  <a:cubicBezTo>
                    <a:pt x="5229089" y="1267141"/>
                    <a:pt x="5029426" y="1307232"/>
                    <a:pt x="4819173" y="1258691"/>
                  </a:cubicBezTo>
                  <a:cubicBezTo>
                    <a:pt x="4654388" y="1261155"/>
                    <a:pt x="4321238" y="1259860"/>
                    <a:pt x="4182517" y="1258691"/>
                  </a:cubicBezTo>
                  <a:cubicBezTo>
                    <a:pt x="3952752" y="1332364"/>
                    <a:pt x="3745084" y="1283272"/>
                    <a:pt x="3494929" y="1258691"/>
                  </a:cubicBezTo>
                  <a:cubicBezTo>
                    <a:pt x="3350489" y="1289149"/>
                    <a:pt x="3024381" y="1212601"/>
                    <a:pt x="2807340" y="1258691"/>
                  </a:cubicBezTo>
                  <a:cubicBezTo>
                    <a:pt x="2649127" y="1213618"/>
                    <a:pt x="2415434" y="1235878"/>
                    <a:pt x="2221617" y="1258691"/>
                  </a:cubicBezTo>
                  <a:cubicBezTo>
                    <a:pt x="2023983" y="1273742"/>
                    <a:pt x="1769162" y="1253472"/>
                    <a:pt x="1686826" y="1258691"/>
                  </a:cubicBezTo>
                  <a:cubicBezTo>
                    <a:pt x="1527976" y="1260342"/>
                    <a:pt x="1442503" y="1275188"/>
                    <a:pt x="1202968" y="1258691"/>
                  </a:cubicBezTo>
                  <a:cubicBezTo>
                    <a:pt x="1033165" y="1240283"/>
                    <a:pt x="700875" y="1281046"/>
                    <a:pt x="209785" y="1258691"/>
                  </a:cubicBezTo>
                  <a:cubicBezTo>
                    <a:pt x="76690" y="1306298"/>
                    <a:pt x="-60701" y="1162783"/>
                    <a:pt x="0" y="1048904"/>
                  </a:cubicBezTo>
                  <a:cubicBezTo>
                    <a:pt x="58830" y="929770"/>
                    <a:pt x="-39981" y="755275"/>
                    <a:pt x="0" y="646127"/>
                  </a:cubicBezTo>
                  <a:cubicBezTo>
                    <a:pt x="-47217" y="526599"/>
                    <a:pt x="34408" y="378015"/>
                    <a:pt x="0" y="209785"/>
                  </a:cubicBezTo>
                  <a:close/>
                </a:path>
                <a:path w="5512818" h="1258691" fill="none" stroke="0" extrusionOk="0">
                  <a:moveTo>
                    <a:pt x="0" y="209785"/>
                  </a:moveTo>
                  <a:cubicBezTo>
                    <a:pt x="-4847" y="95817"/>
                    <a:pt x="99603" y="19567"/>
                    <a:pt x="209785" y="0"/>
                  </a:cubicBezTo>
                  <a:cubicBezTo>
                    <a:pt x="438388" y="-15607"/>
                    <a:pt x="468117" y="-13392"/>
                    <a:pt x="693643" y="0"/>
                  </a:cubicBezTo>
                  <a:cubicBezTo>
                    <a:pt x="922423" y="14619"/>
                    <a:pt x="1062374" y="-2251"/>
                    <a:pt x="1228434" y="0"/>
                  </a:cubicBezTo>
                  <a:cubicBezTo>
                    <a:pt x="1397292" y="25076"/>
                    <a:pt x="1779319" y="-13724"/>
                    <a:pt x="1966955" y="0"/>
                  </a:cubicBezTo>
                  <a:cubicBezTo>
                    <a:pt x="2143030" y="-2571"/>
                    <a:pt x="2345126" y="-8444"/>
                    <a:pt x="2705476" y="0"/>
                  </a:cubicBezTo>
                  <a:cubicBezTo>
                    <a:pt x="3041075" y="-21145"/>
                    <a:pt x="3091201" y="-29107"/>
                    <a:pt x="3240266" y="0"/>
                  </a:cubicBezTo>
                  <a:cubicBezTo>
                    <a:pt x="3349523" y="32384"/>
                    <a:pt x="3601827" y="23091"/>
                    <a:pt x="3876922" y="0"/>
                  </a:cubicBezTo>
                  <a:cubicBezTo>
                    <a:pt x="4159724" y="12613"/>
                    <a:pt x="4307527" y="-23459"/>
                    <a:pt x="4615443" y="0"/>
                  </a:cubicBezTo>
                  <a:cubicBezTo>
                    <a:pt x="4983469" y="45260"/>
                    <a:pt x="5128638" y="1390"/>
                    <a:pt x="5303031" y="0"/>
                  </a:cubicBezTo>
                  <a:cubicBezTo>
                    <a:pt x="5446327" y="1892"/>
                    <a:pt x="5479164" y="87466"/>
                    <a:pt x="5512818" y="209785"/>
                  </a:cubicBezTo>
                  <a:cubicBezTo>
                    <a:pt x="5502662" y="416811"/>
                    <a:pt x="5516478" y="451064"/>
                    <a:pt x="5512818" y="637736"/>
                  </a:cubicBezTo>
                  <a:cubicBezTo>
                    <a:pt x="5541117" y="803417"/>
                    <a:pt x="5497300" y="883346"/>
                    <a:pt x="5512818" y="1048904"/>
                  </a:cubicBezTo>
                  <a:cubicBezTo>
                    <a:pt x="5485038" y="1143075"/>
                    <a:pt x="5427107" y="1266201"/>
                    <a:pt x="5303031" y="1258691"/>
                  </a:cubicBezTo>
                  <a:cubicBezTo>
                    <a:pt x="5058174" y="1248008"/>
                    <a:pt x="4721635" y="1215824"/>
                    <a:pt x="4564510" y="1258691"/>
                  </a:cubicBezTo>
                  <a:cubicBezTo>
                    <a:pt x="4448708" y="1277212"/>
                    <a:pt x="4101209" y="1276585"/>
                    <a:pt x="3978787" y="1258691"/>
                  </a:cubicBezTo>
                  <a:cubicBezTo>
                    <a:pt x="3778803" y="1244625"/>
                    <a:pt x="3574749" y="1313185"/>
                    <a:pt x="3240266" y="1258691"/>
                  </a:cubicBezTo>
                  <a:cubicBezTo>
                    <a:pt x="2915861" y="1238570"/>
                    <a:pt x="2852429" y="1271861"/>
                    <a:pt x="2756408" y="1258691"/>
                  </a:cubicBezTo>
                  <a:cubicBezTo>
                    <a:pt x="2626964" y="1225572"/>
                    <a:pt x="2259635" y="1291364"/>
                    <a:pt x="2119752" y="1258691"/>
                  </a:cubicBezTo>
                  <a:cubicBezTo>
                    <a:pt x="1923998" y="1235408"/>
                    <a:pt x="1775623" y="1283740"/>
                    <a:pt x="1483097" y="1258691"/>
                  </a:cubicBezTo>
                  <a:cubicBezTo>
                    <a:pt x="1171272" y="1242277"/>
                    <a:pt x="1180925" y="1247455"/>
                    <a:pt x="999238" y="1258691"/>
                  </a:cubicBezTo>
                  <a:cubicBezTo>
                    <a:pt x="840643" y="1311698"/>
                    <a:pt x="360633" y="1284633"/>
                    <a:pt x="209785" y="1258691"/>
                  </a:cubicBezTo>
                  <a:cubicBezTo>
                    <a:pt x="27160" y="1280614"/>
                    <a:pt x="-15489" y="1170915"/>
                    <a:pt x="0" y="1048904"/>
                  </a:cubicBezTo>
                  <a:cubicBezTo>
                    <a:pt x="-2106" y="931407"/>
                    <a:pt x="10755" y="812105"/>
                    <a:pt x="0" y="637736"/>
                  </a:cubicBezTo>
                  <a:cubicBezTo>
                    <a:pt x="-25736" y="476691"/>
                    <a:pt x="32049" y="367429"/>
                    <a:pt x="0" y="209785"/>
                  </a:cubicBezTo>
                  <a:close/>
                </a:path>
                <a:path w="5512818" h="1258691" fill="none" stroke="0" extrusionOk="0">
                  <a:moveTo>
                    <a:pt x="0" y="209785"/>
                  </a:moveTo>
                  <a:cubicBezTo>
                    <a:pt x="23117" y="75897"/>
                    <a:pt x="110014" y="22231"/>
                    <a:pt x="209785" y="0"/>
                  </a:cubicBezTo>
                  <a:cubicBezTo>
                    <a:pt x="434500" y="-8971"/>
                    <a:pt x="463957" y="-19425"/>
                    <a:pt x="693643" y="0"/>
                  </a:cubicBezTo>
                  <a:cubicBezTo>
                    <a:pt x="910811" y="23999"/>
                    <a:pt x="1036635" y="-41408"/>
                    <a:pt x="1228434" y="0"/>
                  </a:cubicBezTo>
                  <a:cubicBezTo>
                    <a:pt x="1386177" y="23947"/>
                    <a:pt x="1812266" y="-16502"/>
                    <a:pt x="1966955" y="0"/>
                  </a:cubicBezTo>
                  <a:cubicBezTo>
                    <a:pt x="2186701" y="-3049"/>
                    <a:pt x="2390656" y="-9950"/>
                    <a:pt x="2705476" y="0"/>
                  </a:cubicBezTo>
                  <a:cubicBezTo>
                    <a:pt x="3025227" y="-18252"/>
                    <a:pt x="3105340" y="-28048"/>
                    <a:pt x="3240266" y="0"/>
                  </a:cubicBezTo>
                  <a:cubicBezTo>
                    <a:pt x="3326646" y="19796"/>
                    <a:pt x="3587285" y="-5922"/>
                    <a:pt x="3876922" y="0"/>
                  </a:cubicBezTo>
                  <a:cubicBezTo>
                    <a:pt x="4117440" y="-23679"/>
                    <a:pt x="4295806" y="-25232"/>
                    <a:pt x="4615443" y="0"/>
                  </a:cubicBezTo>
                  <a:cubicBezTo>
                    <a:pt x="4998622" y="42001"/>
                    <a:pt x="5103766" y="-23117"/>
                    <a:pt x="5303031" y="0"/>
                  </a:cubicBezTo>
                  <a:cubicBezTo>
                    <a:pt x="5460600" y="-4698"/>
                    <a:pt x="5484952" y="67008"/>
                    <a:pt x="5512818" y="209785"/>
                  </a:cubicBezTo>
                  <a:cubicBezTo>
                    <a:pt x="5504452" y="421128"/>
                    <a:pt x="5509433" y="457575"/>
                    <a:pt x="5512818" y="637736"/>
                  </a:cubicBezTo>
                  <a:cubicBezTo>
                    <a:pt x="5512535" y="836000"/>
                    <a:pt x="5494137" y="893527"/>
                    <a:pt x="5512818" y="1048904"/>
                  </a:cubicBezTo>
                  <a:cubicBezTo>
                    <a:pt x="5482709" y="1130130"/>
                    <a:pt x="5430039" y="1267443"/>
                    <a:pt x="5303031" y="1258691"/>
                  </a:cubicBezTo>
                  <a:cubicBezTo>
                    <a:pt x="5033489" y="1198234"/>
                    <a:pt x="4718630" y="1214895"/>
                    <a:pt x="4564510" y="1258691"/>
                  </a:cubicBezTo>
                  <a:cubicBezTo>
                    <a:pt x="4388340" y="1267973"/>
                    <a:pt x="4142410" y="1282650"/>
                    <a:pt x="3978787" y="1258691"/>
                  </a:cubicBezTo>
                  <a:cubicBezTo>
                    <a:pt x="3792791" y="1237884"/>
                    <a:pt x="3523702" y="1307619"/>
                    <a:pt x="3240266" y="1258691"/>
                  </a:cubicBezTo>
                  <a:cubicBezTo>
                    <a:pt x="2918201" y="1232002"/>
                    <a:pt x="2859104" y="1277491"/>
                    <a:pt x="2756408" y="1258691"/>
                  </a:cubicBezTo>
                  <a:cubicBezTo>
                    <a:pt x="2659521" y="1201324"/>
                    <a:pt x="2255783" y="1269072"/>
                    <a:pt x="2119752" y="1258691"/>
                  </a:cubicBezTo>
                  <a:cubicBezTo>
                    <a:pt x="1930533" y="1280547"/>
                    <a:pt x="1767925" y="1300434"/>
                    <a:pt x="1483097" y="1258691"/>
                  </a:cubicBezTo>
                  <a:cubicBezTo>
                    <a:pt x="1168891" y="1240553"/>
                    <a:pt x="1180134" y="1249817"/>
                    <a:pt x="999238" y="1258691"/>
                  </a:cubicBezTo>
                  <a:cubicBezTo>
                    <a:pt x="811756" y="1304006"/>
                    <a:pt x="370389" y="1261709"/>
                    <a:pt x="209785" y="1258691"/>
                  </a:cubicBezTo>
                  <a:cubicBezTo>
                    <a:pt x="86644" y="1274125"/>
                    <a:pt x="-4213" y="1164549"/>
                    <a:pt x="0" y="1048904"/>
                  </a:cubicBezTo>
                  <a:cubicBezTo>
                    <a:pt x="23919" y="953265"/>
                    <a:pt x="20625" y="804964"/>
                    <a:pt x="0" y="637736"/>
                  </a:cubicBezTo>
                  <a:cubicBezTo>
                    <a:pt x="-10099" y="458793"/>
                    <a:pt x="-25162" y="365298"/>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6100215"/>
                        <a:gd name="connsiteY0" fmla="*/ 334871 h 2009189"/>
                        <a:gd name="connsiteX1" fmla="*/ 232138 w 6100215"/>
                        <a:gd name="connsiteY1" fmla="*/ 0 h 2009189"/>
                        <a:gd name="connsiteX2" fmla="*/ 767552 w 6100215"/>
                        <a:gd name="connsiteY2" fmla="*/ 0 h 2009189"/>
                        <a:gd name="connsiteX3" fmla="*/ 1359326 w 6100215"/>
                        <a:gd name="connsiteY3" fmla="*/ 0 h 2009189"/>
                        <a:gd name="connsiteX4" fmla="*/ 2176537 w 6100215"/>
                        <a:gd name="connsiteY4" fmla="*/ 0 h 2009189"/>
                        <a:gd name="connsiteX5" fmla="*/ 2993748 w 6100215"/>
                        <a:gd name="connsiteY5" fmla="*/ 0 h 2009189"/>
                        <a:gd name="connsiteX6" fmla="*/ 3585521 w 6100215"/>
                        <a:gd name="connsiteY6" fmla="*/ 0 h 2009189"/>
                        <a:gd name="connsiteX7" fmla="*/ 4290013 w 6100215"/>
                        <a:gd name="connsiteY7" fmla="*/ 0 h 2009189"/>
                        <a:gd name="connsiteX8" fmla="*/ 5107224 w 6100215"/>
                        <a:gd name="connsiteY8" fmla="*/ 0 h 2009189"/>
                        <a:gd name="connsiteX9" fmla="*/ 5868076 w 6100215"/>
                        <a:gd name="connsiteY9" fmla="*/ 0 h 2009189"/>
                        <a:gd name="connsiteX10" fmla="*/ 6100215 w 6100215"/>
                        <a:gd name="connsiteY10" fmla="*/ 334871 h 2009189"/>
                        <a:gd name="connsiteX11" fmla="*/ 6100215 w 6100215"/>
                        <a:gd name="connsiteY11" fmla="*/ 1017989 h 2009189"/>
                        <a:gd name="connsiteX12" fmla="*/ 6100215 w 6100215"/>
                        <a:gd name="connsiteY12" fmla="*/ 1674317 h 2009189"/>
                        <a:gd name="connsiteX13" fmla="*/ 5868076 w 6100215"/>
                        <a:gd name="connsiteY13" fmla="*/ 2009189 h 2009189"/>
                        <a:gd name="connsiteX14" fmla="*/ 5050864 w 6100215"/>
                        <a:gd name="connsiteY14" fmla="*/ 2009189 h 2009189"/>
                        <a:gd name="connsiteX15" fmla="*/ 4402732 w 6100215"/>
                        <a:gd name="connsiteY15" fmla="*/ 2009189 h 2009189"/>
                        <a:gd name="connsiteX16" fmla="*/ 3585521 w 6100215"/>
                        <a:gd name="connsiteY16" fmla="*/ 2009189 h 2009189"/>
                        <a:gd name="connsiteX17" fmla="*/ 3050107 w 6100215"/>
                        <a:gd name="connsiteY17" fmla="*/ 2009189 h 2009189"/>
                        <a:gd name="connsiteX18" fmla="*/ 2345615 w 6100215"/>
                        <a:gd name="connsiteY18" fmla="*/ 2009189 h 2009189"/>
                        <a:gd name="connsiteX19" fmla="*/ 1641123 w 6100215"/>
                        <a:gd name="connsiteY19" fmla="*/ 2009189 h 2009189"/>
                        <a:gd name="connsiteX20" fmla="*/ 1105709 w 6100215"/>
                        <a:gd name="connsiteY20" fmla="*/ 2009189 h 2009189"/>
                        <a:gd name="connsiteX21" fmla="*/ 232138 w 6100215"/>
                        <a:gd name="connsiteY21" fmla="*/ 2009189 h 2009189"/>
                        <a:gd name="connsiteX22" fmla="*/ 0 w 6100215"/>
                        <a:gd name="connsiteY22" fmla="*/ 1674317 h 2009189"/>
                        <a:gd name="connsiteX23" fmla="*/ 0 w 6100215"/>
                        <a:gd name="connsiteY23" fmla="*/ 1017989 h 2009189"/>
                        <a:gd name="connsiteX24" fmla="*/ 0 w 6100215"/>
                        <a:gd name="connsiteY24" fmla="*/ 334871 h 2009189"/>
                        <a:gd name="connsiteX0" fmla="*/ 0 w 6100215"/>
                        <a:gd name="connsiteY0" fmla="*/ 334871 h 2009189"/>
                        <a:gd name="connsiteX1" fmla="*/ 232138 w 6100215"/>
                        <a:gd name="connsiteY1" fmla="*/ 0 h 2009189"/>
                        <a:gd name="connsiteX2" fmla="*/ 992990 w 6100215"/>
                        <a:gd name="connsiteY2" fmla="*/ 0 h 2009189"/>
                        <a:gd name="connsiteX3" fmla="*/ 1641123 w 6100215"/>
                        <a:gd name="connsiteY3" fmla="*/ 0 h 2009189"/>
                        <a:gd name="connsiteX4" fmla="*/ 2176537 w 6100215"/>
                        <a:gd name="connsiteY4" fmla="*/ 0 h 2009189"/>
                        <a:gd name="connsiteX5" fmla="*/ 2768310 w 6100215"/>
                        <a:gd name="connsiteY5" fmla="*/ 0 h 2009189"/>
                        <a:gd name="connsiteX6" fmla="*/ 3303724 w 6100215"/>
                        <a:gd name="connsiteY6" fmla="*/ 0 h 2009189"/>
                        <a:gd name="connsiteX7" fmla="*/ 3839138 w 6100215"/>
                        <a:gd name="connsiteY7" fmla="*/ 0 h 2009189"/>
                        <a:gd name="connsiteX8" fmla="*/ 4543630 w 6100215"/>
                        <a:gd name="connsiteY8" fmla="*/ 0 h 2009189"/>
                        <a:gd name="connsiteX9" fmla="*/ 5191763 w 6100215"/>
                        <a:gd name="connsiteY9" fmla="*/ 0 h 2009189"/>
                        <a:gd name="connsiteX10" fmla="*/ 5868076 w 6100215"/>
                        <a:gd name="connsiteY10" fmla="*/ 0 h 2009189"/>
                        <a:gd name="connsiteX11" fmla="*/ 6100215 w 6100215"/>
                        <a:gd name="connsiteY11" fmla="*/ 334871 h 2009189"/>
                        <a:gd name="connsiteX12" fmla="*/ 6100215 w 6100215"/>
                        <a:gd name="connsiteY12" fmla="*/ 1004595 h 2009189"/>
                        <a:gd name="connsiteX13" fmla="*/ 6100215 w 6100215"/>
                        <a:gd name="connsiteY13" fmla="*/ 1674317 h 2009189"/>
                        <a:gd name="connsiteX14" fmla="*/ 5868076 w 6100215"/>
                        <a:gd name="connsiteY14" fmla="*/ 2009189 h 2009189"/>
                        <a:gd name="connsiteX15" fmla="*/ 5332662 w 6100215"/>
                        <a:gd name="connsiteY15" fmla="*/ 2009189 h 2009189"/>
                        <a:gd name="connsiteX16" fmla="*/ 4628170 w 6100215"/>
                        <a:gd name="connsiteY16" fmla="*/ 2009189 h 2009189"/>
                        <a:gd name="connsiteX17" fmla="*/ 3867318 w 6100215"/>
                        <a:gd name="connsiteY17" fmla="*/ 2009189 h 2009189"/>
                        <a:gd name="connsiteX18" fmla="*/ 3106466 w 6100215"/>
                        <a:gd name="connsiteY18" fmla="*/ 2009189 h 2009189"/>
                        <a:gd name="connsiteX19" fmla="*/ 2458333 w 6100215"/>
                        <a:gd name="connsiteY19" fmla="*/ 2009189 h 2009189"/>
                        <a:gd name="connsiteX20" fmla="*/ 1866560 w 6100215"/>
                        <a:gd name="connsiteY20" fmla="*/ 2009189 h 2009189"/>
                        <a:gd name="connsiteX21" fmla="*/ 1331146 w 6100215"/>
                        <a:gd name="connsiteY21" fmla="*/ 2009189 h 2009189"/>
                        <a:gd name="connsiteX22" fmla="*/ 232138 w 6100215"/>
                        <a:gd name="connsiteY22" fmla="*/ 2009189 h 2009189"/>
                        <a:gd name="connsiteX23" fmla="*/ 0 w 6100215"/>
                        <a:gd name="connsiteY23" fmla="*/ 1674317 h 2009189"/>
                        <a:gd name="connsiteX24" fmla="*/ 0 w 6100215"/>
                        <a:gd name="connsiteY24" fmla="*/ 1031383 h 2009189"/>
                        <a:gd name="connsiteX25" fmla="*/ 0 w 6100215"/>
                        <a:gd name="connsiteY25" fmla="*/ 334871 h 20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00215" h="2009189" fill="none" extrusionOk="0">
                          <a:moveTo>
                            <a:pt x="0" y="334871"/>
                          </a:moveTo>
                          <a:cubicBezTo>
                            <a:pt x="21556" y="114747"/>
                            <a:pt x="106099" y="12997"/>
                            <a:pt x="232138" y="0"/>
                          </a:cubicBezTo>
                          <a:cubicBezTo>
                            <a:pt x="480013" y="-19188"/>
                            <a:pt x="519882" y="-31251"/>
                            <a:pt x="767552" y="0"/>
                          </a:cubicBezTo>
                          <a:cubicBezTo>
                            <a:pt x="1017547" y="35714"/>
                            <a:pt x="1140250" y="-51731"/>
                            <a:pt x="1359326" y="0"/>
                          </a:cubicBezTo>
                          <a:cubicBezTo>
                            <a:pt x="1533480" y="25298"/>
                            <a:pt x="1999413" y="-49357"/>
                            <a:pt x="2176537" y="0"/>
                          </a:cubicBezTo>
                          <a:cubicBezTo>
                            <a:pt x="2416623" y="13045"/>
                            <a:pt x="2662805" y="2016"/>
                            <a:pt x="2993748" y="0"/>
                          </a:cubicBezTo>
                          <a:cubicBezTo>
                            <a:pt x="3359756" y="-18340"/>
                            <a:pt x="3440174" y="-34292"/>
                            <a:pt x="3585521" y="0"/>
                          </a:cubicBezTo>
                          <a:cubicBezTo>
                            <a:pt x="3702334" y="23852"/>
                            <a:pt x="3990536" y="12811"/>
                            <a:pt x="4290013" y="0"/>
                          </a:cubicBezTo>
                          <a:cubicBezTo>
                            <a:pt x="4562022" y="-22948"/>
                            <a:pt x="4725407" y="-27360"/>
                            <a:pt x="5107224" y="0"/>
                          </a:cubicBezTo>
                          <a:cubicBezTo>
                            <a:pt x="5513637" y="48016"/>
                            <a:pt x="5647304" y="-19036"/>
                            <a:pt x="5868076" y="0"/>
                          </a:cubicBezTo>
                          <a:cubicBezTo>
                            <a:pt x="6037511" y="-17626"/>
                            <a:pt x="6091615" y="95080"/>
                            <a:pt x="6100215" y="334871"/>
                          </a:cubicBezTo>
                          <a:cubicBezTo>
                            <a:pt x="6091361" y="675958"/>
                            <a:pt x="6095171" y="730352"/>
                            <a:pt x="6100215" y="1017989"/>
                          </a:cubicBezTo>
                          <a:cubicBezTo>
                            <a:pt x="6094763" y="1334937"/>
                            <a:pt x="6092290" y="1443323"/>
                            <a:pt x="6100215" y="1674317"/>
                          </a:cubicBezTo>
                          <a:cubicBezTo>
                            <a:pt x="6083774" y="1838844"/>
                            <a:pt x="6007596" y="2051625"/>
                            <a:pt x="5868076" y="2009189"/>
                          </a:cubicBezTo>
                          <a:cubicBezTo>
                            <a:pt x="5579831" y="1977989"/>
                            <a:pt x="5238177" y="1997441"/>
                            <a:pt x="5050864" y="2009189"/>
                          </a:cubicBezTo>
                          <a:cubicBezTo>
                            <a:pt x="4848560" y="2022344"/>
                            <a:pt x="4573776" y="2031448"/>
                            <a:pt x="4402732" y="2009189"/>
                          </a:cubicBezTo>
                          <a:cubicBezTo>
                            <a:pt x="4247641" y="1983945"/>
                            <a:pt x="3952777" y="2026358"/>
                            <a:pt x="3585521" y="2009189"/>
                          </a:cubicBezTo>
                          <a:cubicBezTo>
                            <a:pt x="3219556" y="1977193"/>
                            <a:pt x="3147226" y="2048850"/>
                            <a:pt x="3050107" y="2009189"/>
                          </a:cubicBezTo>
                          <a:cubicBezTo>
                            <a:pt x="2971027" y="1956798"/>
                            <a:pt x="2524004" y="2015306"/>
                            <a:pt x="2345615" y="2009189"/>
                          </a:cubicBezTo>
                          <a:cubicBezTo>
                            <a:pt x="2170027" y="2025562"/>
                            <a:pt x="1996909" y="2072030"/>
                            <a:pt x="1641123" y="2009189"/>
                          </a:cubicBezTo>
                          <a:cubicBezTo>
                            <a:pt x="1294832" y="1983693"/>
                            <a:pt x="1305573" y="1995292"/>
                            <a:pt x="1105709" y="2009189"/>
                          </a:cubicBezTo>
                          <a:cubicBezTo>
                            <a:pt x="882982" y="2058240"/>
                            <a:pt x="397491" y="2034079"/>
                            <a:pt x="232138" y="2009189"/>
                          </a:cubicBezTo>
                          <a:cubicBezTo>
                            <a:pt x="104068" y="2023500"/>
                            <a:pt x="-3914" y="1837079"/>
                            <a:pt x="0" y="1674317"/>
                          </a:cubicBezTo>
                          <a:cubicBezTo>
                            <a:pt x="5396" y="1483367"/>
                            <a:pt x="11361" y="1273252"/>
                            <a:pt x="0" y="1017989"/>
                          </a:cubicBezTo>
                          <a:cubicBezTo>
                            <a:pt x="4718" y="726197"/>
                            <a:pt x="-32049" y="576859"/>
                            <a:pt x="0" y="334871"/>
                          </a:cubicBezTo>
                          <a:close/>
                        </a:path>
                        <a:path w="6100215" h="2009189" stroke="0" extrusionOk="0">
                          <a:moveTo>
                            <a:pt x="0" y="334871"/>
                          </a:moveTo>
                          <a:cubicBezTo>
                            <a:pt x="11147" y="182098"/>
                            <a:pt x="137155" y="27119"/>
                            <a:pt x="232138" y="0"/>
                          </a:cubicBezTo>
                          <a:cubicBezTo>
                            <a:pt x="433021" y="-36861"/>
                            <a:pt x="751331" y="14032"/>
                            <a:pt x="992990" y="0"/>
                          </a:cubicBezTo>
                          <a:cubicBezTo>
                            <a:pt x="1206267" y="-7919"/>
                            <a:pt x="1389137" y="25752"/>
                            <a:pt x="1641123" y="0"/>
                          </a:cubicBezTo>
                          <a:cubicBezTo>
                            <a:pt x="1887591" y="-14013"/>
                            <a:pt x="1916008" y="-25552"/>
                            <a:pt x="2176537" y="0"/>
                          </a:cubicBezTo>
                          <a:cubicBezTo>
                            <a:pt x="2430160" y="42874"/>
                            <a:pt x="2637488" y="27134"/>
                            <a:pt x="2768310" y="0"/>
                          </a:cubicBezTo>
                          <a:cubicBezTo>
                            <a:pt x="2931804" y="-24347"/>
                            <a:pt x="3112228" y="-49549"/>
                            <a:pt x="3303724" y="0"/>
                          </a:cubicBezTo>
                          <a:cubicBezTo>
                            <a:pt x="3520716" y="45023"/>
                            <a:pt x="3702912" y="-2992"/>
                            <a:pt x="3839138" y="0"/>
                          </a:cubicBezTo>
                          <a:cubicBezTo>
                            <a:pt x="3981905" y="-5900"/>
                            <a:pt x="4262872" y="-31243"/>
                            <a:pt x="4543630" y="0"/>
                          </a:cubicBezTo>
                          <a:cubicBezTo>
                            <a:pt x="4886132" y="58084"/>
                            <a:pt x="5047176" y="49799"/>
                            <a:pt x="5191763" y="0"/>
                          </a:cubicBezTo>
                          <a:cubicBezTo>
                            <a:pt x="5331770" y="-89555"/>
                            <a:pt x="5640943" y="31173"/>
                            <a:pt x="5868076" y="0"/>
                          </a:cubicBezTo>
                          <a:cubicBezTo>
                            <a:pt x="6017141" y="-27631"/>
                            <a:pt x="6119464" y="140144"/>
                            <a:pt x="6100215" y="334871"/>
                          </a:cubicBezTo>
                          <a:cubicBezTo>
                            <a:pt x="6101886" y="498554"/>
                            <a:pt x="6092340" y="697692"/>
                            <a:pt x="6100215" y="1004595"/>
                          </a:cubicBezTo>
                          <a:cubicBezTo>
                            <a:pt x="6095654" y="1323608"/>
                            <a:pt x="6099617" y="1400889"/>
                            <a:pt x="6100215" y="1674317"/>
                          </a:cubicBezTo>
                          <a:cubicBezTo>
                            <a:pt x="6088993" y="1889284"/>
                            <a:pt x="6024311" y="2037080"/>
                            <a:pt x="5868076" y="2009189"/>
                          </a:cubicBezTo>
                          <a:cubicBezTo>
                            <a:pt x="5756039" y="2032911"/>
                            <a:pt x="5568018" y="2073319"/>
                            <a:pt x="5332662" y="2009189"/>
                          </a:cubicBezTo>
                          <a:cubicBezTo>
                            <a:pt x="5129952" y="1999698"/>
                            <a:pt x="4806625" y="1997140"/>
                            <a:pt x="4628170" y="2009189"/>
                          </a:cubicBezTo>
                          <a:cubicBezTo>
                            <a:pt x="4392257" y="2064764"/>
                            <a:pt x="4093209" y="2026351"/>
                            <a:pt x="3867318" y="2009189"/>
                          </a:cubicBezTo>
                          <a:cubicBezTo>
                            <a:pt x="3703394" y="2046084"/>
                            <a:pt x="3320737" y="1991631"/>
                            <a:pt x="3106466" y="2009189"/>
                          </a:cubicBezTo>
                          <a:cubicBezTo>
                            <a:pt x="2911892" y="1995709"/>
                            <a:pt x="2652840" y="2004663"/>
                            <a:pt x="2458333" y="2009189"/>
                          </a:cubicBezTo>
                          <a:cubicBezTo>
                            <a:pt x="2260240" y="2012243"/>
                            <a:pt x="1979325" y="1999261"/>
                            <a:pt x="1866560" y="2009189"/>
                          </a:cubicBezTo>
                          <a:cubicBezTo>
                            <a:pt x="1706278" y="2017310"/>
                            <a:pt x="1593441" y="2029159"/>
                            <a:pt x="1331146" y="2009189"/>
                          </a:cubicBezTo>
                          <a:cubicBezTo>
                            <a:pt x="1122340" y="1986460"/>
                            <a:pt x="719064" y="2063033"/>
                            <a:pt x="232138" y="2009189"/>
                          </a:cubicBezTo>
                          <a:cubicBezTo>
                            <a:pt x="91718" y="2054481"/>
                            <a:pt x="-36954" y="1856562"/>
                            <a:pt x="0" y="1674317"/>
                          </a:cubicBezTo>
                          <a:cubicBezTo>
                            <a:pt x="43697" y="1457657"/>
                            <a:pt x="-26071" y="1212727"/>
                            <a:pt x="0" y="1031383"/>
                          </a:cubicBezTo>
                          <a:cubicBezTo>
                            <a:pt x="-43748" y="840592"/>
                            <a:pt x="17232" y="625156"/>
                            <a:pt x="0" y="334871"/>
                          </a:cubicBezTo>
                          <a:close/>
                        </a:path>
                        <a:path w="6100215" h="2009189" fill="none" stroke="0" extrusionOk="0">
                          <a:moveTo>
                            <a:pt x="0" y="334871"/>
                          </a:moveTo>
                          <a:cubicBezTo>
                            <a:pt x="-1918" y="131332"/>
                            <a:pt x="124389" y="24407"/>
                            <a:pt x="232138" y="0"/>
                          </a:cubicBezTo>
                          <a:cubicBezTo>
                            <a:pt x="477743" y="-19239"/>
                            <a:pt x="511768" y="-29900"/>
                            <a:pt x="767552" y="0"/>
                          </a:cubicBezTo>
                          <a:cubicBezTo>
                            <a:pt x="991690" y="34384"/>
                            <a:pt x="1179062" y="-34503"/>
                            <a:pt x="1359326" y="0"/>
                          </a:cubicBezTo>
                          <a:cubicBezTo>
                            <a:pt x="1544312" y="63774"/>
                            <a:pt x="2000594" y="-21413"/>
                            <a:pt x="2176537" y="0"/>
                          </a:cubicBezTo>
                          <a:cubicBezTo>
                            <a:pt x="2374510" y="578"/>
                            <a:pt x="2567984" y="-21351"/>
                            <a:pt x="2993748" y="0"/>
                          </a:cubicBezTo>
                          <a:cubicBezTo>
                            <a:pt x="3357406" y="-21872"/>
                            <a:pt x="3424356" y="-42184"/>
                            <a:pt x="3585521" y="0"/>
                          </a:cubicBezTo>
                          <a:cubicBezTo>
                            <a:pt x="3682018" y="50234"/>
                            <a:pt x="3950842" y="-30214"/>
                            <a:pt x="4290013" y="0"/>
                          </a:cubicBezTo>
                          <a:cubicBezTo>
                            <a:pt x="4582442" y="-7659"/>
                            <a:pt x="4741056" y="-33632"/>
                            <a:pt x="5107224" y="0"/>
                          </a:cubicBezTo>
                          <a:cubicBezTo>
                            <a:pt x="5518735" y="53797"/>
                            <a:pt x="5685027" y="-9427"/>
                            <a:pt x="5868076" y="0"/>
                          </a:cubicBezTo>
                          <a:cubicBezTo>
                            <a:pt x="6020728" y="22524"/>
                            <a:pt x="6068920" y="138445"/>
                            <a:pt x="6100215" y="334871"/>
                          </a:cubicBezTo>
                          <a:cubicBezTo>
                            <a:pt x="6086807" y="666510"/>
                            <a:pt x="6099041" y="724222"/>
                            <a:pt x="6100215" y="1017989"/>
                          </a:cubicBezTo>
                          <a:cubicBezTo>
                            <a:pt x="6129592" y="1310579"/>
                            <a:pt x="6081513" y="1413203"/>
                            <a:pt x="6100215" y="1674317"/>
                          </a:cubicBezTo>
                          <a:cubicBezTo>
                            <a:pt x="6074348" y="1826183"/>
                            <a:pt x="6003712" y="2029869"/>
                            <a:pt x="5868076" y="2009189"/>
                          </a:cubicBezTo>
                          <a:cubicBezTo>
                            <a:pt x="5591247" y="1943056"/>
                            <a:pt x="5226360" y="1963569"/>
                            <a:pt x="5050864" y="2009189"/>
                          </a:cubicBezTo>
                          <a:cubicBezTo>
                            <a:pt x="4894119" y="2016734"/>
                            <a:pt x="4571888" y="2056667"/>
                            <a:pt x="4402732" y="2009189"/>
                          </a:cubicBezTo>
                          <a:cubicBezTo>
                            <a:pt x="4205230" y="1971983"/>
                            <a:pt x="3952058" y="2037344"/>
                            <a:pt x="3585521" y="2009189"/>
                          </a:cubicBezTo>
                          <a:cubicBezTo>
                            <a:pt x="3222776" y="1978243"/>
                            <a:pt x="3168180" y="2040068"/>
                            <a:pt x="3050107" y="2009189"/>
                          </a:cubicBezTo>
                          <a:cubicBezTo>
                            <a:pt x="2912278" y="1953918"/>
                            <a:pt x="2496004" y="2009986"/>
                            <a:pt x="2345615" y="2009189"/>
                          </a:cubicBezTo>
                          <a:cubicBezTo>
                            <a:pt x="2159117" y="2019644"/>
                            <a:pt x="1969796" y="2035016"/>
                            <a:pt x="1641123" y="2009189"/>
                          </a:cubicBezTo>
                          <a:cubicBezTo>
                            <a:pt x="1292866" y="1981355"/>
                            <a:pt x="1311517" y="1992480"/>
                            <a:pt x="1105709" y="2009189"/>
                          </a:cubicBezTo>
                          <a:cubicBezTo>
                            <a:pt x="923222" y="2046250"/>
                            <a:pt x="419959" y="2020787"/>
                            <a:pt x="232138" y="2009189"/>
                          </a:cubicBezTo>
                          <a:cubicBezTo>
                            <a:pt x="42917" y="2024540"/>
                            <a:pt x="-15867" y="1862451"/>
                            <a:pt x="0" y="1674317"/>
                          </a:cubicBezTo>
                          <a:cubicBezTo>
                            <a:pt x="24606" y="1468662"/>
                            <a:pt x="14815" y="1287555"/>
                            <a:pt x="0" y="1017989"/>
                          </a:cubicBezTo>
                          <a:cubicBezTo>
                            <a:pt x="-26560" y="757760"/>
                            <a:pt x="17896" y="614936"/>
                            <a:pt x="0" y="3348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4" name="TextBox 23">
              <a:extLst>
                <a:ext uri="{FF2B5EF4-FFF2-40B4-BE49-F238E27FC236}">
                  <a16:creationId xmlns:a16="http://schemas.microsoft.com/office/drawing/2014/main" id="{D2699F32-BDC8-B748-FE06-F5D310B6E13E}"/>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a:solidFill>
                    <a:srgbClr val="224E4A"/>
                  </a:solidFill>
                  <a:latin typeface="Cambria" panose="02040503050406030204" pitchFamily="18" charset="0"/>
                </a:rPr>
                <a:t>Minh </a:t>
              </a:r>
              <a:r>
                <a:rPr lang="en-US" sz="2800" b="1" i="1" dirty="0" err="1">
                  <a:solidFill>
                    <a:srgbClr val="224E4A"/>
                  </a:solidFill>
                  <a:latin typeface="Cambria" panose="02040503050406030204" pitchFamily="18" charset="0"/>
                </a:rPr>
                <a:t>cho</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rằng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có</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khiếu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nên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có</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mấy</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cũng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được</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pic>
        <p:nvPicPr>
          <p:cNvPr id="21" name="Picture 20">
            <a:extLst>
              <a:ext uri="{FF2B5EF4-FFF2-40B4-BE49-F238E27FC236}">
                <a16:creationId xmlns:a16="http://schemas.microsoft.com/office/drawing/2014/main" id="{CE986A22-06FB-8F14-7BD1-EB9754B1E823}"/>
              </a:ext>
            </a:extLst>
          </p:cNvPr>
          <p:cNvPicPr>
            <a:picLocks noChangeAspect="1"/>
          </p:cNvPicPr>
          <p:nvPr/>
        </p:nvPicPr>
        <p:blipFill>
          <a:blip r:embed="rId3"/>
          <a:stretch>
            <a:fillRect/>
          </a:stretch>
        </p:blipFill>
        <p:spPr>
          <a:xfrm>
            <a:off x="5418059" y="1942619"/>
            <a:ext cx="742792" cy="768819"/>
          </a:xfrm>
          <a:prstGeom prst="rect">
            <a:avLst/>
          </a:prstGeom>
        </p:spPr>
      </p:pic>
      <p:sp>
        <p:nvSpPr>
          <p:cNvPr id="4" name="Oval Callout 3">
            <a:extLst>
              <a:ext uri="{FF2B5EF4-FFF2-40B4-BE49-F238E27FC236}">
                <a16:creationId xmlns:a16="http://schemas.microsoft.com/office/drawing/2014/main" id="{DAE71758-DC60-2D4A-B92C-318F4EA69DDA}"/>
              </a:ext>
            </a:extLst>
          </p:cNvPr>
          <p:cNvSpPr/>
          <p:nvPr/>
        </p:nvSpPr>
        <p:spPr>
          <a:xfrm>
            <a:off x="399869" y="1809086"/>
            <a:ext cx="4931568" cy="2438400"/>
          </a:xfrm>
          <a:prstGeom prst="wedgeEllipseCallout">
            <a:avLst/>
          </a:prstGeom>
          <a:solidFill>
            <a:srgbClr val="E7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latin typeface="Arial" panose="020B0604020202020204" pitchFamily="34" charset="0"/>
                <a:cs typeface="Arial" panose="020B0604020202020204" pitchFamily="34" charset="0"/>
              </a:rPr>
              <a:t>Minh suy nghĩ vậy có đúng không? </a:t>
            </a:r>
          </a:p>
        </p:txBody>
      </p:sp>
      <p:sp>
        <p:nvSpPr>
          <p:cNvPr id="5" name="Rectangle 4">
            <a:extLst>
              <a:ext uri="{FF2B5EF4-FFF2-40B4-BE49-F238E27FC236}">
                <a16:creationId xmlns:a16="http://schemas.microsoft.com/office/drawing/2014/main" id="{B086BE72-013D-0C4E-8A52-A07AD9F57E85}"/>
              </a:ext>
            </a:extLst>
          </p:cNvPr>
          <p:cNvSpPr/>
          <p:nvPr/>
        </p:nvSpPr>
        <p:spPr>
          <a:xfrm>
            <a:off x="133872" y="4482888"/>
            <a:ext cx="5442857" cy="1611086"/>
          </a:xfrm>
          <a:prstGeom prst="rect">
            <a:avLst/>
          </a:prstGeom>
          <a:solidFill>
            <a:srgbClr val="FEB8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latin typeface="Arial" panose="020B0604020202020204" pitchFamily="34" charset="0"/>
                <a:cs typeface="Arial" panose="020B0604020202020204" pitchFamily="34" charset="0"/>
              </a:rPr>
              <a:t>Nếu là bạn của Minh, em sẽ nói điều gì với bạn?</a:t>
            </a:r>
            <a:endParaRPr lang="en-VN" sz="3600" dirty="0">
              <a:solidFill>
                <a:schemeClr val="tx1"/>
              </a:solidFill>
            </a:endParaRPr>
          </a:p>
        </p:txBody>
      </p:sp>
      <p:sp>
        <p:nvSpPr>
          <p:cNvPr id="6" name="TextBox 5">
            <a:extLst>
              <a:ext uri="{FF2B5EF4-FFF2-40B4-BE49-F238E27FC236}">
                <a16:creationId xmlns:a16="http://schemas.microsoft.com/office/drawing/2014/main" id="{811D115D-12B5-BB4F-8D8E-83602EA59235}"/>
              </a:ext>
            </a:extLst>
          </p:cNvPr>
          <p:cNvSpPr txBox="1"/>
          <p:nvPr/>
        </p:nvSpPr>
        <p:spPr>
          <a:xfrm>
            <a:off x="822819" y="4091541"/>
            <a:ext cx="10832011" cy="2308324"/>
          </a:xfrm>
          <a:prstGeom prst="rect">
            <a:avLst/>
          </a:prstGeom>
          <a:solidFill>
            <a:schemeClr val="bg1"/>
          </a:solidFill>
          <a:ln w="38100">
            <a:solidFill>
              <a:srgbClr val="FF0000"/>
            </a:solidFill>
          </a:ln>
        </p:spPr>
        <p:txBody>
          <a:bodyPr wrap="square" rtlCol="0">
            <a:spAutoFit/>
          </a:bodyPr>
          <a:lstStyle/>
          <a:p>
            <a:r>
              <a:rPr lang="vi-VN" sz="3600" b="0" i="0" dirty="0">
                <a:solidFill>
                  <a:srgbClr val="000000"/>
                </a:solidFill>
                <a:effectLst/>
                <a:latin typeface="Cambria" panose="02040503050406030204" pitchFamily="18" charset="0"/>
              </a:rPr>
              <a:t>Minh suy nghĩ như vậy là sai. Minh nên cố gắng học tập để đạt được những mục tiêu đặt ra. </a:t>
            </a:r>
            <a:r>
              <a:rPr lang="vi-VN" sz="3600" dirty="0">
                <a:solidFill>
                  <a:srgbClr val="000000"/>
                </a:solidFill>
                <a:latin typeface="Cambria" panose="02040503050406030204" pitchFamily="18" charset="0"/>
              </a:rPr>
              <a:t>C</a:t>
            </a:r>
            <a:r>
              <a:rPr lang="vi-VN" sz="3600" b="0" i="0" dirty="0">
                <a:solidFill>
                  <a:srgbClr val="000000"/>
                </a:solidFill>
                <a:effectLst/>
                <a:latin typeface="Cambria" panose="02040503050406030204" pitchFamily="18" charset="0"/>
              </a:rPr>
              <a:t>ó năng khiếu thôi vẫn chưa đủ, cần phải cố gắng mới đem lại được kết quả như mong muốn.</a:t>
            </a:r>
            <a:endParaRPr lang="en-VN" sz="3600" dirty="0">
              <a:latin typeface="Cambria" panose="02040503050406030204" pitchFamily="18" charset="0"/>
            </a:endParaRPr>
          </a:p>
        </p:txBody>
      </p:sp>
    </p:spTree>
    <p:extLst>
      <p:ext uri="{BB962C8B-B14F-4D97-AF65-F5344CB8AC3E}">
        <p14:creationId xmlns:p14="http://schemas.microsoft.com/office/powerpoint/2010/main" val="265995571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2" presetClass="entr" presetSubtype="4"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4" grpId="0" animBg="1"/>
      <p:bldP spid="4" grpId="1" animBg="1"/>
      <p:bldP spid="5" grpId="0" animBg="1"/>
      <p:bldP spid="5" grpId="1"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307116" y="1031815"/>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id="{566CD6FC-45A3-B506-44F4-13D91AA1E860}"/>
              </a:ext>
            </a:extLst>
          </p:cNvPr>
          <p:cNvPicPr>
            <a:picLocks noChangeAspect="1"/>
          </p:cNvPicPr>
          <p:nvPr/>
        </p:nvPicPr>
        <p:blipFill>
          <a:blip r:embed="rId2"/>
          <a:stretch>
            <a:fillRect/>
          </a:stretch>
        </p:blipFill>
        <p:spPr>
          <a:xfrm>
            <a:off x="285345" y="339665"/>
            <a:ext cx="1175438" cy="1229443"/>
          </a:xfrm>
          <a:prstGeom prst="rect">
            <a:avLst/>
          </a:prstGeom>
        </p:spPr>
      </p:pic>
      <p:sp>
        <p:nvSpPr>
          <p:cNvPr id="20" name="TextBox 19">
            <a:extLst>
              <a:ext uri="{FF2B5EF4-FFF2-40B4-BE49-F238E27FC236}">
                <a16:creationId xmlns:a16="http://schemas.microsoft.com/office/drawing/2014/main" id="{B634AA59-0179-634C-CF79-E549E32C5B6C}"/>
              </a:ext>
            </a:extLst>
          </p:cNvPr>
          <p:cNvSpPr txBox="1"/>
          <p:nvPr/>
        </p:nvSpPr>
        <p:spPr>
          <a:xfrm>
            <a:off x="1614216" y="967836"/>
            <a:ext cx="90932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noProof="0" dirty="0" err="1">
                <a:solidFill>
                  <a:srgbClr val="224E4A"/>
                </a:solidFill>
                <a:latin typeface="Cambria" panose="02040503050406030204" pitchFamily="18" charset="0"/>
              </a:rPr>
              <a:t>Em</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sẽ</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khuyên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bạn</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điều</a:t>
            </a:r>
            <a:r>
              <a:rPr lang="en-US" sz="3600" b="1" i="1" noProof="0" dirty="0">
                <a:solidFill>
                  <a:srgbClr val="224E4A"/>
                </a:solidFill>
                <a:latin typeface="Cambria" panose="02040503050406030204" pitchFamily="18" charset="0"/>
              </a:rPr>
              <a:t> </a:t>
            </a:r>
            <a:r>
              <a:rPr lang="en-US" sz="3600" b="1" i="1" noProof="0" dirty="0" err="1">
                <a:solidFill>
                  <a:srgbClr val="224E4A"/>
                </a:solidFill>
                <a:latin typeface="Cambria" panose="02040503050406030204" pitchFamily="18" charset="0"/>
              </a:rPr>
              <a:t>gì</a:t>
            </a:r>
            <a:r>
              <a:rPr lang="en-US" sz="3600" b="1" i="1" noProof="0" dirty="0">
                <a:solidFill>
                  <a:srgbClr val="224E4A"/>
                </a:solidFill>
                <a:latin typeface="Cambria" panose="02040503050406030204" pitchFamily="18" charset="0"/>
              </a:rPr>
              <a:t>?</a:t>
            </a:r>
            <a:endParaRPr kumimoji="0" lang="en-US" sz="36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nvGrpSpPr>
          <p:cNvPr id="22" name="Group 21">
            <a:extLst>
              <a:ext uri="{FF2B5EF4-FFF2-40B4-BE49-F238E27FC236}">
                <a16:creationId xmlns:a16="http://schemas.microsoft.com/office/drawing/2014/main" id="{80B459B6-40B4-FCB9-B143-D5C72CDBDBAC}"/>
              </a:ext>
            </a:extLst>
          </p:cNvPr>
          <p:cNvGrpSpPr/>
          <p:nvPr/>
        </p:nvGrpSpPr>
        <p:grpSpPr>
          <a:xfrm>
            <a:off x="5784669" y="1665278"/>
            <a:ext cx="6161471" cy="2009189"/>
            <a:chOff x="-3696975" y="3771034"/>
            <a:chExt cx="5568176" cy="1258691"/>
          </a:xfrm>
        </p:grpSpPr>
        <p:sp>
          <p:nvSpPr>
            <p:cNvPr id="23" name="Rectangle: Rounded Corners 22">
              <a:extLst>
                <a:ext uri="{FF2B5EF4-FFF2-40B4-BE49-F238E27FC236}">
                  <a16:creationId xmlns:a16="http://schemas.microsoft.com/office/drawing/2014/main" id="{46E4121E-E674-51DF-005C-68E5AEB3C50B}"/>
                </a:ext>
              </a:extLst>
            </p:cNvPr>
            <p:cNvSpPr/>
            <p:nvPr/>
          </p:nvSpPr>
          <p:spPr>
            <a:xfrm>
              <a:off x="-3696975" y="3771034"/>
              <a:ext cx="5512818" cy="1258691"/>
            </a:xfrm>
            <a:custGeom>
              <a:avLst/>
              <a:gdLst>
                <a:gd name="connsiteX0" fmla="*/ 0 w 5512818"/>
                <a:gd name="connsiteY0" fmla="*/ 209786 h 1258691"/>
                <a:gd name="connsiteX1" fmla="*/ 302626 w 5512818"/>
                <a:gd name="connsiteY1" fmla="*/ 0 h 1258691"/>
                <a:gd name="connsiteX2" fmla="*/ 768845 w 5512818"/>
                <a:gd name="connsiteY2" fmla="*/ 0 h 1258691"/>
                <a:gd name="connsiteX3" fmla="*/ 1284139 w 5512818"/>
                <a:gd name="connsiteY3" fmla="*/ 0 h 1258691"/>
                <a:gd name="connsiteX4" fmla="*/ 1995736 w 5512818"/>
                <a:gd name="connsiteY4" fmla="*/ 0 h 1258691"/>
                <a:gd name="connsiteX5" fmla="*/ 2707333 w 5512818"/>
                <a:gd name="connsiteY5" fmla="*/ 0 h 1258691"/>
                <a:gd name="connsiteX6" fmla="*/ 3222627 w 5512818"/>
                <a:gd name="connsiteY6" fmla="*/ 0 h 1258691"/>
                <a:gd name="connsiteX7" fmla="*/ 3836073 w 5512818"/>
                <a:gd name="connsiteY7" fmla="*/ 0 h 1258691"/>
                <a:gd name="connsiteX8" fmla="*/ 4547669 w 5512818"/>
                <a:gd name="connsiteY8" fmla="*/ 0 h 1258691"/>
                <a:gd name="connsiteX9" fmla="*/ 5210191 w 5512818"/>
                <a:gd name="connsiteY9" fmla="*/ 0 h 1258691"/>
                <a:gd name="connsiteX10" fmla="*/ 5512818 w 5512818"/>
                <a:gd name="connsiteY10" fmla="*/ 209786 h 1258691"/>
                <a:gd name="connsiteX11" fmla="*/ 5512818 w 5512818"/>
                <a:gd name="connsiteY11" fmla="*/ 637736 h 1258691"/>
                <a:gd name="connsiteX12" fmla="*/ 5512818 w 5512818"/>
                <a:gd name="connsiteY12" fmla="*/ 1048904 h 1258691"/>
                <a:gd name="connsiteX13" fmla="*/ 5210191 w 5512818"/>
                <a:gd name="connsiteY13" fmla="*/ 1258691 h 1258691"/>
                <a:gd name="connsiteX14" fmla="*/ 4498594 w 5512818"/>
                <a:gd name="connsiteY14" fmla="*/ 1258691 h 1258691"/>
                <a:gd name="connsiteX15" fmla="*/ 3934224 w 5512818"/>
                <a:gd name="connsiteY15" fmla="*/ 1258691 h 1258691"/>
                <a:gd name="connsiteX16" fmla="*/ 3222627 w 5512818"/>
                <a:gd name="connsiteY16" fmla="*/ 1258691 h 1258691"/>
                <a:gd name="connsiteX17" fmla="*/ 2756409 w 5512818"/>
                <a:gd name="connsiteY17" fmla="*/ 1258691 h 1258691"/>
                <a:gd name="connsiteX18" fmla="*/ 2142963 w 5512818"/>
                <a:gd name="connsiteY18" fmla="*/ 1258691 h 1258691"/>
                <a:gd name="connsiteX19" fmla="*/ 1529518 w 5512818"/>
                <a:gd name="connsiteY19" fmla="*/ 1258691 h 1258691"/>
                <a:gd name="connsiteX20" fmla="*/ 1063299 w 5512818"/>
                <a:gd name="connsiteY20" fmla="*/ 1258691 h 1258691"/>
                <a:gd name="connsiteX21" fmla="*/ 302626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6 h 1258691"/>
                <a:gd name="connsiteX0" fmla="*/ 0 w 5512818"/>
                <a:gd name="connsiteY0" fmla="*/ 209786 h 1258691"/>
                <a:gd name="connsiteX1" fmla="*/ 302626 w 5512818"/>
                <a:gd name="connsiteY1" fmla="*/ 0 h 1258691"/>
                <a:gd name="connsiteX2" fmla="*/ 965148 w 5512818"/>
                <a:gd name="connsiteY2" fmla="*/ 0 h 1258691"/>
                <a:gd name="connsiteX3" fmla="*/ 1529518 w 5512818"/>
                <a:gd name="connsiteY3" fmla="*/ 0 h 1258691"/>
                <a:gd name="connsiteX4" fmla="*/ 1995736 w 5512818"/>
                <a:gd name="connsiteY4" fmla="*/ 0 h 1258691"/>
                <a:gd name="connsiteX5" fmla="*/ 2511030 w 5512818"/>
                <a:gd name="connsiteY5" fmla="*/ 0 h 1258691"/>
                <a:gd name="connsiteX6" fmla="*/ 2977249 w 5512818"/>
                <a:gd name="connsiteY6" fmla="*/ 0 h 1258691"/>
                <a:gd name="connsiteX7" fmla="*/ 3443467 w 5512818"/>
                <a:gd name="connsiteY7" fmla="*/ 0 h 1258691"/>
                <a:gd name="connsiteX8" fmla="*/ 4056913 w 5512818"/>
                <a:gd name="connsiteY8" fmla="*/ 0 h 1258691"/>
                <a:gd name="connsiteX9" fmla="*/ 4621283 w 5512818"/>
                <a:gd name="connsiteY9" fmla="*/ 0 h 1258691"/>
                <a:gd name="connsiteX10" fmla="*/ 5210191 w 5512818"/>
                <a:gd name="connsiteY10" fmla="*/ 0 h 1258691"/>
                <a:gd name="connsiteX11" fmla="*/ 5512818 w 5512818"/>
                <a:gd name="connsiteY11" fmla="*/ 209786 h 1258691"/>
                <a:gd name="connsiteX12" fmla="*/ 5512818 w 5512818"/>
                <a:gd name="connsiteY12" fmla="*/ 629345 h 1258691"/>
                <a:gd name="connsiteX13" fmla="*/ 5512818 w 5512818"/>
                <a:gd name="connsiteY13" fmla="*/ 1048904 h 1258691"/>
                <a:gd name="connsiteX14" fmla="*/ 5210191 w 5512818"/>
                <a:gd name="connsiteY14" fmla="*/ 1258691 h 1258691"/>
                <a:gd name="connsiteX15" fmla="*/ 4743972 w 5512818"/>
                <a:gd name="connsiteY15" fmla="*/ 1258691 h 1258691"/>
                <a:gd name="connsiteX16" fmla="*/ 4130526 w 5512818"/>
                <a:gd name="connsiteY16" fmla="*/ 1258691 h 1258691"/>
                <a:gd name="connsiteX17" fmla="*/ 3468006 w 5512818"/>
                <a:gd name="connsiteY17" fmla="*/ 1258691 h 1258691"/>
                <a:gd name="connsiteX18" fmla="*/ 2805484 w 5512818"/>
                <a:gd name="connsiteY18" fmla="*/ 1258691 h 1258691"/>
                <a:gd name="connsiteX19" fmla="*/ 2241114 w 5512818"/>
                <a:gd name="connsiteY19" fmla="*/ 1258691 h 1258691"/>
                <a:gd name="connsiteX20" fmla="*/ 1725820 w 5512818"/>
                <a:gd name="connsiteY20" fmla="*/ 1258691 h 1258691"/>
                <a:gd name="connsiteX21" fmla="*/ 1259601 w 5512818"/>
                <a:gd name="connsiteY21" fmla="*/ 1258691 h 1258691"/>
                <a:gd name="connsiteX22" fmla="*/ 302626 w 5512818"/>
                <a:gd name="connsiteY22" fmla="*/ 1258691 h 1258691"/>
                <a:gd name="connsiteX23" fmla="*/ 0 w 5512818"/>
                <a:gd name="connsiteY23" fmla="*/ 1048904 h 1258691"/>
                <a:gd name="connsiteX24" fmla="*/ 0 w 5512818"/>
                <a:gd name="connsiteY24" fmla="*/ 646127 h 1258691"/>
                <a:gd name="connsiteX25" fmla="*/ 0 w 5512818"/>
                <a:gd name="connsiteY25"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12818" h="1258691" fill="none" extrusionOk="0">
                  <a:moveTo>
                    <a:pt x="0" y="209786"/>
                  </a:moveTo>
                  <a:cubicBezTo>
                    <a:pt x="5715" y="65291"/>
                    <a:pt x="151646" y="55388"/>
                    <a:pt x="302626" y="0"/>
                  </a:cubicBezTo>
                  <a:cubicBezTo>
                    <a:pt x="459686" y="8715"/>
                    <a:pt x="634081" y="-7787"/>
                    <a:pt x="768845" y="0"/>
                  </a:cubicBezTo>
                  <a:cubicBezTo>
                    <a:pt x="900865" y="3180"/>
                    <a:pt x="1118603" y="-12663"/>
                    <a:pt x="1284139" y="0"/>
                  </a:cubicBezTo>
                  <a:cubicBezTo>
                    <a:pt x="1391390" y="-17324"/>
                    <a:pt x="1789391" y="-17074"/>
                    <a:pt x="1995736" y="0"/>
                  </a:cubicBezTo>
                  <a:cubicBezTo>
                    <a:pt x="2253305" y="6322"/>
                    <a:pt x="2523443" y="-24625"/>
                    <a:pt x="2707333" y="0"/>
                  </a:cubicBezTo>
                  <a:cubicBezTo>
                    <a:pt x="2914083" y="10857"/>
                    <a:pt x="3120135" y="-13177"/>
                    <a:pt x="3222627" y="0"/>
                  </a:cubicBezTo>
                  <a:cubicBezTo>
                    <a:pt x="3340133" y="12673"/>
                    <a:pt x="3620338" y="45253"/>
                    <a:pt x="3836073" y="0"/>
                  </a:cubicBezTo>
                  <a:cubicBezTo>
                    <a:pt x="4020656" y="-37879"/>
                    <a:pt x="4367408" y="35870"/>
                    <a:pt x="4547669" y="0"/>
                  </a:cubicBezTo>
                  <a:cubicBezTo>
                    <a:pt x="4715373" y="-12798"/>
                    <a:pt x="5054680" y="-14366"/>
                    <a:pt x="5210191" y="0"/>
                  </a:cubicBezTo>
                  <a:cubicBezTo>
                    <a:pt x="5414348" y="-13585"/>
                    <a:pt x="5505967" y="59324"/>
                    <a:pt x="5512818" y="209786"/>
                  </a:cubicBezTo>
                  <a:cubicBezTo>
                    <a:pt x="5521936" y="316268"/>
                    <a:pt x="5499317" y="551398"/>
                    <a:pt x="5512818" y="637736"/>
                  </a:cubicBezTo>
                  <a:cubicBezTo>
                    <a:pt x="5531441" y="748453"/>
                    <a:pt x="5530109" y="870580"/>
                    <a:pt x="5512818" y="1048904"/>
                  </a:cubicBezTo>
                  <a:cubicBezTo>
                    <a:pt x="5505741" y="1171211"/>
                    <a:pt x="5407701" y="1283280"/>
                    <a:pt x="5210191" y="1258691"/>
                  </a:cubicBezTo>
                  <a:cubicBezTo>
                    <a:pt x="4866915" y="1268662"/>
                    <a:pt x="4679237" y="1236211"/>
                    <a:pt x="4498594" y="1258691"/>
                  </a:cubicBezTo>
                  <a:cubicBezTo>
                    <a:pt x="4279642" y="1271275"/>
                    <a:pt x="4171166" y="1236092"/>
                    <a:pt x="3934224" y="1258691"/>
                  </a:cubicBezTo>
                  <a:cubicBezTo>
                    <a:pt x="3732799" y="1310860"/>
                    <a:pt x="3480730" y="1212714"/>
                    <a:pt x="3222627" y="1258691"/>
                  </a:cubicBezTo>
                  <a:cubicBezTo>
                    <a:pt x="2934525" y="1264792"/>
                    <a:pt x="2954476" y="1258545"/>
                    <a:pt x="2756409" y="1258691"/>
                  </a:cubicBezTo>
                  <a:cubicBezTo>
                    <a:pt x="2572594" y="1250660"/>
                    <a:pt x="2412153" y="1263714"/>
                    <a:pt x="2142963" y="1258691"/>
                  </a:cubicBezTo>
                  <a:cubicBezTo>
                    <a:pt x="1880453" y="1280658"/>
                    <a:pt x="1791002" y="1283491"/>
                    <a:pt x="1529518" y="1258691"/>
                  </a:cubicBezTo>
                  <a:cubicBezTo>
                    <a:pt x="1272196" y="1247899"/>
                    <a:pt x="1195709" y="1254868"/>
                    <a:pt x="1063299" y="1258691"/>
                  </a:cubicBezTo>
                  <a:cubicBezTo>
                    <a:pt x="911035" y="1293286"/>
                    <a:pt x="586051" y="1258896"/>
                    <a:pt x="302626" y="1258691"/>
                  </a:cubicBezTo>
                  <a:cubicBezTo>
                    <a:pt x="117134" y="1258741"/>
                    <a:pt x="-16651" y="1144520"/>
                    <a:pt x="0" y="1048904"/>
                  </a:cubicBezTo>
                  <a:cubicBezTo>
                    <a:pt x="1998" y="873696"/>
                    <a:pt x="-16428" y="773887"/>
                    <a:pt x="0" y="637736"/>
                  </a:cubicBezTo>
                  <a:cubicBezTo>
                    <a:pt x="25491" y="481508"/>
                    <a:pt x="-4840" y="320101"/>
                    <a:pt x="0" y="209786"/>
                  </a:cubicBezTo>
                  <a:close/>
                </a:path>
                <a:path w="5512818" h="1258691" stroke="0" extrusionOk="0">
                  <a:moveTo>
                    <a:pt x="0" y="209786"/>
                  </a:moveTo>
                  <a:cubicBezTo>
                    <a:pt x="1954" y="105878"/>
                    <a:pt x="166788" y="19996"/>
                    <a:pt x="302626" y="0"/>
                  </a:cubicBezTo>
                  <a:cubicBezTo>
                    <a:pt x="479630" y="27543"/>
                    <a:pt x="813380" y="8564"/>
                    <a:pt x="965148" y="0"/>
                  </a:cubicBezTo>
                  <a:cubicBezTo>
                    <a:pt x="1110083" y="12246"/>
                    <a:pt x="1315366" y="18438"/>
                    <a:pt x="1529518" y="0"/>
                  </a:cubicBezTo>
                  <a:cubicBezTo>
                    <a:pt x="1745689" y="-12652"/>
                    <a:pt x="1873588" y="-1271"/>
                    <a:pt x="1995736" y="0"/>
                  </a:cubicBezTo>
                  <a:cubicBezTo>
                    <a:pt x="2119860" y="11022"/>
                    <a:pt x="2323653" y="-10428"/>
                    <a:pt x="2511030" y="0"/>
                  </a:cubicBezTo>
                  <a:cubicBezTo>
                    <a:pt x="2703104" y="14816"/>
                    <a:pt x="2757047" y="-6954"/>
                    <a:pt x="2977249" y="0"/>
                  </a:cubicBezTo>
                  <a:cubicBezTo>
                    <a:pt x="3204857" y="16149"/>
                    <a:pt x="3256765" y="-11885"/>
                    <a:pt x="3443467" y="0"/>
                  </a:cubicBezTo>
                  <a:cubicBezTo>
                    <a:pt x="3650340" y="12898"/>
                    <a:pt x="3831797" y="-6833"/>
                    <a:pt x="4056913" y="0"/>
                  </a:cubicBezTo>
                  <a:cubicBezTo>
                    <a:pt x="4316932" y="21919"/>
                    <a:pt x="4388820" y="17865"/>
                    <a:pt x="4621283" y="0"/>
                  </a:cubicBezTo>
                  <a:cubicBezTo>
                    <a:pt x="4853158" y="-36938"/>
                    <a:pt x="5043341" y="5910"/>
                    <a:pt x="5210191" y="0"/>
                  </a:cubicBezTo>
                  <a:cubicBezTo>
                    <a:pt x="5367865" y="-7256"/>
                    <a:pt x="5544289" y="84032"/>
                    <a:pt x="5512818" y="209786"/>
                  </a:cubicBezTo>
                  <a:cubicBezTo>
                    <a:pt x="5509053" y="336869"/>
                    <a:pt x="5533401" y="510223"/>
                    <a:pt x="5512818" y="629345"/>
                  </a:cubicBezTo>
                  <a:cubicBezTo>
                    <a:pt x="5479681" y="745299"/>
                    <a:pt x="5515872" y="930843"/>
                    <a:pt x="5512818" y="1048904"/>
                  </a:cubicBezTo>
                  <a:cubicBezTo>
                    <a:pt x="5518683" y="1144649"/>
                    <a:pt x="5383646" y="1268635"/>
                    <a:pt x="5210191" y="1258691"/>
                  </a:cubicBezTo>
                  <a:cubicBezTo>
                    <a:pt x="5070162" y="1243014"/>
                    <a:pt x="4933543" y="1273285"/>
                    <a:pt x="4743972" y="1258691"/>
                  </a:cubicBezTo>
                  <a:cubicBezTo>
                    <a:pt x="4586218" y="1268559"/>
                    <a:pt x="4262837" y="1281508"/>
                    <a:pt x="4130526" y="1258691"/>
                  </a:cubicBezTo>
                  <a:cubicBezTo>
                    <a:pt x="3970809" y="1255527"/>
                    <a:pt x="3689601" y="1274562"/>
                    <a:pt x="3468006" y="1258691"/>
                  </a:cubicBezTo>
                  <a:cubicBezTo>
                    <a:pt x="3290898" y="1265816"/>
                    <a:pt x="3023016" y="1230572"/>
                    <a:pt x="2805484" y="1258691"/>
                  </a:cubicBezTo>
                  <a:cubicBezTo>
                    <a:pt x="2607020" y="1253640"/>
                    <a:pt x="2514607" y="1245290"/>
                    <a:pt x="2241114" y="1258691"/>
                  </a:cubicBezTo>
                  <a:cubicBezTo>
                    <a:pt x="1954737" y="1279322"/>
                    <a:pt x="1830577" y="1268521"/>
                    <a:pt x="1725820" y="1258691"/>
                  </a:cubicBezTo>
                  <a:cubicBezTo>
                    <a:pt x="1607970" y="1248139"/>
                    <a:pt x="1364651" y="1268532"/>
                    <a:pt x="1259601" y="1258691"/>
                  </a:cubicBezTo>
                  <a:cubicBezTo>
                    <a:pt x="1186616" y="1249777"/>
                    <a:pt x="621319" y="1275888"/>
                    <a:pt x="302626" y="1258691"/>
                  </a:cubicBezTo>
                  <a:cubicBezTo>
                    <a:pt x="125574" y="1287467"/>
                    <a:pt x="-31698" y="1163746"/>
                    <a:pt x="0" y="1048904"/>
                  </a:cubicBezTo>
                  <a:cubicBezTo>
                    <a:pt x="27580" y="979417"/>
                    <a:pt x="-16858" y="838963"/>
                    <a:pt x="0" y="646127"/>
                  </a:cubicBezTo>
                  <a:cubicBezTo>
                    <a:pt x="-13086" y="451678"/>
                    <a:pt x="4034" y="330400"/>
                    <a:pt x="0" y="209786"/>
                  </a:cubicBezTo>
                  <a:close/>
                </a:path>
                <a:path w="5512818" h="1258691" fill="none" stroke="0" extrusionOk="0">
                  <a:moveTo>
                    <a:pt x="0" y="209786"/>
                  </a:moveTo>
                  <a:cubicBezTo>
                    <a:pt x="-477" y="82047"/>
                    <a:pt x="159037" y="30553"/>
                    <a:pt x="302626" y="0"/>
                  </a:cubicBezTo>
                  <a:cubicBezTo>
                    <a:pt x="460440" y="30431"/>
                    <a:pt x="636942" y="12170"/>
                    <a:pt x="768845" y="0"/>
                  </a:cubicBezTo>
                  <a:cubicBezTo>
                    <a:pt x="858970" y="-5663"/>
                    <a:pt x="1149044" y="-28997"/>
                    <a:pt x="1284139" y="0"/>
                  </a:cubicBezTo>
                  <a:cubicBezTo>
                    <a:pt x="1438055" y="47056"/>
                    <a:pt x="1768235" y="36951"/>
                    <a:pt x="1995736" y="0"/>
                  </a:cubicBezTo>
                  <a:cubicBezTo>
                    <a:pt x="2248821" y="-13367"/>
                    <a:pt x="2476776" y="-24238"/>
                    <a:pt x="2707333" y="0"/>
                  </a:cubicBezTo>
                  <a:cubicBezTo>
                    <a:pt x="2913055" y="7619"/>
                    <a:pt x="3085020" y="-40856"/>
                    <a:pt x="3222627" y="0"/>
                  </a:cubicBezTo>
                  <a:cubicBezTo>
                    <a:pt x="3313908" y="22246"/>
                    <a:pt x="3610501" y="4167"/>
                    <a:pt x="3836073" y="0"/>
                  </a:cubicBezTo>
                  <a:cubicBezTo>
                    <a:pt x="4023795" y="-51682"/>
                    <a:pt x="4417793" y="9601"/>
                    <a:pt x="4547669" y="0"/>
                  </a:cubicBezTo>
                  <a:cubicBezTo>
                    <a:pt x="4709508" y="-16559"/>
                    <a:pt x="5078133" y="-21761"/>
                    <a:pt x="5210191" y="0"/>
                  </a:cubicBezTo>
                  <a:cubicBezTo>
                    <a:pt x="5407454" y="10606"/>
                    <a:pt x="5484094" y="85686"/>
                    <a:pt x="5512818" y="209786"/>
                  </a:cubicBezTo>
                  <a:cubicBezTo>
                    <a:pt x="5518398" y="309520"/>
                    <a:pt x="5497418" y="532587"/>
                    <a:pt x="5512818" y="637736"/>
                  </a:cubicBezTo>
                  <a:cubicBezTo>
                    <a:pt x="5540017" y="742723"/>
                    <a:pt x="5522288" y="848033"/>
                    <a:pt x="5512818" y="1048904"/>
                  </a:cubicBezTo>
                  <a:cubicBezTo>
                    <a:pt x="5479676" y="1136327"/>
                    <a:pt x="5382659" y="1267355"/>
                    <a:pt x="5210191" y="1258691"/>
                  </a:cubicBezTo>
                  <a:cubicBezTo>
                    <a:pt x="4864090" y="1241040"/>
                    <a:pt x="4698822" y="1265358"/>
                    <a:pt x="4498594" y="1258691"/>
                  </a:cubicBezTo>
                  <a:cubicBezTo>
                    <a:pt x="4312137" y="1250767"/>
                    <a:pt x="4144716" y="1262040"/>
                    <a:pt x="3934224" y="1258691"/>
                  </a:cubicBezTo>
                  <a:cubicBezTo>
                    <a:pt x="3689835" y="1256081"/>
                    <a:pt x="3494437" y="1265058"/>
                    <a:pt x="3222627" y="1258691"/>
                  </a:cubicBezTo>
                  <a:cubicBezTo>
                    <a:pt x="2934829" y="1264938"/>
                    <a:pt x="2959801" y="1256379"/>
                    <a:pt x="2756409" y="1258691"/>
                  </a:cubicBezTo>
                  <a:cubicBezTo>
                    <a:pt x="2554655" y="1256066"/>
                    <a:pt x="2366596" y="1256846"/>
                    <a:pt x="2142963" y="1258691"/>
                  </a:cubicBezTo>
                  <a:cubicBezTo>
                    <a:pt x="1871609" y="1274530"/>
                    <a:pt x="1763465" y="1269217"/>
                    <a:pt x="1529518" y="1258691"/>
                  </a:cubicBezTo>
                  <a:cubicBezTo>
                    <a:pt x="1269912" y="1246261"/>
                    <a:pt x="1206297" y="1249104"/>
                    <a:pt x="1063299" y="1258691"/>
                  </a:cubicBezTo>
                  <a:cubicBezTo>
                    <a:pt x="968242" y="1305911"/>
                    <a:pt x="682979" y="1203380"/>
                    <a:pt x="302626" y="1258691"/>
                  </a:cubicBezTo>
                  <a:cubicBezTo>
                    <a:pt x="102252" y="1262644"/>
                    <a:pt x="-28434" y="1173847"/>
                    <a:pt x="0" y="1048904"/>
                  </a:cubicBezTo>
                  <a:cubicBezTo>
                    <a:pt x="21083" y="875259"/>
                    <a:pt x="-7107" y="785622"/>
                    <a:pt x="0" y="637736"/>
                  </a:cubicBezTo>
                  <a:cubicBezTo>
                    <a:pt x="-9361" y="504579"/>
                    <a:pt x="39117" y="354258"/>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6100215"/>
                        <a:gd name="connsiteY0" fmla="*/ 334872 h 2009189"/>
                        <a:gd name="connsiteX1" fmla="*/ 334872 w 6100215"/>
                        <a:gd name="connsiteY1" fmla="*/ 0 h 2009189"/>
                        <a:gd name="connsiteX2" fmla="*/ 850767 w 6100215"/>
                        <a:gd name="connsiteY2" fmla="*/ 0 h 2009189"/>
                        <a:gd name="connsiteX3" fmla="*/ 1420966 w 6100215"/>
                        <a:gd name="connsiteY3" fmla="*/ 0 h 2009189"/>
                        <a:gd name="connsiteX4" fmla="*/ 2208384 w 6100215"/>
                        <a:gd name="connsiteY4" fmla="*/ 0 h 2009189"/>
                        <a:gd name="connsiteX5" fmla="*/ 2995803 w 6100215"/>
                        <a:gd name="connsiteY5" fmla="*/ 0 h 2009189"/>
                        <a:gd name="connsiteX6" fmla="*/ 3566002 w 6100215"/>
                        <a:gd name="connsiteY6" fmla="*/ 0 h 2009189"/>
                        <a:gd name="connsiteX7" fmla="*/ 4244811 w 6100215"/>
                        <a:gd name="connsiteY7" fmla="*/ 0 h 2009189"/>
                        <a:gd name="connsiteX8" fmla="*/ 5032229 w 6100215"/>
                        <a:gd name="connsiteY8" fmla="*/ 0 h 2009189"/>
                        <a:gd name="connsiteX9" fmla="*/ 5765343 w 6100215"/>
                        <a:gd name="connsiteY9" fmla="*/ 0 h 2009189"/>
                        <a:gd name="connsiteX10" fmla="*/ 6100215 w 6100215"/>
                        <a:gd name="connsiteY10" fmla="*/ 334872 h 2009189"/>
                        <a:gd name="connsiteX11" fmla="*/ 6100215 w 6100215"/>
                        <a:gd name="connsiteY11" fmla="*/ 1017989 h 2009189"/>
                        <a:gd name="connsiteX12" fmla="*/ 6100215 w 6100215"/>
                        <a:gd name="connsiteY12" fmla="*/ 1674317 h 2009189"/>
                        <a:gd name="connsiteX13" fmla="*/ 5765343 w 6100215"/>
                        <a:gd name="connsiteY13" fmla="*/ 2009189 h 2009189"/>
                        <a:gd name="connsiteX14" fmla="*/ 4977925 w 6100215"/>
                        <a:gd name="connsiteY14" fmla="*/ 2009189 h 2009189"/>
                        <a:gd name="connsiteX15" fmla="*/ 4353421 w 6100215"/>
                        <a:gd name="connsiteY15" fmla="*/ 2009189 h 2009189"/>
                        <a:gd name="connsiteX16" fmla="*/ 3566002 w 6100215"/>
                        <a:gd name="connsiteY16" fmla="*/ 2009189 h 2009189"/>
                        <a:gd name="connsiteX17" fmla="*/ 3050108 w 6100215"/>
                        <a:gd name="connsiteY17" fmla="*/ 2009189 h 2009189"/>
                        <a:gd name="connsiteX18" fmla="*/ 2371299 w 6100215"/>
                        <a:gd name="connsiteY18" fmla="*/ 2009189 h 2009189"/>
                        <a:gd name="connsiteX19" fmla="*/ 1692490 w 6100215"/>
                        <a:gd name="connsiteY19" fmla="*/ 2009189 h 2009189"/>
                        <a:gd name="connsiteX20" fmla="*/ 1176595 w 6100215"/>
                        <a:gd name="connsiteY20" fmla="*/ 2009189 h 2009189"/>
                        <a:gd name="connsiteX21" fmla="*/ 334872 w 6100215"/>
                        <a:gd name="connsiteY21" fmla="*/ 2009189 h 2009189"/>
                        <a:gd name="connsiteX22" fmla="*/ 0 w 6100215"/>
                        <a:gd name="connsiteY22" fmla="*/ 1674317 h 2009189"/>
                        <a:gd name="connsiteX23" fmla="*/ 0 w 6100215"/>
                        <a:gd name="connsiteY23" fmla="*/ 1017989 h 2009189"/>
                        <a:gd name="connsiteX24" fmla="*/ 0 w 6100215"/>
                        <a:gd name="connsiteY24" fmla="*/ 334872 h 20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0215" h="2009189" fill="none" extrusionOk="0">
                          <a:moveTo>
                            <a:pt x="0" y="334872"/>
                          </a:moveTo>
                          <a:cubicBezTo>
                            <a:pt x="-9486" y="116714"/>
                            <a:pt x="166706" y="35430"/>
                            <a:pt x="334872" y="0"/>
                          </a:cubicBezTo>
                          <a:cubicBezTo>
                            <a:pt x="501748" y="481"/>
                            <a:pt x="713484" y="19102"/>
                            <a:pt x="850767" y="0"/>
                          </a:cubicBezTo>
                          <a:cubicBezTo>
                            <a:pt x="988051" y="-19102"/>
                            <a:pt x="1252739" y="-6935"/>
                            <a:pt x="1420966" y="0"/>
                          </a:cubicBezTo>
                          <a:cubicBezTo>
                            <a:pt x="1589193" y="6935"/>
                            <a:pt x="1935743" y="-21842"/>
                            <a:pt x="2208384" y="0"/>
                          </a:cubicBezTo>
                          <a:cubicBezTo>
                            <a:pt x="2481025" y="21842"/>
                            <a:pt x="2756131" y="-22816"/>
                            <a:pt x="2995803" y="0"/>
                          </a:cubicBezTo>
                          <a:cubicBezTo>
                            <a:pt x="3235475" y="22816"/>
                            <a:pt x="3429796" y="-22665"/>
                            <a:pt x="3566002" y="0"/>
                          </a:cubicBezTo>
                          <a:cubicBezTo>
                            <a:pt x="3702208" y="22665"/>
                            <a:pt x="4015715" y="28373"/>
                            <a:pt x="4244811" y="0"/>
                          </a:cubicBezTo>
                          <a:cubicBezTo>
                            <a:pt x="4473907" y="-28373"/>
                            <a:pt x="4856481" y="30037"/>
                            <a:pt x="5032229" y="0"/>
                          </a:cubicBezTo>
                          <a:cubicBezTo>
                            <a:pt x="5207977" y="-30037"/>
                            <a:pt x="5618700" y="-1214"/>
                            <a:pt x="5765343" y="0"/>
                          </a:cubicBezTo>
                          <a:cubicBezTo>
                            <a:pt x="5970378" y="-10324"/>
                            <a:pt x="6096389" y="121837"/>
                            <a:pt x="6100215" y="334872"/>
                          </a:cubicBezTo>
                          <a:cubicBezTo>
                            <a:pt x="6106886" y="498674"/>
                            <a:pt x="6076179" y="849849"/>
                            <a:pt x="6100215" y="1017989"/>
                          </a:cubicBezTo>
                          <a:cubicBezTo>
                            <a:pt x="6124251" y="1186129"/>
                            <a:pt x="6118658" y="1364315"/>
                            <a:pt x="6100215" y="1674317"/>
                          </a:cubicBezTo>
                          <a:cubicBezTo>
                            <a:pt x="6074882" y="1837298"/>
                            <a:pt x="5955812" y="2033506"/>
                            <a:pt x="5765343" y="2009189"/>
                          </a:cubicBezTo>
                          <a:cubicBezTo>
                            <a:pt x="5388114" y="2018495"/>
                            <a:pt x="5201166" y="2025655"/>
                            <a:pt x="4977925" y="2009189"/>
                          </a:cubicBezTo>
                          <a:cubicBezTo>
                            <a:pt x="4754684" y="1992723"/>
                            <a:pt x="4581428" y="2006690"/>
                            <a:pt x="4353421" y="2009189"/>
                          </a:cubicBezTo>
                          <a:cubicBezTo>
                            <a:pt x="4125414" y="2011688"/>
                            <a:pt x="3885560" y="1998005"/>
                            <a:pt x="3566002" y="2009189"/>
                          </a:cubicBezTo>
                          <a:cubicBezTo>
                            <a:pt x="3246444" y="2020373"/>
                            <a:pt x="3269909" y="2008574"/>
                            <a:pt x="3050108" y="2009189"/>
                          </a:cubicBezTo>
                          <a:cubicBezTo>
                            <a:pt x="2830307" y="2009804"/>
                            <a:pt x="2656933" y="1991923"/>
                            <a:pt x="2371299" y="2009189"/>
                          </a:cubicBezTo>
                          <a:cubicBezTo>
                            <a:pt x="2085665" y="2026455"/>
                            <a:pt x="1977545" y="2023546"/>
                            <a:pt x="1692490" y="2009189"/>
                          </a:cubicBezTo>
                          <a:cubicBezTo>
                            <a:pt x="1407435" y="1994832"/>
                            <a:pt x="1326142" y="2001465"/>
                            <a:pt x="1176595" y="2009189"/>
                          </a:cubicBezTo>
                          <a:cubicBezTo>
                            <a:pt x="1027049" y="2016913"/>
                            <a:pt x="712613" y="1990934"/>
                            <a:pt x="334872" y="2009189"/>
                          </a:cubicBezTo>
                          <a:cubicBezTo>
                            <a:pt x="123846" y="2002015"/>
                            <a:pt x="-30349" y="1841205"/>
                            <a:pt x="0" y="1674317"/>
                          </a:cubicBezTo>
                          <a:cubicBezTo>
                            <a:pt x="10317" y="1373493"/>
                            <a:pt x="-19568" y="1242130"/>
                            <a:pt x="0" y="1017989"/>
                          </a:cubicBezTo>
                          <a:cubicBezTo>
                            <a:pt x="19568" y="793848"/>
                            <a:pt x="23673" y="536345"/>
                            <a:pt x="0" y="334872"/>
                          </a:cubicBezTo>
                          <a:close/>
                        </a:path>
                        <a:path w="6100215" h="2009189" stroke="0" extrusionOk="0">
                          <a:moveTo>
                            <a:pt x="0" y="334872"/>
                          </a:moveTo>
                          <a:cubicBezTo>
                            <a:pt x="4929" y="155364"/>
                            <a:pt x="174108" y="24108"/>
                            <a:pt x="334872" y="0"/>
                          </a:cubicBezTo>
                          <a:cubicBezTo>
                            <a:pt x="514000" y="12754"/>
                            <a:pt x="917101" y="24541"/>
                            <a:pt x="1067986" y="0"/>
                          </a:cubicBezTo>
                          <a:cubicBezTo>
                            <a:pt x="1218871" y="-24541"/>
                            <a:pt x="1467865" y="-4590"/>
                            <a:pt x="1692490" y="0"/>
                          </a:cubicBezTo>
                          <a:cubicBezTo>
                            <a:pt x="1917115" y="4590"/>
                            <a:pt x="2064185" y="-3062"/>
                            <a:pt x="2208384" y="0"/>
                          </a:cubicBezTo>
                          <a:cubicBezTo>
                            <a:pt x="2352583" y="3062"/>
                            <a:pt x="2576734" y="-26382"/>
                            <a:pt x="2778584" y="0"/>
                          </a:cubicBezTo>
                          <a:cubicBezTo>
                            <a:pt x="2980434" y="26382"/>
                            <a:pt x="3048388" y="-8409"/>
                            <a:pt x="3294479" y="0"/>
                          </a:cubicBezTo>
                          <a:cubicBezTo>
                            <a:pt x="3540570" y="8409"/>
                            <a:pt x="3610973" y="-6409"/>
                            <a:pt x="3810373" y="0"/>
                          </a:cubicBezTo>
                          <a:cubicBezTo>
                            <a:pt x="4009773" y="6409"/>
                            <a:pt x="4215239" y="-22819"/>
                            <a:pt x="4489182" y="0"/>
                          </a:cubicBezTo>
                          <a:cubicBezTo>
                            <a:pt x="4763125" y="22819"/>
                            <a:pt x="4848939" y="21381"/>
                            <a:pt x="5113686" y="0"/>
                          </a:cubicBezTo>
                          <a:cubicBezTo>
                            <a:pt x="5378433" y="-21381"/>
                            <a:pt x="5569994" y="-9688"/>
                            <a:pt x="5765343" y="0"/>
                          </a:cubicBezTo>
                          <a:cubicBezTo>
                            <a:pt x="5936397" y="-9558"/>
                            <a:pt x="6099564" y="124644"/>
                            <a:pt x="6100215" y="334872"/>
                          </a:cubicBezTo>
                          <a:cubicBezTo>
                            <a:pt x="6080683" y="510069"/>
                            <a:pt x="6129262" y="802750"/>
                            <a:pt x="6100215" y="1004595"/>
                          </a:cubicBezTo>
                          <a:cubicBezTo>
                            <a:pt x="6071168" y="1206440"/>
                            <a:pt x="6097114" y="1488336"/>
                            <a:pt x="6100215" y="1674317"/>
                          </a:cubicBezTo>
                          <a:cubicBezTo>
                            <a:pt x="6090103" y="1877104"/>
                            <a:pt x="5956848" y="2009674"/>
                            <a:pt x="5765343" y="2009189"/>
                          </a:cubicBezTo>
                          <a:cubicBezTo>
                            <a:pt x="5588342" y="1991634"/>
                            <a:pt x="5462044" y="2018504"/>
                            <a:pt x="5249448" y="2009189"/>
                          </a:cubicBezTo>
                          <a:cubicBezTo>
                            <a:pt x="5036852" y="1999874"/>
                            <a:pt x="4742257" y="2031552"/>
                            <a:pt x="4570639" y="2009189"/>
                          </a:cubicBezTo>
                          <a:cubicBezTo>
                            <a:pt x="4399021" y="1986826"/>
                            <a:pt x="4039829" y="2015923"/>
                            <a:pt x="3837526" y="2009189"/>
                          </a:cubicBezTo>
                          <a:cubicBezTo>
                            <a:pt x="3635223" y="2002455"/>
                            <a:pt x="3332773" y="1991017"/>
                            <a:pt x="3104412" y="2009189"/>
                          </a:cubicBezTo>
                          <a:cubicBezTo>
                            <a:pt x="2876051" y="2027361"/>
                            <a:pt x="2777408" y="1995999"/>
                            <a:pt x="2479908" y="2009189"/>
                          </a:cubicBezTo>
                          <a:cubicBezTo>
                            <a:pt x="2182408" y="2022379"/>
                            <a:pt x="2034924" y="2024194"/>
                            <a:pt x="1909709" y="2009189"/>
                          </a:cubicBezTo>
                          <a:cubicBezTo>
                            <a:pt x="1784494" y="1994184"/>
                            <a:pt x="1505183" y="2013677"/>
                            <a:pt x="1393814" y="2009189"/>
                          </a:cubicBezTo>
                          <a:cubicBezTo>
                            <a:pt x="1282445" y="2004701"/>
                            <a:pt x="641590" y="2051406"/>
                            <a:pt x="334872" y="2009189"/>
                          </a:cubicBezTo>
                          <a:cubicBezTo>
                            <a:pt x="145911" y="2023970"/>
                            <a:pt x="-8322" y="1858045"/>
                            <a:pt x="0" y="1674317"/>
                          </a:cubicBezTo>
                          <a:cubicBezTo>
                            <a:pt x="8264" y="1535849"/>
                            <a:pt x="-12132" y="1341752"/>
                            <a:pt x="0" y="1031383"/>
                          </a:cubicBezTo>
                          <a:cubicBezTo>
                            <a:pt x="12132" y="721014"/>
                            <a:pt x="-2599" y="534773"/>
                            <a:pt x="0" y="33487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4" name="TextBox 23">
              <a:extLst>
                <a:ext uri="{FF2B5EF4-FFF2-40B4-BE49-F238E27FC236}">
                  <a16:creationId xmlns:a16="http://schemas.microsoft.com/office/drawing/2014/main" id="{D2699F32-BDC8-B748-FE06-F5D310B6E13E}"/>
                </a:ext>
              </a:extLst>
            </p:cNvPr>
            <p:cNvSpPr txBox="1"/>
            <p:nvPr/>
          </p:nvSpPr>
          <p:spPr>
            <a:xfrm>
              <a:off x="-3423260" y="3857624"/>
              <a:ext cx="5294461" cy="11375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Ngọc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thích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và</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rất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đẹp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Bạn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thấy</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có</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khiếu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âm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nhưng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vì</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mẹ</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thích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nên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vẫn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đàn</a:t>
              </a:r>
              <a:r>
                <a:rPr lang="en-US" sz="2800" b="1" i="1" dirty="0">
                  <a:solidFill>
                    <a:srgbClr val="224E4A"/>
                  </a:solidFill>
                  <a:latin typeface="Cambria" panose="02040503050406030204" pitchFamily="18" charset="0"/>
                </a:rPr>
                <a:t>.</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4" name="Oval Callout 3">
            <a:extLst>
              <a:ext uri="{FF2B5EF4-FFF2-40B4-BE49-F238E27FC236}">
                <a16:creationId xmlns:a16="http://schemas.microsoft.com/office/drawing/2014/main" id="{DAE71758-DC60-2D4A-B92C-318F4EA69DDA}"/>
              </a:ext>
            </a:extLst>
          </p:cNvPr>
          <p:cNvSpPr/>
          <p:nvPr/>
        </p:nvSpPr>
        <p:spPr>
          <a:xfrm>
            <a:off x="399869" y="1809086"/>
            <a:ext cx="4931568" cy="2438400"/>
          </a:xfrm>
          <a:prstGeom prst="wedgeEllipseCallout">
            <a:avLst/>
          </a:prstGeom>
          <a:solidFill>
            <a:srgbClr val="E7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latin typeface="Arial" panose="020B0604020202020204" pitchFamily="34" charset="0"/>
                <a:cs typeface="Arial" panose="020B0604020202020204" pitchFamily="34" charset="0"/>
              </a:rPr>
              <a:t>Em có đồng tình với Ngọc không</a:t>
            </a:r>
          </a:p>
        </p:txBody>
      </p:sp>
      <p:sp>
        <p:nvSpPr>
          <p:cNvPr id="5" name="Rectangle 4">
            <a:extLst>
              <a:ext uri="{FF2B5EF4-FFF2-40B4-BE49-F238E27FC236}">
                <a16:creationId xmlns:a16="http://schemas.microsoft.com/office/drawing/2014/main" id="{B086BE72-013D-0C4E-8A52-A07AD9F57E85}"/>
              </a:ext>
            </a:extLst>
          </p:cNvPr>
          <p:cNvSpPr/>
          <p:nvPr/>
        </p:nvSpPr>
        <p:spPr>
          <a:xfrm>
            <a:off x="399869" y="4487464"/>
            <a:ext cx="5442857" cy="1611086"/>
          </a:xfrm>
          <a:prstGeom prst="rect">
            <a:avLst/>
          </a:prstGeom>
          <a:solidFill>
            <a:srgbClr val="FEB8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latin typeface="Arial" panose="020B0604020202020204" pitchFamily="34" charset="0"/>
                <a:cs typeface="Arial" panose="020B0604020202020204" pitchFamily="34" charset="0"/>
              </a:rPr>
              <a:t>Em sẽ khuyên Ngọc điều gì?</a:t>
            </a:r>
            <a:endParaRPr lang="en-VN" sz="3600" dirty="0">
              <a:solidFill>
                <a:schemeClr val="tx1"/>
              </a:solidFill>
            </a:endParaRPr>
          </a:p>
        </p:txBody>
      </p:sp>
      <p:sp>
        <p:nvSpPr>
          <p:cNvPr id="6" name="TextBox 5">
            <a:extLst>
              <a:ext uri="{FF2B5EF4-FFF2-40B4-BE49-F238E27FC236}">
                <a16:creationId xmlns:a16="http://schemas.microsoft.com/office/drawing/2014/main" id="{811D115D-12B5-BB4F-8D8E-83602EA59235}"/>
              </a:ext>
            </a:extLst>
          </p:cNvPr>
          <p:cNvSpPr txBox="1"/>
          <p:nvPr/>
        </p:nvSpPr>
        <p:spPr>
          <a:xfrm>
            <a:off x="682172" y="3914445"/>
            <a:ext cx="11109959" cy="2554545"/>
          </a:xfrm>
          <a:prstGeom prst="rect">
            <a:avLst/>
          </a:prstGeom>
          <a:solidFill>
            <a:schemeClr val="bg1"/>
          </a:solidFill>
          <a:ln w="38100">
            <a:solidFill>
              <a:srgbClr val="FF0000"/>
            </a:solidFill>
          </a:ln>
        </p:spPr>
        <p:txBody>
          <a:bodyPr wrap="square" rtlCol="0">
            <a:spAutoFit/>
          </a:bodyPr>
          <a:lstStyle/>
          <a:p>
            <a:r>
              <a:rPr lang="en-US" sz="3200" b="0" i="0" dirty="0" err="1">
                <a:solidFill>
                  <a:srgbClr val="000000"/>
                </a:solidFill>
                <a:effectLst/>
                <a:latin typeface="Cambria" panose="02040503050406030204" pitchFamily="18" charset="0"/>
                <a:cs typeface="Arial" panose="020B0604020202020204" pitchFamily="34" charset="0"/>
              </a:rPr>
              <a:t>Ngọc</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hãy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nhìn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nhận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lại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xem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bản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thân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đang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muốn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gì</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cần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gì</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hãy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chứng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minh</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cho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bố</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mẹ</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thấy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là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mình</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có</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năng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khiếu</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đam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mê</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thực</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sự</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với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mỹ</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thuật</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nếu</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có</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thể</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hãy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tham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gia</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một</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cuộc</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vẽ</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nào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đó</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cố</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gắng</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đạt</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giải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cao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để</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bố</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mẹ</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nhìn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nhận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lại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và</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thay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đổi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suy</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nghĩ</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để</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cho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bạn</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theo</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đuổi</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đam</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mê</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của</a:t>
            </a:r>
            <a:r>
              <a:rPr lang="en-US" sz="3200" b="0" i="0" dirty="0">
                <a:solidFill>
                  <a:srgbClr val="000000"/>
                </a:solidFill>
                <a:effectLst/>
                <a:latin typeface="Cambria" panose="02040503050406030204" pitchFamily="18" charset="0"/>
                <a:cs typeface="Arial" panose="020B0604020202020204" pitchFamily="34" charset="0"/>
              </a:rPr>
              <a:t> </a:t>
            </a:r>
            <a:r>
              <a:rPr lang="en-US" sz="3200" b="0" i="0" dirty="0" err="1">
                <a:solidFill>
                  <a:srgbClr val="000000"/>
                </a:solidFill>
                <a:effectLst/>
                <a:latin typeface="Cambria" panose="02040503050406030204" pitchFamily="18" charset="0"/>
                <a:cs typeface="Arial" panose="020B0604020202020204" pitchFamily="34" charset="0"/>
              </a:rPr>
              <a:t>mình</a:t>
            </a:r>
            <a:r>
              <a:rPr lang="en-US" sz="3200" b="0" i="0" dirty="0">
                <a:solidFill>
                  <a:srgbClr val="000000"/>
                </a:solidFill>
                <a:effectLst/>
                <a:latin typeface="Cambria" panose="02040503050406030204" pitchFamily="18" charset="0"/>
                <a:cs typeface="Arial" panose="020B0604020202020204" pitchFamily="34" charset="0"/>
              </a:rPr>
              <a:t>.</a:t>
            </a:r>
            <a:endParaRPr lang="en-VN" sz="3200" dirty="0">
              <a:latin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79F3DB53-91B0-E344-863D-A8F51D0C02FD}"/>
              </a:ext>
            </a:extLst>
          </p:cNvPr>
          <p:cNvPicPr>
            <a:picLocks noChangeAspect="1"/>
          </p:cNvPicPr>
          <p:nvPr/>
        </p:nvPicPr>
        <p:blipFill>
          <a:blip r:embed="rId3"/>
          <a:stretch>
            <a:fillRect/>
          </a:stretch>
        </p:blipFill>
        <p:spPr>
          <a:xfrm>
            <a:off x="5462471" y="1912594"/>
            <a:ext cx="698380" cy="834281"/>
          </a:xfrm>
          <a:prstGeom prst="rect">
            <a:avLst/>
          </a:prstGeom>
        </p:spPr>
      </p:pic>
    </p:spTree>
    <p:extLst>
      <p:ext uri="{BB962C8B-B14F-4D97-AF65-F5344CB8AC3E}">
        <p14:creationId xmlns:p14="http://schemas.microsoft.com/office/powerpoint/2010/main" val="254204019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2" presetClass="entr" presetSubtype="4"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4" grpId="0" animBg="1"/>
      <p:bldP spid="4" grpId="1" animBg="1"/>
      <p:bldP spid="5" grpId="0" animBg="1"/>
      <p:bldP spid="5" grpId="1"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descr="背景图案&#10;&#10;描述已自动生成">
            <a:extLst>
              <a:ext uri="{FF2B5EF4-FFF2-40B4-BE49-F238E27FC236}">
                <a16:creationId xmlns:a16="http://schemas.microsoft.com/office/drawing/2014/main" id="{8E911B0A-C95D-C649-ACF6-E2C2E6641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12" name="图片 19" descr="卡通人物&#10;&#10;中度可信度描述已自动生成">
            <a:extLst>
              <a:ext uri="{FF2B5EF4-FFF2-40B4-BE49-F238E27FC236}">
                <a16:creationId xmlns:a16="http://schemas.microsoft.com/office/drawing/2014/main" id="{F1C568A4-8D02-6C44-A0C1-E73B26FF1224}"/>
              </a:ext>
            </a:extLst>
          </p:cNvPr>
          <p:cNvPicPr>
            <a:picLocks noChangeAspect="1"/>
          </p:cNvPicPr>
          <p:nvPr/>
        </p:nvPicPr>
        <p:blipFill>
          <a:blip r:embed="rId3" cstate="print">
            <a:extLst>
              <a:ext uri="{28A0092B-C50C-407E-A947-70E740481C1C}">
                <a14:useLocalDpi xmlns:a14="http://schemas.microsoft.com/office/drawing/2010/main" val="0"/>
              </a:ext>
            </a:extLst>
          </a:blip>
          <a:srcRect b="4405"/>
          <a:stretch>
            <a:fillRect/>
          </a:stretch>
        </p:blipFill>
        <p:spPr>
          <a:xfrm>
            <a:off x="-271704" y="659533"/>
            <a:ext cx="12463704" cy="6198467"/>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sp>
        <p:nvSpPr>
          <p:cNvPr id="2" name="圆角矩形 4">
            <a:extLst>
              <a:ext uri="{FF2B5EF4-FFF2-40B4-BE49-F238E27FC236}">
                <a16:creationId xmlns:a16="http://schemas.microsoft.com/office/drawing/2014/main" id="{F6CC40AF-3923-F806-9815-E41A5292396D}"/>
              </a:ext>
            </a:extLst>
          </p:cNvPr>
          <p:cNvSpPr/>
          <p:nvPr/>
        </p:nvSpPr>
        <p:spPr>
          <a:xfrm>
            <a:off x="2770672" y="721652"/>
            <a:ext cx="6258560" cy="4307840"/>
          </a:xfrm>
          <a:prstGeom prst="roundRect">
            <a:avLst>
              <a:gd name="adj" fmla="val 20492"/>
            </a:avLst>
          </a:prstGeom>
          <a:solidFill>
            <a:schemeClr val="bg1"/>
          </a:solidFill>
          <a:ln w="63500" cmpd="dbl">
            <a:solidFill>
              <a:srgbClr val="E75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0">
            <a:extLst>
              <a:ext uri="{FF2B5EF4-FFF2-40B4-BE49-F238E27FC236}">
                <a16:creationId xmlns:a16="http://schemas.microsoft.com/office/drawing/2014/main" id="{5766BED5-C94A-B444-B93A-4BD87909C7EB}"/>
              </a:ext>
            </a:extLst>
          </p:cNvPr>
          <p:cNvSpPr/>
          <p:nvPr/>
        </p:nvSpPr>
        <p:spPr>
          <a:xfrm>
            <a:off x="3823102" y="982746"/>
            <a:ext cx="4153701" cy="3785652"/>
          </a:xfrm>
          <a:prstGeom prst="rect">
            <a:avLst/>
          </a:prstGeom>
        </p:spPr>
        <p:txBody>
          <a:bodyPr wrap="none">
            <a:spAutoFit/>
          </a:bodyPr>
          <a:lstStyle/>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VẬN </a:t>
            </a:r>
          </a:p>
          <a:p>
            <a:pPr algn="ctr"/>
            <a:r>
              <a:rPr lang="en-US" altLang="zh-CN"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DỤNG</a:t>
            </a:r>
            <a:endParaRPr lang="zh-CN" altLang="en-US" sz="12000" b="1" dirty="0">
              <a:ln w="19050">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Tree>
    <p:extLst>
      <p:ext uri="{BB962C8B-B14F-4D97-AF65-F5344CB8AC3E}">
        <p14:creationId xmlns:p14="http://schemas.microsoft.com/office/powerpoint/2010/main" val="178888876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125817" y="495626"/>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rgbClr val="CA3446"/>
              </a:solidFill>
              <a:latin typeface="UTM Avo" panose="02040603050506020204" pitchFamily="18" charset="0"/>
              <a:ea typeface="字魂131号-酷乐潮玩体" panose="00000500000000000000" pitchFamily="2" charset="-122"/>
              <a:sym typeface="Arial" panose="020B0604020202020204" pitchFamily="34" charset="0"/>
            </a:endParaRPr>
          </a:p>
        </p:txBody>
      </p:sp>
      <p:sp>
        <p:nvSpPr>
          <p:cNvPr id="8" name="TextBox 7">
            <a:extLst>
              <a:ext uri="{FF2B5EF4-FFF2-40B4-BE49-F238E27FC236}">
                <a16:creationId xmlns:a16="http://schemas.microsoft.com/office/drawing/2014/main" id="{B5E97D6A-BC5C-C2F8-5A04-18025E1073C2}"/>
              </a:ext>
            </a:extLst>
          </p:cNvPr>
          <p:cNvSpPr txBox="1"/>
          <p:nvPr/>
        </p:nvSpPr>
        <p:spPr>
          <a:xfrm>
            <a:off x="774173" y="901451"/>
            <a:ext cx="1064365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srgbClr val="224E4A"/>
                </a:solidFill>
                <a:latin typeface="Cambria" panose="02040503050406030204" pitchFamily="18" charset="0"/>
              </a:rPr>
              <a:t>Em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hãy</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khám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phá</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mạnh</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yếu</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của</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bản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thân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theo</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gợi</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ý</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sau</a:t>
            </a:r>
            <a:r>
              <a:rPr lang="en-US" sz="3200" b="1" i="1" dirty="0">
                <a:solidFill>
                  <a:srgbClr val="224E4A"/>
                </a:solidFill>
                <a:latin typeface="Cambria" panose="02040503050406030204" pitchFamily="18" charset="0"/>
              </a:rPr>
              <a:t>:</a:t>
            </a:r>
            <a:endParaRPr kumimoji="0" lang="en-US" sz="3200" b="1" i="1" u="none" strike="noStrike" kern="1200" cap="none" spc="0" normalizeH="0" baseline="0" noProof="0" dirty="0">
              <a:ln>
                <a:noFill/>
              </a:ln>
              <a:solidFill>
                <a:srgbClr val="224E4A"/>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49E9EE79-2B8D-BD98-028D-923A0350BAB9}"/>
              </a:ext>
            </a:extLst>
          </p:cNvPr>
          <p:cNvSpPr txBox="1"/>
          <p:nvPr/>
        </p:nvSpPr>
        <p:spPr>
          <a:xfrm>
            <a:off x="334919" y="2409557"/>
            <a:ext cx="2064036" cy="646331"/>
          </a:xfrm>
          <a:prstGeom prst="rect">
            <a:avLst/>
          </a:prstGeom>
          <a:noFill/>
        </p:spPr>
        <p:txBody>
          <a:bodyPr wrap="square" rtlCol="0">
            <a:spAutoFit/>
          </a:bodyPr>
          <a:lstStyle/>
          <a:p>
            <a:r>
              <a:rPr lang="en-US" sz="3600" u="sng" dirty="0" err="1">
                <a:solidFill>
                  <a:srgbClr val="CA3446"/>
                </a:solidFill>
                <a:latin typeface="UTM Avo" panose="02040603050506020204" pitchFamily="18" charset="0"/>
                <a:ea typeface="字魂131号-酷乐潮玩体" panose="00000500000000000000" pitchFamily="2" charset="-122"/>
              </a:rPr>
              <a:t>Bước</a:t>
            </a:r>
            <a:r>
              <a:rPr lang="en-US" sz="3600" u="sng" dirty="0">
                <a:solidFill>
                  <a:srgbClr val="CA3446"/>
                </a:solidFill>
                <a:latin typeface="UTM Avo" panose="02040603050506020204" pitchFamily="18" charset="0"/>
                <a:ea typeface="字魂131号-酷乐潮玩体" panose="00000500000000000000" pitchFamily="2" charset="-122"/>
              </a:rPr>
              <a:t> 1</a:t>
            </a:r>
            <a:r>
              <a:rPr lang="en-US" sz="3600" dirty="0">
                <a:solidFill>
                  <a:srgbClr val="CA3446"/>
                </a:solidFill>
                <a:latin typeface="UTM Avo" panose="02040603050506020204" pitchFamily="18" charset="0"/>
                <a:ea typeface="字魂131号-酷乐潮玩体" panose="00000500000000000000" pitchFamily="2" charset="-122"/>
              </a:rPr>
              <a:t>:</a:t>
            </a:r>
          </a:p>
        </p:txBody>
      </p:sp>
      <p:sp>
        <p:nvSpPr>
          <p:cNvPr id="12" name="TextBox 11">
            <a:extLst>
              <a:ext uri="{FF2B5EF4-FFF2-40B4-BE49-F238E27FC236}">
                <a16:creationId xmlns:a16="http://schemas.microsoft.com/office/drawing/2014/main" id="{1004A571-8AA6-4C97-D1F4-BE7134D1C55C}"/>
              </a:ext>
            </a:extLst>
          </p:cNvPr>
          <p:cNvSpPr txBox="1"/>
          <p:nvPr/>
        </p:nvSpPr>
        <p:spPr>
          <a:xfrm>
            <a:off x="2133599" y="2351680"/>
            <a:ext cx="9315039" cy="1200329"/>
          </a:xfrm>
          <a:prstGeom prst="rect">
            <a:avLst/>
          </a:prstGeom>
          <a:noFill/>
        </p:spPr>
        <p:txBody>
          <a:bodyPr wrap="square" rtlCol="0">
            <a:spAutoFit/>
          </a:bodyPr>
          <a:lstStyle/>
          <a:p>
            <a:r>
              <a:rPr lang="en-US" sz="3600" dirty="0" err="1">
                <a:latin typeface="UTM Avo" panose="02040603050506020204" pitchFamily="18" charset="0"/>
                <a:ea typeface="字魂131号-酷乐潮玩体" panose="00000500000000000000" pitchFamily="2" charset="-122"/>
              </a:rPr>
              <a:t>Tự</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suy</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ngẫm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về</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những</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mạnh</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yếu</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của</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bản</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thân</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sau</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đó</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viết</a:t>
            </a:r>
            <a:r>
              <a:rPr lang="en-US" sz="3600" dirty="0">
                <a:latin typeface="UTM Avo" panose="02040603050506020204" pitchFamily="18" charset="0"/>
                <a:ea typeface="字魂131号-酷乐潮玩体" panose="00000500000000000000" pitchFamily="2" charset="-122"/>
              </a:rPr>
              <a:t> ra </a:t>
            </a:r>
            <a:r>
              <a:rPr lang="en-US" sz="3600" dirty="0" err="1">
                <a:latin typeface="UTM Avo" panose="02040603050506020204" pitchFamily="18" charset="0"/>
                <a:ea typeface="字魂131号-酷乐潮玩体" panose="00000500000000000000" pitchFamily="2" charset="-122"/>
              </a:rPr>
              <a:t>giấy</a:t>
            </a:r>
            <a:r>
              <a:rPr lang="en-US" sz="3600" dirty="0">
                <a:latin typeface="UTM Avo" panose="02040603050506020204" pitchFamily="18" charset="0"/>
                <a:ea typeface="字魂131号-酷乐潮玩体" panose="00000500000000000000" pitchFamily="2" charset="-122"/>
              </a:rPr>
              <a:t>.</a:t>
            </a:r>
          </a:p>
        </p:txBody>
      </p:sp>
      <p:sp>
        <p:nvSpPr>
          <p:cNvPr id="13" name="TextBox 12">
            <a:extLst>
              <a:ext uri="{FF2B5EF4-FFF2-40B4-BE49-F238E27FC236}">
                <a16:creationId xmlns:a16="http://schemas.microsoft.com/office/drawing/2014/main" id="{6B3A3590-3751-93BE-81F8-A947E1BBC9B6}"/>
              </a:ext>
            </a:extLst>
          </p:cNvPr>
          <p:cNvSpPr txBox="1"/>
          <p:nvPr/>
        </p:nvSpPr>
        <p:spPr>
          <a:xfrm>
            <a:off x="2133599" y="4265611"/>
            <a:ext cx="8643258" cy="1200329"/>
          </a:xfrm>
          <a:prstGeom prst="rect">
            <a:avLst/>
          </a:prstGeom>
          <a:noFill/>
        </p:spPr>
        <p:txBody>
          <a:bodyPr wrap="square" rtlCol="0">
            <a:spAutoFit/>
          </a:bodyPr>
          <a:lstStyle/>
          <a:p>
            <a:r>
              <a:rPr lang="en-US" sz="3600" dirty="0" err="1">
                <a:latin typeface="UTM Avo" panose="02040603050506020204" pitchFamily="18" charset="0"/>
                <a:ea typeface="字魂131号-酷乐潮玩体" panose="00000500000000000000" pitchFamily="2" charset="-122"/>
              </a:rPr>
              <a:t>Nhờ</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các</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bạn</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trong</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nhóm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viết</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về</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mạnh</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điểm</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yếu</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của</a:t>
            </a:r>
            <a:r>
              <a:rPr lang="en-US" sz="3600" dirty="0">
                <a:latin typeface="UTM Avo" panose="02040603050506020204" pitchFamily="18" charset="0"/>
                <a:ea typeface="字魂131号-酷乐潮玩体" panose="00000500000000000000" pitchFamily="2" charset="-122"/>
              </a:rPr>
              <a:t> </a:t>
            </a:r>
            <a:r>
              <a:rPr lang="en-US" sz="3600" dirty="0" err="1">
                <a:latin typeface="UTM Avo" panose="02040603050506020204" pitchFamily="18" charset="0"/>
                <a:ea typeface="字魂131号-酷乐潮玩体" panose="00000500000000000000" pitchFamily="2" charset="-122"/>
              </a:rPr>
              <a:t>em</a:t>
            </a:r>
            <a:r>
              <a:rPr lang="en-US" sz="3600" dirty="0">
                <a:latin typeface="UTM Avo" panose="02040603050506020204" pitchFamily="18" charset="0"/>
                <a:ea typeface="字魂131号-酷乐潮玩体" panose="00000500000000000000" pitchFamily="2" charset="-122"/>
              </a:rPr>
              <a:t>.</a:t>
            </a:r>
          </a:p>
        </p:txBody>
      </p:sp>
      <p:sp>
        <p:nvSpPr>
          <p:cNvPr id="9" name="TextBox 8">
            <a:extLst>
              <a:ext uri="{FF2B5EF4-FFF2-40B4-BE49-F238E27FC236}">
                <a16:creationId xmlns:a16="http://schemas.microsoft.com/office/drawing/2014/main" id="{0BF22A71-A43A-FB4B-BCAD-8161D0A094FD}"/>
              </a:ext>
            </a:extLst>
          </p:cNvPr>
          <p:cNvSpPr txBox="1"/>
          <p:nvPr/>
        </p:nvSpPr>
        <p:spPr>
          <a:xfrm>
            <a:off x="334919" y="4173832"/>
            <a:ext cx="2064036" cy="646331"/>
          </a:xfrm>
          <a:prstGeom prst="rect">
            <a:avLst/>
          </a:prstGeom>
          <a:noFill/>
        </p:spPr>
        <p:txBody>
          <a:bodyPr wrap="square" rtlCol="0">
            <a:spAutoFit/>
          </a:bodyPr>
          <a:lstStyle/>
          <a:p>
            <a:r>
              <a:rPr lang="en-US" sz="3600" u="sng" dirty="0" err="1">
                <a:solidFill>
                  <a:srgbClr val="CA3446"/>
                </a:solidFill>
                <a:latin typeface="UTM Avo" panose="02040603050506020204" pitchFamily="18" charset="0"/>
                <a:ea typeface="字魂131号-酷乐潮玩体" panose="00000500000000000000" pitchFamily="2" charset="-122"/>
              </a:rPr>
              <a:t>Bước</a:t>
            </a:r>
            <a:r>
              <a:rPr lang="en-US" sz="3600" u="sng" dirty="0">
                <a:solidFill>
                  <a:srgbClr val="CA3446"/>
                </a:solidFill>
                <a:latin typeface="UTM Avo" panose="02040603050506020204" pitchFamily="18" charset="0"/>
                <a:ea typeface="字魂131号-酷乐潮玩体" panose="00000500000000000000" pitchFamily="2" charset="-122"/>
              </a:rPr>
              <a:t> 2</a:t>
            </a:r>
            <a:r>
              <a:rPr lang="en-US" sz="3600" dirty="0">
                <a:solidFill>
                  <a:srgbClr val="CA3446"/>
                </a:solidFill>
                <a:latin typeface="UTM Avo" panose="02040603050506020204" pitchFamily="18" charset="0"/>
                <a:ea typeface="字魂131号-酷乐潮玩体" panose="00000500000000000000" pitchFamily="2" charset="-122"/>
              </a:rPr>
              <a:t>:</a:t>
            </a:r>
          </a:p>
        </p:txBody>
      </p:sp>
      <p:pic>
        <p:nvPicPr>
          <p:cNvPr id="10" name="Picture 9" descr="A picture containing text, clipart, doll, toy&#10;&#10;Description automatically generated">
            <a:extLst>
              <a:ext uri="{FF2B5EF4-FFF2-40B4-BE49-F238E27FC236}">
                <a16:creationId xmlns:a16="http://schemas.microsoft.com/office/drawing/2014/main" id="{EC1215E3-2D68-3243-AF9A-E13CDCE2D44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73" b="94091" l="3705" r="35773">
                        <a14:foregroundMark x1="22227" y1="8318" x2="22227" y2="8318"/>
                        <a14:foregroundMark x1="18818" y1="27864" x2="23386" y2="35273"/>
                        <a14:foregroundMark x1="23386" y1="35273" x2="23386" y2="35273"/>
                        <a14:foregroundMark x1="22341" y1="23500" x2="19568" y2="41318"/>
                        <a14:foregroundMark x1="13977" y1="43818" x2="21568" y2="56909"/>
                        <a14:foregroundMark x1="21568" y1="56909" x2="21659" y2="56909"/>
                        <a14:foregroundMark x1="21773" y1="45909" x2="23386" y2="59545"/>
                        <a14:foregroundMark x1="23386" y1="59545" x2="23386" y2="59545"/>
                        <a14:foregroundMark x1="24432" y1="44000" x2="28114" y2="52364"/>
                        <a14:foregroundMark x1="28114" y1="52364" x2="28114" y2="52364"/>
                        <a14:foregroundMark x1="33909" y1="62591" x2="35818" y2="65273"/>
                        <a14:foregroundMark x1="22432" y1="43818" x2="24227" y2="48182"/>
                        <a14:foregroundMark x1="20818" y1="41545" x2="19477" y2="49136"/>
                        <a14:foregroundMark x1="19477" y1="49136" x2="19477" y2="49136"/>
                        <a14:foregroundMark x1="18068" y1="91818" x2="18159" y2="85182"/>
                        <a14:foregroundMark x1="27364" y1="90864" x2="27364" y2="83682"/>
                        <a14:foregroundMark x1="12364" y1="92409" x2="17318" y2="92773"/>
                        <a14:foregroundMark x1="17318" y1="92773" x2="23682" y2="92591"/>
                        <a14:foregroundMark x1="23682" y1="92591" x2="32864" y2="93182"/>
                        <a14:foregroundMark x1="15591" y1="93364" x2="19568" y2="94091"/>
                        <a14:foregroundMark x1="19568" y1="94091" x2="21182" y2="93909"/>
                        <a14:foregroundMark x1="24045" y1="93909" x2="29068" y2="93909"/>
                        <a14:foregroundMark x1="29068" y1="93909" x2="29932" y2="93727"/>
                        <a14:foregroundMark x1="33341" y1="92227" x2="33341" y2="92227"/>
                        <a14:foregroundMark x1="11614" y1="92409" x2="11614" y2="92409"/>
                        <a14:foregroundMark x1="33909" y1="92409" x2="33909" y2="92409"/>
                      </a14:backgroundRemoval>
                    </a14:imgEffect>
                  </a14:imgLayer>
                </a14:imgProps>
              </a:ext>
              <a:ext uri="{28A0092B-C50C-407E-A947-70E740481C1C}">
                <a14:useLocalDpi xmlns:a14="http://schemas.microsoft.com/office/drawing/2010/main" val="0"/>
              </a:ext>
            </a:extLst>
          </a:blip>
          <a:srcRect r="62568"/>
          <a:stretch/>
        </p:blipFill>
        <p:spPr>
          <a:xfrm>
            <a:off x="9600638" y="2409557"/>
            <a:ext cx="3173630" cy="4239675"/>
          </a:xfrm>
          <a:prstGeom prst="rect">
            <a:avLst/>
          </a:prstGeom>
        </p:spPr>
      </p:pic>
    </p:spTree>
    <p:extLst>
      <p:ext uri="{BB962C8B-B14F-4D97-AF65-F5344CB8AC3E}">
        <p14:creationId xmlns:p14="http://schemas.microsoft.com/office/powerpoint/2010/main" val="409032562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B1ECF70C-2C20-D9A3-C84A-597BDB24EB8A}"/>
              </a:ext>
            </a:extLst>
          </p:cNvPr>
          <p:cNvSpPr/>
          <p:nvPr/>
        </p:nvSpPr>
        <p:spPr>
          <a:xfrm>
            <a:off x="125817" y="495626"/>
            <a:ext cx="11751012" cy="569068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rgbClr val="CA3446"/>
              </a:solidFill>
              <a:latin typeface="UTM Avo" panose="02040603050506020204" pitchFamily="18" charset="0"/>
              <a:ea typeface="字魂131号-酷乐潮玩体" panose="00000500000000000000" pitchFamily="2" charset="-122"/>
              <a:sym typeface="Arial" panose="020B0604020202020204" pitchFamily="34" charset="0"/>
            </a:endParaRPr>
          </a:p>
        </p:txBody>
      </p:sp>
      <p:sp>
        <p:nvSpPr>
          <p:cNvPr id="8" name="TextBox 7">
            <a:extLst>
              <a:ext uri="{FF2B5EF4-FFF2-40B4-BE49-F238E27FC236}">
                <a16:creationId xmlns:a16="http://schemas.microsoft.com/office/drawing/2014/main" id="{B5E97D6A-BC5C-C2F8-5A04-18025E1073C2}"/>
              </a:ext>
            </a:extLst>
          </p:cNvPr>
          <p:cNvSpPr txBox="1"/>
          <p:nvPr/>
        </p:nvSpPr>
        <p:spPr>
          <a:xfrm>
            <a:off x="679496" y="780802"/>
            <a:ext cx="1064365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srgbClr val="224E4A"/>
                </a:solidFill>
                <a:latin typeface="Cambria" panose="02040503050406030204" pitchFamily="18" charset="0"/>
              </a:rPr>
              <a:t>Em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hãy</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khám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phá</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mạnh</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điểm</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yếu</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của</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bản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thân</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theo</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gợi</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ý</a:t>
            </a:r>
            <a:r>
              <a:rPr lang="en-US" sz="3200" b="1" i="1" dirty="0">
                <a:solidFill>
                  <a:srgbClr val="224E4A"/>
                </a:solidFill>
                <a:latin typeface="Cambria" panose="02040503050406030204" pitchFamily="18" charset="0"/>
              </a:rPr>
              <a:t> </a:t>
            </a:r>
            <a:r>
              <a:rPr lang="en-US" sz="3200" b="1" i="1" dirty="0" err="1">
                <a:solidFill>
                  <a:srgbClr val="224E4A"/>
                </a:solidFill>
                <a:latin typeface="Cambria" panose="02040503050406030204" pitchFamily="18" charset="0"/>
              </a:rPr>
              <a:t>sau</a:t>
            </a:r>
            <a:r>
              <a:rPr lang="en-US" sz="3200" b="1" i="1" dirty="0">
                <a:solidFill>
                  <a:srgbClr val="224E4A"/>
                </a:solidFill>
                <a:latin typeface="Cambria" panose="02040503050406030204" pitchFamily="18" charset="0"/>
              </a:rPr>
              <a:t>:</a:t>
            </a:r>
            <a:endParaRPr kumimoji="0" lang="en-US" sz="3200" b="1" i="1" u="none" strike="noStrike" kern="1200" cap="none" spc="0" normalizeH="0" baseline="0" noProof="0" dirty="0">
              <a:ln>
                <a:noFill/>
              </a:ln>
              <a:solidFill>
                <a:srgbClr val="224E4A"/>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49E9EE79-2B8D-BD98-028D-923A0350BAB9}"/>
              </a:ext>
            </a:extLst>
          </p:cNvPr>
          <p:cNvSpPr txBox="1"/>
          <p:nvPr/>
        </p:nvSpPr>
        <p:spPr>
          <a:xfrm>
            <a:off x="328870" y="2085587"/>
            <a:ext cx="2192773" cy="646331"/>
          </a:xfrm>
          <a:prstGeom prst="rect">
            <a:avLst/>
          </a:prstGeom>
          <a:noFill/>
        </p:spPr>
        <p:txBody>
          <a:bodyPr wrap="square" rtlCol="0">
            <a:spAutoFit/>
          </a:bodyPr>
          <a:lstStyle/>
          <a:p>
            <a:r>
              <a:rPr lang="en-US" sz="3600" u="sng" dirty="0" err="1">
                <a:solidFill>
                  <a:srgbClr val="CA3446"/>
                </a:solidFill>
                <a:latin typeface="UTM Avo" panose="02040603050506020204" pitchFamily="18" charset="0"/>
                <a:ea typeface="字魂131号-酷乐潮玩体" panose="00000500000000000000" pitchFamily="2" charset="-122"/>
              </a:rPr>
              <a:t>Bước</a:t>
            </a:r>
            <a:r>
              <a:rPr lang="en-US" sz="3600" u="sng" dirty="0">
                <a:solidFill>
                  <a:srgbClr val="CA3446"/>
                </a:solidFill>
                <a:latin typeface="UTM Avo" panose="02040603050506020204" pitchFamily="18" charset="0"/>
                <a:ea typeface="字魂131号-酷乐潮玩体" panose="00000500000000000000" pitchFamily="2" charset="-122"/>
              </a:rPr>
              <a:t> 3</a:t>
            </a:r>
            <a:r>
              <a:rPr lang="en-US" sz="3600" dirty="0">
                <a:solidFill>
                  <a:srgbClr val="CA3446"/>
                </a:solidFill>
                <a:latin typeface="UTM Avo" panose="02040603050506020204" pitchFamily="18" charset="0"/>
                <a:ea typeface="字魂131号-酷乐潮玩体" panose="00000500000000000000" pitchFamily="2" charset="-122"/>
              </a:rPr>
              <a:t>:</a:t>
            </a:r>
          </a:p>
        </p:txBody>
      </p:sp>
      <p:sp>
        <p:nvSpPr>
          <p:cNvPr id="12" name="TextBox 11">
            <a:extLst>
              <a:ext uri="{FF2B5EF4-FFF2-40B4-BE49-F238E27FC236}">
                <a16:creationId xmlns:a16="http://schemas.microsoft.com/office/drawing/2014/main" id="{1004A571-8AA6-4C97-D1F4-BE7134D1C55C}"/>
              </a:ext>
            </a:extLst>
          </p:cNvPr>
          <p:cNvSpPr txBox="1"/>
          <p:nvPr/>
        </p:nvSpPr>
        <p:spPr>
          <a:xfrm>
            <a:off x="2317446" y="2055508"/>
            <a:ext cx="9414099" cy="2062103"/>
          </a:xfrm>
          <a:prstGeom prst="rect">
            <a:avLst/>
          </a:prstGeom>
          <a:noFill/>
        </p:spPr>
        <p:txBody>
          <a:bodyPr wrap="square" rtlCol="0">
            <a:spAutoFit/>
          </a:bodyPr>
          <a:lstStyle/>
          <a:p>
            <a:pPr algn="just"/>
            <a:r>
              <a:rPr lang="en-US" sz="3200" dirty="0">
                <a:latin typeface="UTM Avo" panose="02040603050506020204" pitchFamily="18" charset="0"/>
                <a:ea typeface="字魂131号-酷乐潮玩体" panose="00000500000000000000" pitchFamily="2" charset="-122"/>
              </a:rPr>
              <a:t>So </a:t>
            </a:r>
            <a:r>
              <a:rPr lang="en-US" sz="3200" dirty="0" err="1">
                <a:latin typeface="UTM Avo" panose="02040603050506020204" pitchFamily="18" charset="0"/>
                <a:ea typeface="字魂131号-酷乐潮玩体" panose="00000500000000000000" pitchFamily="2" charset="-122"/>
              </a:rPr>
              <a:t>sánh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những</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suy</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ngẫm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của</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em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và</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giá</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của</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các</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bạn</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về</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những</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mạnh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yếu</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của</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em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Lập</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kế</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hoạch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phát</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huy</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mạnh</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khắc</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phục</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điểm</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yếu</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theo</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những</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gợi</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ý</a:t>
            </a:r>
            <a:r>
              <a:rPr lang="en-US" sz="3200" dirty="0">
                <a:latin typeface="UTM Avo" panose="02040603050506020204" pitchFamily="18" charset="0"/>
                <a:ea typeface="字魂131号-酷乐潮玩体" panose="00000500000000000000" pitchFamily="2" charset="-122"/>
              </a:rPr>
              <a:t> </a:t>
            </a:r>
            <a:r>
              <a:rPr lang="en-US" sz="3200" dirty="0" err="1">
                <a:latin typeface="UTM Avo" panose="02040603050506020204" pitchFamily="18" charset="0"/>
                <a:ea typeface="字魂131号-酷乐潮玩体" panose="00000500000000000000" pitchFamily="2" charset="-122"/>
              </a:rPr>
              <a:t>sau</a:t>
            </a:r>
            <a:r>
              <a:rPr lang="en-US" sz="3200" dirty="0">
                <a:latin typeface="UTM Avo" panose="02040603050506020204" pitchFamily="18" charset="0"/>
                <a:ea typeface="字魂131号-酷乐潮玩体" panose="00000500000000000000" pitchFamily="2" charset="-122"/>
              </a:rPr>
              <a:t>:</a:t>
            </a:r>
          </a:p>
        </p:txBody>
      </p:sp>
      <p:pic>
        <p:nvPicPr>
          <p:cNvPr id="10" name="Picture 9" descr="A picture containing text, clipart, doll, toy&#10;&#10;Description automatically generated">
            <a:extLst>
              <a:ext uri="{FF2B5EF4-FFF2-40B4-BE49-F238E27FC236}">
                <a16:creationId xmlns:a16="http://schemas.microsoft.com/office/drawing/2014/main" id="{347CF0F4-35E9-194B-96ED-11CEEDE1DDF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364" b="95182" l="39955" r="56750">
                        <a14:foregroundMark x1="39977" y1="68182" x2="39977" y2="68182"/>
                        <a14:foregroundMark x1="39977" y1="67000" x2="39977" y2="67000"/>
                        <a14:foregroundMark x1="48659" y1="56364" x2="50091" y2="56773"/>
                        <a14:foregroundMark x1="44727" y1="73364" x2="45841" y2="73955"/>
                        <a14:foregroundMark x1="46545" y1="74455" x2="49523" y2="76364"/>
                        <a14:foregroundMark x1="49523" y1="76364" x2="49523" y2="76364"/>
                        <a14:foregroundMark x1="48409" y1="72136" x2="48568" y2="74682"/>
                        <a14:foregroundMark x1="48773" y1="76909" x2="49023" y2="84364"/>
                        <a14:foregroundMark x1="49023" y1="84364" x2="49023" y2="84364"/>
                        <a14:foregroundMark x1="44477" y1="90636" x2="46909" y2="87000"/>
                        <a14:foregroundMark x1="46909" y1="87000" x2="46909" y2="87000"/>
                        <a14:foregroundMark x1="50295" y1="93273" x2="49932" y2="89727"/>
                        <a14:foregroundMark x1="49932" y1="89727" x2="49932" y2="89727"/>
                        <a14:foregroundMark x1="52250" y1="72455" x2="47250" y2="76773"/>
                        <a14:foregroundMark x1="47250" y1="76773" x2="47250" y2="76773"/>
                        <a14:foregroundMark x1="49227" y1="71318" x2="49068" y2="75091"/>
                        <a14:foregroundMark x1="47568" y1="72045" x2="47568" y2="76500"/>
                        <a14:foregroundMark x1="47568" y1="76500" x2="47568" y2="76500"/>
                        <a14:foregroundMark x1="56295" y1="65364" x2="56295" y2="65364"/>
                        <a14:foregroundMark x1="56614" y1="66591" x2="56614" y2="66591"/>
                        <a14:foregroundMark x1="56750" y1="67682" x2="56750" y2="67682"/>
                      </a14:backgroundRemoval>
                    </a14:imgEffect>
                  </a14:imgLayer>
                </a14:imgProps>
              </a:ext>
              <a:ext uri="{28A0092B-C50C-407E-A947-70E740481C1C}">
                <a14:useLocalDpi xmlns:a14="http://schemas.microsoft.com/office/drawing/2010/main" val="0"/>
              </a:ext>
            </a:extLst>
          </a:blip>
          <a:srcRect l="38919" t="52274" r="41831"/>
          <a:stretch/>
        </p:blipFill>
        <p:spPr>
          <a:xfrm>
            <a:off x="-668131" y="2830662"/>
            <a:ext cx="3321359" cy="4117800"/>
          </a:xfrm>
          <a:prstGeom prst="rect">
            <a:avLst/>
          </a:prstGeom>
        </p:spPr>
      </p:pic>
      <p:graphicFrame>
        <p:nvGraphicFramePr>
          <p:cNvPr id="3" name="Table 3">
            <a:extLst>
              <a:ext uri="{FF2B5EF4-FFF2-40B4-BE49-F238E27FC236}">
                <a16:creationId xmlns:a16="http://schemas.microsoft.com/office/drawing/2014/main" id="{A5EA933C-EE4D-EC4B-AF30-1D5261C126A1}"/>
              </a:ext>
            </a:extLst>
          </p:cNvPr>
          <p:cNvGraphicFramePr>
            <a:graphicFrameLocks noGrp="1"/>
          </p:cNvGraphicFramePr>
          <p:nvPr/>
        </p:nvGraphicFramePr>
        <p:xfrm>
          <a:off x="2521643" y="4211124"/>
          <a:ext cx="9005704" cy="1758258"/>
        </p:xfrm>
        <a:graphic>
          <a:graphicData uri="http://schemas.openxmlformats.org/drawingml/2006/table">
            <a:tbl>
              <a:tblPr firstRow="1" bandRow="1">
                <a:tableStyleId>{00A15C55-8517-42AA-B614-E9B94910E393}</a:tableStyleId>
              </a:tblPr>
              <a:tblGrid>
                <a:gridCol w="2251426">
                  <a:extLst>
                    <a:ext uri="{9D8B030D-6E8A-4147-A177-3AD203B41FA5}">
                      <a16:colId xmlns:a16="http://schemas.microsoft.com/office/drawing/2014/main" val="2512029752"/>
                    </a:ext>
                  </a:extLst>
                </a:gridCol>
                <a:gridCol w="2251426">
                  <a:extLst>
                    <a:ext uri="{9D8B030D-6E8A-4147-A177-3AD203B41FA5}">
                      <a16:colId xmlns:a16="http://schemas.microsoft.com/office/drawing/2014/main" val="637411581"/>
                    </a:ext>
                  </a:extLst>
                </a:gridCol>
                <a:gridCol w="2251426">
                  <a:extLst>
                    <a:ext uri="{9D8B030D-6E8A-4147-A177-3AD203B41FA5}">
                      <a16:colId xmlns:a16="http://schemas.microsoft.com/office/drawing/2014/main" val="4047724488"/>
                    </a:ext>
                  </a:extLst>
                </a:gridCol>
                <a:gridCol w="2251426">
                  <a:extLst>
                    <a:ext uri="{9D8B030D-6E8A-4147-A177-3AD203B41FA5}">
                      <a16:colId xmlns:a16="http://schemas.microsoft.com/office/drawing/2014/main" val="2943216677"/>
                    </a:ext>
                  </a:extLst>
                </a:gridCol>
              </a:tblGrid>
              <a:tr h="691458">
                <a:tc>
                  <a:txBody>
                    <a:bodyPr/>
                    <a:lstStyle/>
                    <a:p>
                      <a:pPr algn="ctr"/>
                      <a:r>
                        <a:rPr lang="en-VN" sz="3200" dirty="0"/>
                        <a:t>Điểm mạnh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tc>
                  <a:txBody>
                    <a:bodyPr/>
                    <a:lstStyle/>
                    <a:p>
                      <a:pPr algn="ctr"/>
                      <a:r>
                        <a:rPr lang="en-VN" sz="3200" dirty="0"/>
                        <a:t>Cách phát huy</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tc>
                  <a:txBody>
                    <a:bodyPr/>
                    <a:lstStyle/>
                    <a:p>
                      <a:pPr algn="ctr"/>
                      <a:r>
                        <a:rPr lang="en-VN" sz="3200" dirty="0"/>
                        <a:t>Điểm yếu</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tc>
                  <a:txBody>
                    <a:bodyPr/>
                    <a:lstStyle/>
                    <a:p>
                      <a:pPr algn="ctr"/>
                      <a:r>
                        <a:rPr lang="en-VN" sz="3200" dirty="0"/>
                        <a:t>Cách khắc phục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5B7C"/>
                    </a:solidFill>
                  </a:tcPr>
                </a:tc>
                <a:extLst>
                  <a:ext uri="{0D108BD9-81ED-4DB2-BD59-A6C34878D82A}">
                    <a16:rowId xmlns:a16="http://schemas.microsoft.com/office/drawing/2014/main" val="877286278"/>
                  </a:ext>
                </a:extLst>
              </a:tr>
              <a:tr h="691458">
                <a:tc>
                  <a:txBody>
                    <a:bodyPr/>
                    <a:lstStyle/>
                    <a:p>
                      <a:pPr algn="ctr"/>
                      <a:endParaRPr lang="en-VN" sz="32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tc>
                  <a:txBody>
                    <a:bodyPr/>
                    <a:lstStyle/>
                    <a:p>
                      <a:pPr algn="ctr"/>
                      <a:endParaRPr lang="en-VN" sz="32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tc>
                  <a:txBody>
                    <a:bodyPr/>
                    <a:lstStyle/>
                    <a:p>
                      <a:pPr algn="ctr"/>
                      <a:endParaRPr lang="en-VN" sz="320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tc>
                  <a:txBody>
                    <a:bodyPr/>
                    <a:lstStyle/>
                    <a:p>
                      <a:pPr algn="ctr"/>
                      <a:endParaRPr lang="en-VN"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EB8B7"/>
                    </a:solidFill>
                  </a:tcPr>
                </a:tc>
                <a:extLst>
                  <a:ext uri="{0D108BD9-81ED-4DB2-BD59-A6C34878D82A}">
                    <a16:rowId xmlns:a16="http://schemas.microsoft.com/office/drawing/2014/main" val="2656513704"/>
                  </a:ext>
                </a:extLst>
              </a:tr>
            </a:tbl>
          </a:graphicData>
        </a:graphic>
      </p:graphicFrame>
    </p:spTree>
    <p:extLst>
      <p:ext uri="{BB962C8B-B14F-4D97-AF65-F5344CB8AC3E}">
        <p14:creationId xmlns:p14="http://schemas.microsoft.com/office/powerpoint/2010/main" val="3942983687"/>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952601" y="967065"/>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srgbClr val="224E4A"/>
                </a:solidFill>
                <a:effectLst/>
                <a:uLnTx/>
                <a:uFillTx/>
                <a:latin typeface="Cambria" panose="02040503050406030204" pitchFamily="18" charset="0"/>
                <a:ea typeface="+mn-ea"/>
                <a:cs typeface="+mn-cs"/>
              </a:rPr>
              <a:t>Em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hoặc</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không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nội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dung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nào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dưới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đây</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về</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cách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khám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phá</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bản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thân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Vì</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sao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12" name="Group 11">
            <a:extLst>
              <a:ext uri="{FF2B5EF4-FFF2-40B4-BE49-F238E27FC236}">
                <a16:creationId xmlns:a16="http://schemas.microsoft.com/office/drawing/2014/main" id="{AD578436-61EC-034A-B8FB-245B57849914}"/>
              </a:ext>
            </a:extLst>
          </p:cNvPr>
          <p:cNvGrpSpPr/>
          <p:nvPr/>
        </p:nvGrpSpPr>
        <p:grpSpPr>
          <a:xfrm>
            <a:off x="647802" y="2506554"/>
            <a:ext cx="8931628" cy="1523494"/>
            <a:chOff x="-3696975" y="3771034"/>
            <a:chExt cx="5512818" cy="1523494"/>
          </a:xfrm>
        </p:grpSpPr>
        <p:sp>
          <p:nvSpPr>
            <p:cNvPr id="13" name="Rectangle: Rounded Corners 22">
              <a:extLst>
                <a:ext uri="{FF2B5EF4-FFF2-40B4-BE49-F238E27FC236}">
                  <a16:creationId xmlns:a16="http://schemas.microsoft.com/office/drawing/2014/main" id="{B4956B96-A882-344D-8A8F-33F89583332A}"/>
                </a:ext>
              </a:extLst>
            </p:cNvPr>
            <p:cNvSpPr/>
            <p:nvPr/>
          </p:nvSpPr>
          <p:spPr>
            <a:xfrm>
              <a:off x="-3696975" y="3771034"/>
              <a:ext cx="5512818" cy="1258691"/>
            </a:xfrm>
            <a:custGeom>
              <a:avLst/>
              <a:gdLst>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 name="connsiteX0" fmla="*/ 0 w 5512818"/>
                <a:gd name="connsiteY0" fmla="*/ 209786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6 h 1258691"/>
                <a:gd name="connsiteX12" fmla="*/ 5512818 w 5512818"/>
                <a:gd name="connsiteY12" fmla="*/ 629346 h 1258691"/>
                <a:gd name="connsiteX13" fmla="*/ 5512818 w 5512818"/>
                <a:gd name="connsiteY13" fmla="*/ 1048905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2807340 w 5512818"/>
                <a:gd name="connsiteY18" fmla="*/ 1258691 h 1258691"/>
                <a:gd name="connsiteX19" fmla="*/ 2221617 w 5512818"/>
                <a:gd name="connsiteY19" fmla="*/ 1258691 h 1258691"/>
                <a:gd name="connsiteX20" fmla="*/ 1686826 w 5512818"/>
                <a:gd name="connsiteY20" fmla="*/ 1258691 h 1258691"/>
                <a:gd name="connsiteX21" fmla="*/ 1202968 w 5512818"/>
                <a:gd name="connsiteY21" fmla="*/ 1258691 h 1258691"/>
                <a:gd name="connsiteX22" fmla="*/ 209785 w 5512818"/>
                <a:gd name="connsiteY22" fmla="*/ 1258691 h 1258691"/>
                <a:gd name="connsiteX23" fmla="*/ 0 w 5512818"/>
                <a:gd name="connsiteY23" fmla="*/ 1048905 h 1258691"/>
                <a:gd name="connsiteX24" fmla="*/ 0 w 5512818"/>
                <a:gd name="connsiteY24" fmla="*/ 646128 h 1258691"/>
                <a:gd name="connsiteX25" fmla="*/ 0 w 5512818"/>
                <a:gd name="connsiteY25" fmla="*/ 209786 h 1258691"/>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6"/>
                  </a:moveTo>
                  <a:cubicBezTo>
                    <a:pt x="10975" y="71228"/>
                    <a:pt x="97059" y="61649"/>
                    <a:pt x="209785" y="0"/>
                  </a:cubicBezTo>
                  <a:cubicBezTo>
                    <a:pt x="435630" y="-6083"/>
                    <a:pt x="464103" y="-34864"/>
                    <a:pt x="693643" y="0"/>
                  </a:cubicBezTo>
                  <a:cubicBezTo>
                    <a:pt x="935338" y="68093"/>
                    <a:pt x="1051338" y="-27975"/>
                    <a:pt x="1228434" y="0"/>
                  </a:cubicBezTo>
                  <a:cubicBezTo>
                    <a:pt x="1366486" y="3562"/>
                    <a:pt x="1864796" y="-38000"/>
                    <a:pt x="1966955" y="0"/>
                  </a:cubicBezTo>
                  <a:cubicBezTo>
                    <a:pt x="2212276" y="-40038"/>
                    <a:pt x="2390319" y="-981"/>
                    <a:pt x="2705476" y="0"/>
                  </a:cubicBezTo>
                  <a:cubicBezTo>
                    <a:pt x="3023906" y="-18646"/>
                    <a:pt x="3113661" y="-21007"/>
                    <a:pt x="3240266" y="0"/>
                  </a:cubicBezTo>
                  <a:cubicBezTo>
                    <a:pt x="3285336" y="-13923"/>
                    <a:pt x="3585086" y="94102"/>
                    <a:pt x="3876922" y="0"/>
                  </a:cubicBezTo>
                  <a:cubicBezTo>
                    <a:pt x="4113498" y="-37832"/>
                    <a:pt x="4235692" y="17169"/>
                    <a:pt x="4615443" y="0"/>
                  </a:cubicBezTo>
                  <a:cubicBezTo>
                    <a:pt x="4976347" y="35274"/>
                    <a:pt x="5076545" y="-46187"/>
                    <a:pt x="5303031" y="0"/>
                  </a:cubicBezTo>
                  <a:cubicBezTo>
                    <a:pt x="5443154" y="-11930"/>
                    <a:pt x="5507143" y="57497"/>
                    <a:pt x="5512818" y="209786"/>
                  </a:cubicBezTo>
                  <a:cubicBezTo>
                    <a:pt x="5506743" y="427594"/>
                    <a:pt x="5506955" y="457257"/>
                    <a:pt x="5512818" y="637737"/>
                  </a:cubicBezTo>
                  <a:cubicBezTo>
                    <a:pt x="5512620" y="836516"/>
                    <a:pt x="5505789" y="919266"/>
                    <a:pt x="5512818" y="1048905"/>
                  </a:cubicBezTo>
                  <a:cubicBezTo>
                    <a:pt x="5517822" y="1180843"/>
                    <a:pt x="5454325" y="1300606"/>
                    <a:pt x="5303031" y="1258691"/>
                  </a:cubicBezTo>
                  <a:cubicBezTo>
                    <a:pt x="5033808" y="1279848"/>
                    <a:pt x="4708349" y="1197628"/>
                    <a:pt x="4564510" y="1258691"/>
                  </a:cubicBezTo>
                  <a:cubicBezTo>
                    <a:pt x="4370074" y="1297664"/>
                    <a:pt x="4137531" y="1262482"/>
                    <a:pt x="3978787" y="1258691"/>
                  </a:cubicBezTo>
                  <a:cubicBezTo>
                    <a:pt x="3843659" y="1312144"/>
                    <a:pt x="3549181" y="1229508"/>
                    <a:pt x="3240266" y="1258691"/>
                  </a:cubicBezTo>
                  <a:cubicBezTo>
                    <a:pt x="2913373" y="1228507"/>
                    <a:pt x="2854981" y="1281552"/>
                    <a:pt x="2756409" y="1258691"/>
                  </a:cubicBezTo>
                  <a:cubicBezTo>
                    <a:pt x="2703905" y="1203607"/>
                    <a:pt x="2290852" y="1287852"/>
                    <a:pt x="2119752" y="1258691"/>
                  </a:cubicBezTo>
                  <a:cubicBezTo>
                    <a:pt x="1948950" y="1319371"/>
                    <a:pt x="1807038" y="1337980"/>
                    <a:pt x="1483097" y="1258691"/>
                  </a:cubicBezTo>
                  <a:cubicBezTo>
                    <a:pt x="1170565" y="1239210"/>
                    <a:pt x="1178552" y="1251232"/>
                    <a:pt x="999238" y="1258691"/>
                  </a:cubicBezTo>
                  <a:cubicBezTo>
                    <a:pt x="794607" y="1313785"/>
                    <a:pt x="342878" y="1280547"/>
                    <a:pt x="209785" y="1258691"/>
                  </a:cubicBezTo>
                  <a:cubicBezTo>
                    <a:pt x="78284" y="1262642"/>
                    <a:pt x="-1758" y="1145084"/>
                    <a:pt x="0" y="1048905"/>
                  </a:cubicBezTo>
                  <a:cubicBezTo>
                    <a:pt x="10159" y="929142"/>
                    <a:pt x="11518" y="788418"/>
                    <a:pt x="0" y="637737"/>
                  </a:cubicBezTo>
                  <a:cubicBezTo>
                    <a:pt x="986" y="448662"/>
                    <a:pt x="-7640" y="367148"/>
                    <a:pt x="0" y="209786"/>
                  </a:cubicBezTo>
                  <a:close/>
                </a:path>
                <a:path w="5512818" h="1258691" stroke="0" extrusionOk="0">
                  <a:moveTo>
                    <a:pt x="0" y="209786"/>
                  </a:moveTo>
                  <a:cubicBezTo>
                    <a:pt x="7046" y="135663"/>
                    <a:pt x="126839" y="24497"/>
                    <a:pt x="209785" y="0"/>
                  </a:cubicBezTo>
                  <a:cubicBezTo>
                    <a:pt x="421711" y="23809"/>
                    <a:pt x="677259" y="-279"/>
                    <a:pt x="897373" y="0"/>
                  </a:cubicBezTo>
                  <a:cubicBezTo>
                    <a:pt x="1097914" y="28890"/>
                    <a:pt x="1244650" y="45894"/>
                    <a:pt x="1483097" y="0"/>
                  </a:cubicBezTo>
                  <a:cubicBezTo>
                    <a:pt x="1711249" y="-17854"/>
                    <a:pt x="1738100" y="-15101"/>
                    <a:pt x="1966955" y="0"/>
                  </a:cubicBezTo>
                  <a:cubicBezTo>
                    <a:pt x="2196242" y="37017"/>
                    <a:pt x="2376777" y="34897"/>
                    <a:pt x="2501746" y="0"/>
                  </a:cubicBezTo>
                  <a:cubicBezTo>
                    <a:pt x="2683877" y="-27502"/>
                    <a:pt x="2830307" y="-62501"/>
                    <a:pt x="2985604" y="0"/>
                  </a:cubicBezTo>
                  <a:cubicBezTo>
                    <a:pt x="3183249" y="36327"/>
                    <a:pt x="3323103" y="-45373"/>
                    <a:pt x="3469462" y="0"/>
                  </a:cubicBezTo>
                  <a:cubicBezTo>
                    <a:pt x="3627081" y="12842"/>
                    <a:pt x="3848340" y="-14920"/>
                    <a:pt x="4106118" y="0"/>
                  </a:cubicBezTo>
                  <a:cubicBezTo>
                    <a:pt x="4415960" y="47183"/>
                    <a:pt x="4575085" y="47077"/>
                    <a:pt x="4691841" y="0"/>
                  </a:cubicBezTo>
                  <a:cubicBezTo>
                    <a:pt x="4809989" y="-117048"/>
                    <a:pt x="5144912" y="109114"/>
                    <a:pt x="5303031" y="0"/>
                  </a:cubicBezTo>
                  <a:cubicBezTo>
                    <a:pt x="5449225" y="-29694"/>
                    <a:pt x="5528853" y="88938"/>
                    <a:pt x="5512818" y="209786"/>
                  </a:cubicBezTo>
                  <a:cubicBezTo>
                    <a:pt x="5514493" y="319869"/>
                    <a:pt x="5505320" y="445981"/>
                    <a:pt x="5512818" y="629346"/>
                  </a:cubicBezTo>
                  <a:cubicBezTo>
                    <a:pt x="5500633" y="812460"/>
                    <a:pt x="5511123" y="876510"/>
                    <a:pt x="5512818" y="1048905"/>
                  </a:cubicBezTo>
                  <a:cubicBezTo>
                    <a:pt x="5508612" y="1165296"/>
                    <a:pt x="5444120" y="1286246"/>
                    <a:pt x="5303031" y="1258691"/>
                  </a:cubicBezTo>
                  <a:cubicBezTo>
                    <a:pt x="5252303" y="1256783"/>
                    <a:pt x="5035099" y="1307328"/>
                    <a:pt x="4819173" y="1258691"/>
                  </a:cubicBezTo>
                  <a:cubicBezTo>
                    <a:pt x="4625597" y="1238365"/>
                    <a:pt x="4363369" y="1246852"/>
                    <a:pt x="4182517" y="1258691"/>
                  </a:cubicBezTo>
                  <a:cubicBezTo>
                    <a:pt x="3944477" y="1281344"/>
                    <a:pt x="3637392" y="1253893"/>
                    <a:pt x="3494929" y="1258691"/>
                  </a:cubicBezTo>
                  <a:cubicBezTo>
                    <a:pt x="3334997" y="1318715"/>
                    <a:pt x="2970798" y="1187099"/>
                    <a:pt x="2807340" y="1258691"/>
                  </a:cubicBezTo>
                  <a:cubicBezTo>
                    <a:pt x="2637597" y="1185984"/>
                    <a:pt x="2384373" y="1259344"/>
                    <a:pt x="2221617" y="1258691"/>
                  </a:cubicBezTo>
                  <a:cubicBezTo>
                    <a:pt x="2026943" y="1285070"/>
                    <a:pt x="1829470" y="1232492"/>
                    <a:pt x="1686826" y="1258691"/>
                  </a:cubicBezTo>
                  <a:cubicBezTo>
                    <a:pt x="1522459" y="1259634"/>
                    <a:pt x="1426258" y="1297198"/>
                    <a:pt x="1202968" y="1258691"/>
                  </a:cubicBezTo>
                  <a:cubicBezTo>
                    <a:pt x="1018264" y="1265772"/>
                    <a:pt x="708364" y="1221681"/>
                    <a:pt x="209785" y="1258691"/>
                  </a:cubicBezTo>
                  <a:cubicBezTo>
                    <a:pt x="100498" y="1280348"/>
                    <a:pt x="-19001" y="1186953"/>
                    <a:pt x="0" y="1048905"/>
                  </a:cubicBezTo>
                  <a:cubicBezTo>
                    <a:pt x="20101" y="892342"/>
                    <a:pt x="-20758" y="776078"/>
                    <a:pt x="0" y="646128"/>
                  </a:cubicBezTo>
                  <a:cubicBezTo>
                    <a:pt x="202" y="531535"/>
                    <a:pt x="-10704" y="397276"/>
                    <a:pt x="0" y="209786"/>
                  </a:cubicBezTo>
                  <a:close/>
                </a:path>
                <a:path w="5512818" h="1258691" fill="none" stroke="0" extrusionOk="0">
                  <a:moveTo>
                    <a:pt x="0" y="209786"/>
                  </a:moveTo>
                  <a:cubicBezTo>
                    <a:pt x="11311" y="109260"/>
                    <a:pt x="114084" y="874"/>
                    <a:pt x="209785" y="0"/>
                  </a:cubicBezTo>
                  <a:cubicBezTo>
                    <a:pt x="432791" y="66"/>
                    <a:pt x="464336" y="-19593"/>
                    <a:pt x="693643" y="0"/>
                  </a:cubicBezTo>
                  <a:cubicBezTo>
                    <a:pt x="929573" y="10397"/>
                    <a:pt x="1107978" y="-35211"/>
                    <a:pt x="1228434" y="0"/>
                  </a:cubicBezTo>
                  <a:cubicBezTo>
                    <a:pt x="1427529" y="59653"/>
                    <a:pt x="1827715" y="-13421"/>
                    <a:pt x="1966955" y="0"/>
                  </a:cubicBezTo>
                  <a:cubicBezTo>
                    <a:pt x="2136387" y="21178"/>
                    <a:pt x="2304441" y="-38839"/>
                    <a:pt x="2705476" y="0"/>
                  </a:cubicBezTo>
                  <a:cubicBezTo>
                    <a:pt x="3038838" y="-14164"/>
                    <a:pt x="3094797" y="-44192"/>
                    <a:pt x="3240266" y="0"/>
                  </a:cubicBezTo>
                  <a:cubicBezTo>
                    <a:pt x="3399958" y="39648"/>
                    <a:pt x="3637864" y="-4244"/>
                    <a:pt x="3876922" y="0"/>
                  </a:cubicBezTo>
                  <a:cubicBezTo>
                    <a:pt x="4124885" y="-40902"/>
                    <a:pt x="4298965" y="-44809"/>
                    <a:pt x="4615443" y="0"/>
                  </a:cubicBezTo>
                  <a:cubicBezTo>
                    <a:pt x="4953486" y="60906"/>
                    <a:pt x="5172433" y="-79194"/>
                    <a:pt x="5303031" y="0"/>
                  </a:cubicBezTo>
                  <a:cubicBezTo>
                    <a:pt x="5438038" y="18664"/>
                    <a:pt x="5507659" y="61450"/>
                    <a:pt x="5512818" y="209786"/>
                  </a:cubicBezTo>
                  <a:cubicBezTo>
                    <a:pt x="5503896" y="410209"/>
                    <a:pt x="5501013" y="458687"/>
                    <a:pt x="5512818" y="637737"/>
                  </a:cubicBezTo>
                  <a:cubicBezTo>
                    <a:pt x="5523943" y="823488"/>
                    <a:pt x="5505270" y="887506"/>
                    <a:pt x="5512818" y="1048905"/>
                  </a:cubicBezTo>
                  <a:cubicBezTo>
                    <a:pt x="5465227" y="1140870"/>
                    <a:pt x="5422091" y="1268927"/>
                    <a:pt x="5303031" y="1258691"/>
                  </a:cubicBezTo>
                  <a:cubicBezTo>
                    <a:pt x="5036421" y="1161180"/>
                    <a:pt x="4751670" y="1199763"/>
                    <a:pt x="4564510" y="1258691"/>
                  </a:cubicBezTo>
                  <a:cubicBezTo>
                    <a:pt x="4398473" y="1281416"/>
                    <a:pt x="4171465" y="1339479"/>
                    <a:pt x="3978787" y="1258691"/>
                  </a:cubicBezTo>
                  <a:cubicBezTo>
                    <a:pt x="3780382" y="1184562"/>
                    <a:pt x="3498424" y="1291273"/>
                    <a:pt x="3240266" y="1258691"/>
                  </a:cubicBezTo>
                  <a:cubicBezTo>
                    <a:pt x="2904729" y="1222619"/>
                    <a:pt x="2871657" y="1275562"/>
                    <a:pt x="2756409" y="1258691"/>
                  </a:cubicBezTo>
                  <a:cubicBezTo>
                    <a:pt x="2644791" y="1242528"/>
                    <a:pt x="2253528" y="1289842"/>
                    <a:pt x="2119752" y="1258691"/>
                  </a:cubicBezTo>
                  <a:cubicBezTo>
                    <a:pt x="1966007" y="1256999"/>
                    <a:pt x="1759510" y="1282462"/>
                    <a:pt x="1483097" y="1258691"/>
                  </a:cubicBezTo>
                  <a:cubicBezTo>
                    <a:pt x="1171202" y="1240826"/>
                    <a:pt x="1183160" y="1251398"/>
                    <a:pt x="999238" y="1258691"/>
                  </a:cubicBezTo>
                  <a:cubicBezTo>
                    <a:pt x="823423" y="1305224"/>
                    <a:pt x="400736" y="1264269"/>
                    <a:pt x="209785" y="1258691"/>
                  </a:cubicBezTo>
                  <a:cubicBezTo>
                    <a:pt x="66108" y="1266349"/>
                    <a:pt x="-14671" y="1190584"/>
                    <a:pt x="0" y="1048905"/>
                  </a:cubicBezTo>
                  <a:cubicBezTo>
                    <a:pt x="30143" y="958770"/>
                    <a:pt x="2844" y="831029"/>
                    <a:pt x="0" y="637737"/>
                  </a:cubicBezTo>
                  <a:cubicBezTo>
                    <a:pt x="-9294" y="474886"/>
                    <a:pt x="1938" y="371894"/>
                    <a:pt x="0" y="209786"/>
                  </a:cubicBezTo>
                  <a:close/>
                </a:path>
                <a:path w="5512818" h="1258691" fill="none" stroke="0" extrusionOk="0">
                  <a:moveTo>
                    <a:pt x="0" y="209786"/>
                  </a:moveTo>
                  <a:cubicBezTo>
                    <a:pt x="6661" y="83965"/>
                    <a:pt x="99100" y="38572"/>
                    <a:pt x="209785" y="0"/>
                  </a:cubicBezTo>
                  <a:cubicBezTo>
                    <a:pt x="435382" y="-857"/>
                    <a:pt x="458531" y="-30205"/>
                    <a:pt x="693643" y="0"/>
                  </a:cubicBezTo>
                  <a:cubicBezTo>
                    <a:pt x="896008" y="61917"/>
                    <a:pt x="1067253" y="-40545"/>
                    <a:pt x="1228434" y="0"/>
                  </a:cubicBezTo>
                  <a:cubicBezTo>
                    <a:pt x="1389313" y="29203"/>
                    <a:pt x="1839083" y="-27949"/>
                    <a:pt x="1966955" y="0"/>
                  </a:cubicBezTo>
                  <a:cubicBezTo>
                    <a:pt x="2186104" y="-32127"/>
                    <a:pt x="2349253" y="-25544"/>
                    <a:pt x="2705476" y="0"/>
                  </a:cubicBezTo>
                  <a:cubicBezTo>
                    <a:pt x="3027900" y="-18796"/>
                    <a:pt x="3093984" y="-34042"/>
                    <a:pt x="3240266" y="0"/>
                  </a:cubicBezTo>
                  <a:cubicBezTo>
                    <a:pt x="3316583" y="353"/>
                    <a:pt x="3590300" y="34618"/>
                    <a:pt x="3876922" y="0"/>
                  </a:cubicBezTo>
                  <a:cubicBezTo>
                    <a:pt x="4120837" y="-37150"/>
                    <a:pt x="4283381" y="-9828"/>
                    <a:pt x="4615443" y="0"/>
                  </a:cubicBezTo>
                  <a:cubicBezTo>
                    <a:pt x="4979586" y="38268"/>
                    <a:pt x="5104403" y="-37104"/>
                    <a:pt x="5303031" y="0"/>
                  </a:cubicBezTo>
                  <a:cubicBezTo>
                    <a:pt x="5445961" y="10551"/>
                    <a:pt x="5505609" y="72212"/>
                    <a:pt x="5512818" y="209786"/>
                  </a:cubicBezTo>
                  <a:cubicBezTo>
                    <a:pt x="5501029" y="416167"/>
                    <a:pt x="5510494" y="456254"/>
                    <a:pt x="5512818" y="637737"/>
                  </a:cubicBezTo>
                  <a:cubicBezTo>
                    <a:pt x="5531658" y="826419"/>
                    <a:pt x="5501663" y="903103"/>
                    <a:pt x="5512818" y="1048905"/>
                  </a:cubicBezTo>
                  <a:cubicBezTo>
                    <a:pt x="5489476" y="1143769"/>
                    <a:pt x="5450747" y="1262788"/>
                    <a:pt x="5303031" y="1258691"/>
                  </a:cubicBezTo>
                  <a:cubicBezTo>
                    <a:pt x="5030263" y="1239441"/>
                    <a:pt x="4720460" y="1210241"/>
                    <a:pt x="4564510" y="1258691"/>
                  </a:cubicBezTo>
                  <a:cubicBezTo>
                    <a:pt x="4406223" y="1296375"/>
                    <a:pt x="4132599" y="1270395"/>
                    <a:pt x="3978787" y="1258691"/>
                  </a:cubicBezTo>
                  <a:cubicBezTo>
                    <a:pt x="3791010" y="1264807"/>
                    <a:pt x="3538495" y="1271181"/>
                    <a:pt x="3240266" y="1258691"/>
                  </a:cubicBezTo>
                  <a:cubicBezTo>
                    <a:pt x="2915881" y="1230030"/>
                    <a:pt x="2861277" y="1278960"/>
                    <a:pt x="2756409" y="1258691"/>
                  </a:cubicBezTo>
                  <a:cubicBezTo>
                    <a:pt x="2649817" y="1203131"/>
                    <a:pt x="2269516" y="1280922"/>
                    <a:pt x="2119752" y="1258691"/>
                  </a:cubicBezTo>
                  <a:cubicBezTo>
                    <a:pt x="1940904" y="1309418"/>
                    <a:pt x="1765914" y="1327549"/>
                    <a:pt x="1483097" y="1258691"/>
                  </a:cubicBezTo>
                  <a:cubicBezTo>
                    <a:pt x="1169017" y="1239432"/>
                    <a:pt x="1181978" y="1249751"/>
                    <a:pt x="999238" y="1258691"/>
                  </a:cubicBezTo>
                  <a:cubicBezTo>
                    <a:pt x="824672" y="1310615"/>
                    <a:pt x="375398" y="1253139"/>
                    <a:pt x="209785" y="1258691"/>
                  </a:cubicBezTo>
                  <a:cubicBezTo>
                    <a:pt x="52234" y="1270330"/>
                    <a:pt x="-10621" y="1160179"/>
                    <a:pt x="0" y="1048905"/>
                  </a:cubicBezTo>
                  <a:cubicBezTo>
                    <a:pt x="26015" y="938524"/>
                    <a:pt x="20781" y="806416"/>
                    <a:pt x="0" y="637737"/>
                  </a:cubicBezTo>
                  <a:cubicBezTo>
                    <a:pt x="-23007" y="462572"/>
                    <a:pt x="1458" y="375574"/>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8931628"/>
                        <a:gd name="connsiteY0" fmla="*/ 209786 h 1258691"/>
                        <a:gd name="connsiteX1" fmla="*/ 339886 w 8931628"/>
                        <a:gd name="connsiteY1" fmla="*/ 0 h 1258691"/>
                        <a:gd name="connsiteX2" fmla="*/ 1123811 w 8931628"/>
                        <a:gd name="connsiteY2" fmla="*/ 0 h 1258691"/>
                        <a:gd name="connsiteX3" fmla="*/ 1990256 w 8931628"/>
                        <a:gd name="connsiteY3" fmla="*/ 0 h 1258691"/>
                        <a:gd name="connsiteX4" fmla="*/ 3186776 w 8931628"/>
                        <a:gd name="connsiteY4" fmla="*/ 0 h 1258691"/>
                        <a:gd name="connsiteX5" fmla="*/ 4383296 w 8931628"/>
                        <a:gd name="connsiteY5" fmla="*/ 0 h 1258691"/>
                        <a:gd name="connsiteX6" fmla="*/ 5249739 w 8931628"/>
                        <a:gd name="connsiteY6" fmla="*/ 0 h 1258691"/>
                        <a:gd name="connsiteX7" fmla="*/ 6281222 w 8931628"/>
                        <a:gd name="connsiteY7" fmla="*/ 0 h 1258691"/>
                        <a:gd name="connsiteX8" fmla="*/ 7477741 w 8931628"/>
                        <a:gd name="connsiteY8" fmla="*/ 0 h 1258691"/>
                        <a:gd name="connsiteX9" fmla="*/ 8591741 w 8931628"/>
                        <a:gd name="connsiteY9" fmla="*/ 0 h 1258691"/>
                        <a:gd name="connsiteX10" fmla="*/ 8931628 w 8931628"/>
                        <a:gd name="connsiteY10" fmla="*/ 209786 h 1258691"/>
                        <a:gd name="connsiteX11" fmla="*/ 8931628 w 8931628"/>
                        <a:gd name="connsiteY11" fmla="*/ 637737 h 1258691"/>
                        <a:gd name="connsiteX12" fmla="*/ 8931628 w 8931628"/>
                        <a:gd name="connsiteY12" fmla="*/ 1048905 h 1258691"/>
                        <a:gd name="connsiteX13" fmla="*/ 8591741 w 8931628"/>
                        <a:gd name="connsiteY13" fmla="*/ 1258691 h 1258691"/>
                        <a:gd name="connsiteX14" fmla="*/ 7395222 w 8931628"/>
                        <a:gd name="connsiteY14" fmla="*/ 1258691 h 1258691"/>
                        <a:gd name="connsiteX15" fmla="*/ 6446259 w 8931628"/>
                        <a:gd name="connsiteY15" fmla="*/ 1258691 h 1258691"/>
                        <a:gd name="connsiteX16" fmla="*/ 5249739 w 8931628"/>
                        <a:gd name="connsiteY16" fmla="*/ 1258691 h 1258691"/>
                        <a:gd name="connsiteX17" fmla="*/ 4465814 w 8931628"/>
                        <a:gd name="connsiteY17" fmla="*/ 1258691 h 1258691"/>
                        <a:gd name="connsiteX18" fmla="*/ 3434331 w 8931628"/>
                        <a:gd name="connsiteY18" fmla="*/ 1258691 h 1258691"/>
                        <a:gd name="connsiteX19" fmla="*/ 2402850 w 8931628"/>
                        <a:gd name="connsiteY19" fmla="*/ 1258691 h 1258691"/>
                        <a:gd name="connsiteX20" fmla="*/ 1618923 w 8931628"/>
                        <a:gd name="connsiteY20" fmla="*/ 1258691 h 1258691"/>
                        <a:gd name="connsiteX21" fmla="*/ 339886 w 8931628"/>
                        <a:gd name="connsiteY21" fmla="*/ 1258691 h 1258691"/>
                        <a:gd name="connsiteX22" fmla="*/ 0 w 8931628"/>
                        <a:gd name="connsiteY22" fmla="*/ 1048905 h 1258691"/>
                        <a:gd name="connsiteX23" fmla="*/ 0 w 8931628"/>
                        <a:gd name="connsiteY23" fmla="*/ 637737 h 1258691"/>
                        <a:gd name="connsiteX24" fmla="*/ 0 w 8931628"/>
                        <a:gd name="connsiteY24" fmla="*/ 209786 h 1258691"/>
                        <a:gd name="connsiteX0" fmla="*/ 0 w 8931628"/>
                        <a:gd name="connsiteY0" fmla="*/ 209786 h 1258691"/>
                        <a:gd name="connsiteX1" fmla="*/ 339886 w 8931628"/>
                        <a:gd name="connsiteY1" fmla="*/ 0 h 1258691"/>
                        <a:gd name="connsiteX2" fmla="*/ 1453886 w 8931628"/>
                        <a:gd name="connsiteY2" fmla="*/ 0 h 1258691"/>
                        <a:gd name="connsiteX3" fmla="*/ 2402850 w 8931628"/>
                        <a:gd name="connsiteY3" fmla="*/ 0 h 1258691"/>
                        <a:gd name="connsiteX4" fmla="*/ 3186776 w 8931628"/>
                        <a:gd name="connsiteY4" fmla="*/ 0 h 1258691"/>
                        <a:gd name="connsiteX5" fmla="*/ 4053221 w 8931628"/>
                        <a:gd name="connsiteY5" fmla="*/ 0 h 1258691"/>
                        <a:gd name="connsiteX6" fmla="*/ 4837147 w 8931628"/>
                        <a:gd name="connsiteY6" fmla="*/ 0 h 1258691"/>
                        <a:gd name="connsiteX7" fmla="*/ 5621073 w 8931628"/>
                        <a:gd name="connsiteY7" fmla="*/ 0 h 1258691"/>
                        <a:gd name="connsiteX8" fmla="*/ 6652555 w 8931628"/>
                        <a:gd name="connsiteY8" fmla="*/ 0 h 1258691"/>
                        <a:gd name="connsiteX9" fmla="*/ 7601518 w 8931628"/>
                        <a:gd name="connsiteY9" fmla="*/ 0 h 1258691"/>
                        <a:gd name="connsiteX10" fmla="*/ 8591741 w 8931628"/>
                        <a:gd name="connsiteY10" fmla="*/ 0 h 1258691"/>
                        <a:gd name="connsiteX11" fmla="*/ 8931628 w 8931628"/>
                        <a:gd name="connsiteY11" fmla="*/ 209786 h 1258691"/>
                        <a:gd name="connsiteX12" fmla="*/ 8931628 w 8931628"/>
                        <a:gd name="connsiteY12" fmla="*/ 629346 h 1258691"/>
                        <a:gd name="connsiteX13" fmla="*/ 8931628 w 8931628"/>
                        <a:gd name="connsiteY13" fmla="*/ 1048905 h 1258691"/>
                        <a:gd name="connsiteX14" fmla="*/ 8591741 w 8931628"/>
                        <a:gd name="connsiteY14" fmla="*/ 1258691 h 1258691"/>
                        <a:gd name="connsiteX15" fmla="*/ 7807816 w 8931628"/>
                        <a:gd name="connsiteY15" fmla="*/ 1258691 h 1258691"/>
                        <a:gd name="connsiteX16" fmla="*/ 6776333 w 8931628"/>
                        <a:gd name="connsiteY16" fmla="*/ 1258691 h 1258691"/>
                        <a:gd name="connsiteX17" fmla="*/ 5662333 w 8931628"/>
                        <a:gd name="connsiteY17" fmla="*/ 1258691 h 1258691"/>
                        <a:gd name="connsiteX18" fmla="*/ 4548331 w 8931628"/>
                        <a:gd name="connsiteY18" fmla="*/ 1258691 h 1258691"/>
                        <a:gd name="connsiteX19" fmla="*/ 3599368 w 8931628"/>
                        <a:gd name="connsiteY19" fmla="*/ 1258691 h 1258691"/>
                        <a:gd name="connsiteX20" fmla="*/ 2732923 w 8931628"/>
                        <a:gd name="connsiteY20" fmla="*/ 1258691 h 1258691"/>
                        <a:gd name="connsiteX21" fmla="*/ 1948998 w 8931628"/>
                        <a:gd name="connsiteY21" fmla="*/ 1258691 h 1258691"/>
                        <a:gd name="connsiteX22" fmla="*/ 339886 w 8931628"/>
                        <a:gd name="connsiteY22" fmla="*/ 1258691 h 1258691"/>
                        <a:gd name="connsiteX23" fmla="*/ 0 w 8931628"/>
                        <a:gd name="connsiteY23" fmla="*/ 1048905 h 1258691"/>
                        <a:gd name="connsiteX24" fmla="*/ 0 w 8931628"/>
                        <a:gd name="connsiteY24" fmla="*/ 646128 h 1258691"/>
                        <a:gd name="connsiteX25" fmla="*/ 0 w 8931628"/>
                        <a:gd name="connsiteY25"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31628" h="1258691" fill="none" extrusionOk="0">
                          <a:moveTo>
                            <a:pt x="0" y="209786"/>
                          </a:moveTo>
                          <a:cubicBezTo>
                            <a:pt x="610" y="77033"/>
                            <a:pt x="155996" y="35765"/>
                            <a:pt x="339886" y="0"/>
                          </a:cubicBezTo>
                          <a:cubicBezTo>
                            <a:pt x="702341" y="-8948"/>
                            <a:pt x="755826" y="-30413"/>
                            <a:pt x="1123811" y="0"/>
                          </a:cubicBezTo>
                          <a:cubicBezTo>
                            <a:pt x="1504943" y="55810"/>
                            <a:pt x="1711624" y="-24824"/>
                            <a:pt x="1990256" y="0"/>
                          </a:cubicBezTo>
                          <a:cubicBezTo>
                            <a:pt x="2249838" y="14289"/>
                            <a:pt x="2974990" y="-35582"/>
                            <a:pt x="3186776" y="0"/>
                          </a:cubicBezTo>
                          <a:cubicBezTo>
                            <a:pt x="3537366" y="-20994"/>
                            <a:pt x="3865313" y="458"/>
                            <a:pt x="4383296" y="0"/>
                          </a:cubicBezTo>
                          <a:cubicBezTo>
                            <a:pt x="4915116" y="-15217"/>
                            <a:pt x="5023672" y="-21649"/>
                            <a:pt x="5249739" y="0"/>
                          </a:cubicBezTo>
                          <a:cubicBezTo>
                            <a:pt x="5391067" y="-2408"/>
                            <a:pt x="5834746" y="42728"/>
                            <a:pt x="6281222" y="0"/>
                          </a:cubicBezTo>
                          <a:cubicBezTo>
                            <a:pt x="6687495" y="-25130"/>
                            <a:pt x="6902600" y="-2528"/>
                            <a:pt x="7477741" y="0"/>
                          </a:cubicBezTo>
                          <a:cubicBezTo>
                            <a:pt x="8049718" y="29942"/>
                            <a:pt x="8269670" y="-29796"/>
                            <a:pt x="8591741" y="0"/>
                          </a:cubicBezTo>
                          <a:cubicBezTo>
                            <a:pt x="8802163" y="-8065"/>
                            <a:pt x="8926693" y="70670"/>
                            <a:pt x="8931628" y="209786"/>
                          </a:cubicBezTo>
                          <a:cubicBezTo>
                            <a:pt x="8913867" y="421477"/>
                            <a:pt x="8921344" y="456136"/>
                            <a:pt x="8931628" y="637737"/>
                          </a:cubicBezTo>
                          <a:cubicBezTo>
                            <a:pt x="8939911" y="827289"/>
                            <a:pt x="8919426" y="906458"/>
                            <a:pt x="8931628" y="1048905"/>
                          </a:cubicBezTo>
                          <a:cubicBezTo>
                            <a:pt x="8902840" y="1151752"/>
                            <a:pt x="8828063" y="1298604"/>
                            <a:pt x="8591741" y="1258691"/>
                          </a:cubicBezTo>
                          <a:cubicBezTo>
                            <a:pt x="8161864" y="1273050"/>
                            <a:pt x="7659720" y="1227802"/>
                            <a:pt x="7395222" y="1258691"/>
                          </a:cubicBezTo>
                          <a:cubicBezTo>
                            <a:pt x="7087769" y="1291450"/>
                            <a:pt x="6691330" y="1267575"/>
                            <a:pt x="6446259" y="1258691"/>
                          </a:cubicBezTo>
                          <a:cubicBezTo>
                            <a:pt x="6221105" y="1270122"/>
                            <a:pt x="5776412" y="1250033"/>
                            <a:pt x="5249739" y="1258691"/>
                          </a:cubicBezTo>
                          <a:cubicBezTo>
                            <a:pt x="4710041" y="1236728"/>
                            <a:pt x="4629432" y="1280531"/>
                            <a:pt x="4465814" y="1258691"/>
                          </a:cubicBezTo>
                          <a:cubicBezTo>
                            <a:pt x="4326074" y="1222770"/>
                            <a:pt x="3699592" y="1277291"/>
                            <a:pt x="3434331" y="1258691"/>
                          </a:cubicBezTo>
                          <a:cubicBezTo>
                            <a:pt x="3167335" y="1304081"/>
                            <a:pt x="2922562" y="1325091"/>
                            <a:pt x="2402850" y="1258691"/>
                          </a:cubicBezTo>
                          <a:cubicBezTo>
                            <a:pt x="1895917" y="1241475"/>
                            <a:pt x="1913541" y="1250292"/>
                            <a:pt x="1618923" y="1258691"/>
                          </a:cubicBezTo>
                          <a:cubicBezTo>
                            <a:pt x="1307647" y="1292049"/>
                            <a:pt x="571623" y="1278550"/>
                            <a:pt x="339886" y="1258691"/>
                          </a:cubicBezTo>
                          <a:cubicBezTo>
                            <a:pt x="112841" y="1255113"/>
                            <a:pt x="-16561" y="1152101"/>
                            <a:pt x="0" y="1048905"/>
                          </a:cubicBezTo>
                          <a:cubicBezTo>
                            <a:pt x="22051" y="922900"/>
                            <a:pt x="14137" y="797903"/>
                            <a:pt x="0" y="637737"/>
                          </a:cubicBezTo>
                          <a:cubicBezTo>
                            <a:pt x="-5291" y="457272"/>
                            <a:pt x="-8765" y="368500"/>
                            <a:pt x="0" y="209786"/>
                          </a:cubicBezTo>
                          <a:close/>
                        </a:path>
                        <a:path w="8931628" h="1258691" stroke="0" extrusionOk="0">
                          <a:moveTo>
                            <a:pt x="0" y="209786"/>
                          </a:moveTo>
                          <a:cubicBezTo>
                            <a:pt x="14043" y="130121"/>
                            <a:pt x="181968" y="16971"/>
                            <a:pt x="339886" y="0"/>
                          </a:cubicBezTo>
                          <a:cubicBezTo>
                            <a:pt x="642692" y="-8548"/>
                            <a:pt x="1127752" y="8035"/>
                            <a:pt x="1453886" y="0"/>
                          </a:cubicBezTo>
                          <a:cubicBezTo>
                            <a:pt x="1758546" y="-11346"/>
                            <a:pt x="2036886" y="21889"/>
                            <a:pt x="2402850" y="0"/>
                          </a:cubicBezTo>
                          <a:cubicBezTo>
                            <a:pt x="2766105" y="-13208"/>
                            <a:pt x="2807837" y="-15501"/>
                            <a:pt x="3186776" y="0"/>
                          </a:cubicBezTo>
                          <a:cubicBezTo>
                            <a:pt x="3565082" y="30819"/>
                            <a:pt x="3859086" y="28576"/>
                            <a:pt x="4053221" y="0"/>
                          </a:cubicBezTo>
                          <a:cubicBezTo>
                            <a:pt x="4294110" y="-21577"/>
                            <a:pt x="4572976" y="-56535"/>
                            <a:pt x="4837147" y="0"/>
                          </a:cubicBezTo>
                          <a:cubicBezTo>
                            <a:pt x="5149419" y="26093"/>
                            <a:pt x="5416065" y="-21387"/>
                            <a:pt x="5621073" y="0"/>
                          </a:cubicBezTo>
                          <a:cubicBezTo>
                            <a:pt x="5843174" y="6004"/>
                            <a:pt x="6202935" y="-21482"/>
                            <a:pt x="6652555" y="0"/>
                          </a:cubicBezTo>
                          <a:cubicBezTo>
                            <a:pt x="7149841" y="45405"/>
                            <a:pt x="7394782" y="39938"/>
                            <a:pt x="7601518" y="0"/>
                          </a:cubicBezTo>
                          <a:cubicBezTo>
                            <a:pt x="7810250" y="-82948"/>
                            <a:pt x="8292187" y="76011"/>
                            <a:pt x="8591741" y="0"/>
                          </a:cubicBezTo>
                          <a:cubicBezTo>
                            <a:pt x="8783465" y="-18267"/>
                            <a:pt x="8936797" y="86555"/>
                            <a:pt x="8931628" y="209786"/>
                          </a:cubicBezTo>
                          <a:cubicBezTo>
                            <a:pt x="8921375" y="309882"/>
                            <a:pt x="8927244" y="439785"/>
                            <a:pt x="8931628" y="629346"/>
                          </a:cubicBezTo>
                          <a:cubicBezTo>
                            <a:pt x="8920405" y="820472"/>
                            <a:pt x="8924409" y="877241"/>
                            <a:pt x="8931628" y="1048905"/>
                          </a:cubicBezTo>
                          <a:cubicBezTo>
                            <a:pt x="8915627" y="1177125"/>
                            <a:pt x="8819610" y="1275324"/>
                            <a:pt x="8591741" y="1258691"/>
                          </a:cubicBezTo>
                          <a:cubicBezTo>
                            <a:pt x="8461422" y="1263758"/>
                            <a:pt x="8159890" y="1302587"/>
                            <a:pt x="7807816" y="1258691"/>
                          </a:cubicBezTo>
                          <a:cubicBezTo>
                            <a:pt x="7482667" y="1256199"/>
                            <a:pt x="7073066" y="1252523"/>
                            <a:pt x="6776333" y="1258691"/>
                          </a:cubicBezTo>
                          <a:cubicBezTo>
                            <a:pt x="6441942" y="1289041"/>
                            <a:pt x="5948631" y="1266391"/>
                            <a:pt x="5662333" y="1258691"/>
                          </a:cubicBezTo>
                          <a:cubicBezTo>
                            <a:pt x="5422429" y="1316991"/>
                            <a:pt x="4874444" y="1207639"/>
                            <a:pt x="4548331" y="1258691"/>
                          </a:cubicBezTo>
                          <a:cubicBezTo>
                            <a:pt x="4275790" y="1220071"/>
                            <a:pt x="3881392" y="1249669"/>
                            <a:pt x="3599368" y="1258691"/>
                          </a:cubicBezTo>
                          <a:cubicBezTo>
                            <a:pt x="3289426" y="1282665"/>
                            <a:pt x="2932448" y="1252135"/>
                            <a:pt x="2732923" y="1258691"/>
                          </a:cubicBezTo>
                          <a:cubicBezTo>
                            <a:pt x="2476028" y="1255390"/>
                            <a:pt x="2334255" y="1279803"/>
                            <a:pt x="1948998" y="1258691"/>
                          </a:cubicBezTo>
                          <a:cubicBezTo>
                            <a:pt x="1658913" y="1232038"/>
                            <a:pt x="1139478" y="1266580"/>
                            <a:pt x="339886" y="1258691"/>
                          </a:cubicBezTo>
                          <a:cubicBezTo>
                            <a:pt x="139937" y="1292591"/>
                            <a:pt x="-36198" y="1163039"/>
                            <a:pt x="0" y="1048905"/>
                          </a:cubicBezTo>
                          <a:cubicBezTo>
                            <a:pt x="38498" y="914942"/>
                            <a:pt x="-5988" y="760575"/>
                            <a:pt x="0" y="646128"/>
                          </a:cubicBezTo>
                          <a:cubicBezTo>
                            <a:pt x="-21827" y="526611"/>
                            <a:pt x="-18108" y="402234"/>
                            <a:pt x="0" y="209786"/>
                          </a:cubicBezTo>
                          <a:close/>
                        </a:path>
                        <a:path w="8931628" h="1258691" fill="none" stroke="0" extrusionOk="0">
                          <a:moveTo>
                            <a:pt x="0" y="209786"/>
                          </a:moveTo>
                          <a:cubicBezTo>
                            <a:pt x="11954" y="100643"/>
                            <a:pt x="170201" y="18854"/>
                            <a:pt x="339886" y="0"/>
                          </a:cubicBezTo>
                          <a:cubicBezTo>
                            <a:pt x="699662" y="-7638"/>
                            <a:pt x="748602" y="-18522"/>
                            <a:pt x="1123811" y="0"/>
                          </a:cubicBezTo>
                          <a:cubicBezTo>
                            <a:pt x="1450722" y="25341"/>
                            <a:pt x="1745693" y="-53742"/>
                            <a:pt x="1990256" y="0"/>
                          </a:cubicBezTo>
                          <a:cubicBezTo>
                            <a:pt x="2261435" y="75891"/>
                            <a:pt x="2918065" y="-20409"/>
                            <a:pt x="3186776" y="0"/>
                          </a:cubicBezTo>
                          <a:cubicBezTo>
                            <a:pt x="3468644" y="-7576"/>
                            <a:pt x="3774155" y="-34175"/>
                            <a:pt x="4383296" y="0"/>
                          </a:cubicBezTo>
                          <a:cubicBezTo>
                            <a:pt x="4925995" y="-12675"/>
                            <a:pt x="5009797" y="-39840"/>
                            <a:pt x="5249739" y="0"/>
                          </a:cubicBezTo>
                          <a:cubicBezTo>
                            <a:pt x="5471351" y="24010"/>
                            <a:pt x="5821910" y="-18159"/>
                            <a:pt x="6281222" y="0"/>
                          </a:cubicBezTo>
                          <a:cubicBezTo>
                            <a:pt x="6694066" y="-36805"/>
                            <a:pt x="6970952" y="-33861"/>
                            <a:pt x="7477741" y="0"/>
                          </a:cubicBezTo>
                          <a:cubicBezTo>
                            <a:pt x="8060378" y="39147"/>
                            <a:pt x="8324644" y="-57630"/>
                            <a:pt x="8591741" y="0"/>
                          </a:cubicBezTo>
                          <a:cubicBezTo>
                            <a:pt x="8805198" y="22180"/>
                            <a:pt x="8917114" y="84192"/>
                            <a:pt x="8931628" y="209786"/>
                          </a:cubicBezTo>
                          <a:cubicBezTo>
                            <a:pt x="8912659" y="417904"/>
                            <a:pt x="8922932" y="453660"/>
                            <a:pt x="8931628" y="637737"/>
                          </a:cubicBezTo>
                          <a:cubicBezTo>
                            <a:pt x="8948668" y="821535"/>
                            <a:pt x="8916536" y="888983"/>
                            <a:pt x="8931628" y="1048905"/>
                          </a:cubicBezTo>
                          <a:cubicBezTo>
                            <a:pt x="8885596" y="1127550"/>
                            <a:pt x="8789725" y="1266728"/>
                            <a:pt x="8591741" y="1258691"/>
                          </a:cubicBezTo>
                          <a:cubicBezTo>
                            <a:pt x="8176253" y="1162246"/>
                            <a:pt x="7656571" y="1203941"/>
                            <a:pt x="7395222" y="1258691"/>
                          </a:cubicBezTo>
                          <a:cubicBezTo>
                            <a:pt x="7135607" y="1263555"/>
                            <a:pt x="6706585" y="1314856"/>
                            <a:pt x="6446259" y="1258691"/>
                          </a:cubicBezTo>
                          <a:cubicBezTo>
                            <a:pt x="6149344" y="1230732"/>
                            <a:pt x="5727026" y="1326920"/>
                            <a:pt x="5249739" y="1258691"/>
                          </a:cubicBezTo>
                          <a:cubicBezTo>
                            <a:pt x="4717112" y="1234313"/>
                            <a:pt x="4649884" y="1272186"/>
                            <a:pt x="4465814" y="1258691"/>
                          </a:cubicBezTo>
                          <a:cubicBezTo>
                            <a:pt x="4285407" y="1225607"/>
                            <a:pt x="3677049" y="1257810"/>
                            <a:pt x="3434331" y="1258691"/>
                          </a:cubicBezTo>
                          <a:cubicBezTo>
                            <a:pt x="3135579" y="1279948"/>
                            <a:pt x="2849566" y="1278068"/>
                            <a:pt x="2402850" y="1258691"/>
                          </a:cubicBezTo>
                          <a:cubicBezTo>
                            <a:pt x="1895151" y="1242395"/>
                            <a:pt x="1918583" y="1247925"/>
                            <a:pt x="1618923" y="1258691"/>
                          </a:cubicBezTo>
                          <a:cubicBezTo>
                            <a:pt x="1345125" y="1293281"/>
                            <a:pt x="639408" y="1229405"/>
                            <a:pt x="339886" y="1258691"/>
                          </a:cubicBezTo>
                          <a:cubicBezTo>
                            <a:pt x="93741" y="1264094"/>
                            <a:pt x="-23372" y="1183126"/>
                            <a:pt x="0" y="1048905"/>
                          </a:cubicBezTo>
                          <a:cubicBezTo>
                            <a:pt x="43309" y="936131"/>
                            <a:pt x="33991" y="819050"/>
                            <a:pt x="0" y="637737"/>
                          </a:cubicBezTo>
                          <a:cubicBezTo>
                            <a:pt x="-23462" y="474639"/>
                            <a:pt x="9127" y="383530"/>
                            <a:pt x="0" y="20978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14" name="TextBox 13">
              <a:extLst>
                <a:ext uri="{FF2B5EF4-FFF2-40B4-BE49-F238E27FC236}">
                  <a16:creationId xmlns:a16="http://schemas.microsoft.com/office/drawing/2014/main" id="{5042E279-043C-4B49-A1F6-EE4086119D93}"/>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Tham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hoạt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động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trường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lớp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nơi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phá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15" name="Group 14">
            <a:extLst>
              <a:ext uri="{FF2B5EF4-FFF2-40B4-BE49-F238E27FC236}">
                <a16:creationId xmlns:a16="http://schemas.microsoft.com/office/drawing/2014/main" id="{D7CD4A67-F5A3-364C-B53D-B9D0F582E678}"/>
              </a:ext>
            </a:extLst>
          </p:cNvPr>
          <p:cNvGrpSpPr/>
          <p:nvPr/>
        </p:nvGrpSpPr>
        <p:grpSpPr>
          <a:xfrm>
            <a:off x="2326399" y="4352697"/>
            <a:ext cx="9103601" cy="1294266"/>
            <a:chOff x="-3696975" y="3771034"/>
            <a:chExt cx="5512818" cy="1294266"/>
          </a:xfrm>
        </p:grpSpPr>
        <p:sp>
          <p:nvSpPr>
            <p:cNvPr id="16" name="Rectangle: Rounded Corners 22">
              <a:extLst>
                <a:ext uri="{FF2B5EF4-FFF2-40B4-BE49-F238E27FC236}">
                  <a16:creationId xmlns:a16="http://schemas.microsoft.com/office/drawing/2014/main" id="{4DB95904-3EF2-4744-BD0B-A1BCCD5B53B6}"/>
                </a:ext>
              </a:extLst>
            </p:cNvPr>
            <p:cNvSpPr/>
            <p:nvPr/>
          </p:nvSpPr>
          <p:spPr>
            <a:xfrm>
              <a:off x="-3696975" y="3771034"/>
              <a:ext cx="5512818" cy="1258691"/>
            </a:xfrm>
            <a:custGeom>
              <a:avLst/>
              <a:gdLst>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 name="connsiteX0" fmla="*/ 0 w 5512818"/>
                <a:gd name="connsiteY0" fmla="*/ 209786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6 h 1258691"/>
                <a:gd name="connsiteX12" fmla="*/ 5512818 w 5512818"/>
                <a:gd name="connsiteY12" fmla="*/ 629346 h 1258691"/>
                <a:gd name="connsiteX13" fmla="*/ 5512818 w 5512818"/>
                <a:gd name="connsiteY13" fmla="*/ 1048905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2807340 w 5512818"/>
                <a:gd name="connsiteY18" fmla="*/ 1258691 h 1258691"/>
                <a:gd name="connsiteX19" fmla="*/ 2221617 w 5512818"/>
                <a:gd name="connsiteY19" fmla="*/ 1258691 h 1258691"/>
                <a:gd name="connsiteX20" fmla="*/ 1686826 w 5512818"/>
                <a:gd name="connsiteY20" fmla="*/ 1258691 h 1258691"/>
                <a:gd name="connsiteX21" fmla="*/ 1202968 w 5512818"/>
                <a:gd name="connsiteY21" fmla="*/ 1258691 h 1258691"/>
                <a:gd name="connsiteX22" fmla="*/ 209785 w 5512818"/>
                <a:gd name="connsiteY22" fmla="*/ 1258691 h 1258691"/>
                <a:gd name="connsiteX23" fmla="*/ 0 w 5512818"/>
                <a:gd name="connsiteY23" fmla="*/ 1048905 h 1258691"/>
                <a:gd name="connsiteX24" fmla="*/ 0 w 5512818"/>
                <a:gd name="connsiteY24" fmla="*/ 646128 h 1258691"/>
                <a:gd name="connsiteX25" fmla="*/ 0 w 5512818"/>
                <a:gd name="connsiteY25" fmla="*/ 209786 h 1258691"/>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6"/>
                  </a:moveTo>
                  <a:cubicBezTo>
                    <a:pt x="35101" y="50967"/>
                    <a:pt x="96593" y="47015"/>
                    <a:pt x="209785" y="0"/>
                  </a:cubicBezTo>
                  <a:cubicBezTo>
                    <a:pt x="439225" y="1681"/>
                    <a:pt x="467198" y="-27312"/>
                    <a:pt x="693643" y="0"/>
                  </a:cubicBezTo>
                  <a:cubicBezTo>
                    <a:pt x="930554" y="57662"/>
                    <a:pt x="1031462" y="-47751"/>
                    <a:pt x="1228434" y="0"/>
                  </a:cubicBezTo>
                  <a:cubicBezTo>
                    <a:pt x="1344525" y="-14766"/>
                    <a:pt x="1828055" y="-34204"/>
                    <a:pt x="1966955" y="0"/>
                  </a:cubicBezTo>
                  <a:cubicBezTo>
                    <a:pt x="2187478" y="-23820"/>
                    <a:pt x="2411994" y="-11913"/>
                    <a:pt x="2705476" y="0"/>
                  </a:cubicBezTo>
                  <a:cubicBezTo>
                    <a:pt x="3036678" y="-12583"/>
                    <a:pt x="3112895" y="-20997"/>
                    <a:pt x="3240266" y="0"/>
                  </a:cubicBezTo>
                  <a:cubicBezTo>
                    <a:pt x="3278005" y="-15135"/>
                    <a:pt x="3594314" y="52886"/>
                    <a:pt x="3876922" y="0"/>
                  </a:cubicBezTo>
                  <a:cubicBezTo>
                    <a:pt x="4099446" y="-54892"/>
                    <a:pt x="4236939" y="22617"/>
                    <a:pt x="4615443" y="0"/>
                  </a:cubicBezTo>
                  <a:cubicBezTo>
                    <a:pt x="4972092" y="31811"/>
                    <a:pt x="5113654" y="-16590"/>
                    <a:pt x="5303031" y="0"/>
                  </a:cubicBezTo>
                  <a:cubicBezTo>
                    <a:pt x="5433608" y="-6742"/>
                    <a:pt x="5504512" y="35415"/>
                    <a:pt x="5512818" y="209786"/>
                  </a:cubicBezTo>
                  <a:cubicBezTo>
                    <a:pt x="5504906" y="425828"/>
                    <a:pt x="5509750" y="463707"/>
                    <a:pt x="5512818" y="637737"/>
                  </a:cubicBezTo>
                  <a:cubicBezTo>
                    <a:pt x="5507997" y="847724"/>
                    <a:pt x="5505174" y="899516"/>
                    <a:pt x="5512818" y="1048905"/>
                  </a:cubicBezTo>
                  <a:cubicBezTo>
                    <a:pt x="5515265" y="1187595"/>
                    <a:pt x="5468580" y="1304784"/>
                    <a:pt x="5303031" y="1258691"/>
                  </a:cubicBezTo>
                  <a:cubicBezTo>
                    <a:pt x="5025971" y="1292007"/>
                    <a:pt x="4722397" y="1224173"/>
                    <a:pt x="4564510" y="1258691"/>
                  </a:cubicBezTo>
                  <a:cubicBezTo>
                    <a:pt x="4358848" y="1309031"/>
                    <a:pt x="4176987" y="1227791"/>
                    <a:pt x="3978787" y="1258691"/>
                  </a:cubicBezTo>
                  <a:cubicBezTo>
                    <a:pt x="3849095" y="1396698"/>
                    <a:pt x="3535884" y="1195170"/>
                    <a:pt x="3240266" y="1258691"/>
                  </a:cubicBezTo>
                  <a:cubicBezTo>
                    <a:pt x="2910313" y="1231999"/>
                    <a:pt x="2834875" y="1291893"/>
                    <a:pt x="2756408" y="1258691"/>
                  </a:cubicBezTo>
                  <a:cubicBezTo>
                    <a:pt x="2685939" y="1215019"/>
                    <a:pt x="2303384" y="1314084"/>
                    <a:pt x="2119752" y="1258691"/>
                  </a:cubicBezTo>
                  <a:cubicBezTo>
                    <a:pt x="1945473" y="1323661"/>
                    <a:pt x="1799346" y="1292083"/>
                    <a:pt x="1483097" y="1258691"/>
                  </a:cubicBezTo>
                  <a:cubicBezTo>
                    <a:pt x="1170746" y="1237234"/>
                    <a:pt x="1179666" y="1250881"/>
                    <a:pt x="999238" y="1258691"/>
                  </a:cubicBezTo>
                  <a:cubicBezTo>
                    <a:pt x="803864" y="1299084"/>
                    <a:pt x="343773" y="1278859"/>
                    <a:pt x="209785" y="1258691"/>
                  </a:cubicBezTo>
                  <a:cubicBezTo>
                    <a:pt x="88122" y="1271728"/>
                    <a:pt x="-2484" y="1143634"/>
                    <a:pt x="0" y="1048905"/>
                  </a:cubicBezTo>
                  <a:cubicBezTo>
                    <a:pt x="11794" y="926294"/>
                    <a:pt x="12458" y="781382"/>
                    <a:pt x="0" y="637737"/>
                  </a:cubicBezTo>
                  <a:cubicBezTo>
                    <a:pt x="3353" y="445353"/>
                    <a:pt x="-16297" y="363029"/>
                    <a:pt x="0" y="209786"/>
                  </a:cubicBezTo>
                  <a:close/>
                </a:path>
                <a:path w="5512818" h="1258691" stroke="0" extrusionOk="0">
                  <a:moveTo>
                    <a:pt x="0" y="209786"/>
                  </a:moveTo>
                  <a:cubicBezTo>
                    <a:pt x="5009" y="138408"/>
                    <a:pt x="123229" y="24226"/>
                    <a:pt x="209785" y="0"/>
                  </a:cubicBezTo>
                  <a:cubicBezTo>
                    <a:pt x="420558" y="35379"/>
                    <a:pt x="657307" y="-8889"/>
                    <a:pt x="897373" y="0"/>
                  </a:cubicBezTo>
                  <a:cubicBezTo>
                    <a:pt x="1093720" y="29006"/>
                    <a:pt x="1234406" y="80641"/>
                    <a:pt x="1483097" y="0"/>
                  </a:cubicBezTo>
                  <a:cubicBezTo>
                    <a:pt x="1709839" y="-15789"/>
                    <a:pt x="1731178" y="-15809"/>
                    <a:pt x="1966955" y="0"/>
                  </a:cubicBezTo>
                  <a:cubicBezTo>
                    <a:pt x="2187264" y="49894"/>
                    <a:pt x="2366296" y="53200"/>
                    <a:pt x="2501746" y="0"/>
                  </a:cubicBezTo>
                  <a:cubicBezTo>
                    <a:pt x="2647004" y="-18291"/>
                    <a:pt x="2837328" y="-68403"/>
                    <a:pt x="2985604" y="0"/>
                  </a:cubicBezTo>
                  <a:cubicBezTo>
                    <a:pt x="3191698" y="66887"/>
                    <a:pt x="3327953" y="-38368"/>
                    <a:pt x="3469462" y="0"/>
                  </a:cubicBezTo>
                  <a:cubicBezTo>
                    <a:pt x="3627056" y="9237"/>
                    <a:pt x="3865333" y="-2413"/>
                    <a:pt x="4106118" y="0"/>
                  </a:cubicBezTo>
                  <a:cubicBezTo>
                    <a:pt x="4415614" y="45503"/>
                    <a:pt x="4583754" y="56594"/>
                    <a:pt x="4691841" y="0"/>
                  </a:cubicBezTo>
                  <a:cubicBezTo>
                    <a:pt x="4814632" y="-105178"/>
                    <a:pt x="5133660" y="84535"/>
                    <a:pt x="5303031" y="0"/>
                  </a:cubicBezTo>
                  <a:cubicBezTo>
                    <a:pt x="5427840" y="-20997"/>
                    <a:pt x="5520229" y="87342"/>
                    <a:pt x="5512818" y="209786"/>
                  </a:cubicBezTo>
                  <a:cubicBezTo>
                    <a:pt x="5526613" y="339232"/>
                    <a:pt x="5492194" y="464610"/>
                    <a:pt x="5512818" y="629346"/>
                  </a:cubicBezTo>
                  <a:cubicBezTo>
                    <a:pt x="5506124" y="823048"/>
                    <a:pt x="5510605" y="876603"/>
                    <a:pt x="5512818" y="1048905"/>
                  </a:cubicBezTo>
                  <a:cubicBezTo>
                    <a:pt x="5512319" y="1156112"/>
                    <a:pt x="5443965" y="1280356"/>
                    <a:pt x="5303031" y="1258691"/>
                  </a:cubicBezTo>
                  <a:cubicBezTo>
                    <a:pt x="5231181" y="1265351"/>
                    <a:pt x="5024749" y="1350686"/>
                    <a:pt x="4819173" y="1258691"/>
                  </a:cubicBezTo>
                  <a:cubicBezTo>
                    <a:pt x="4648114" y="1269379"/>
                    <a:pt x="4373947" y="1246068"/>
                    <a:pt x="4182517" y="1258691"/>
                  </a:cubicBezTo>
                  <a:cubicBezTo>
                    <a:pt x="3956460" y="1347894"/>
                    <a:pt x="3714849" y="1282684"/>
                    <a:pt x="3494929" y="1258691"/>
                  </a:cubicBezTo>
                  <a:cubicBezTo>
                    <a:pt x="3353207" y="1319578"/>
                    <a:pt x="3008105" y="1227160"/>
                    <a:pt x="2807340" y="1258691"/>
                  </a:cubicBezTo>
                  <a:cubicBezTo>
                    <a:pt x="2651532" y="1198434"/>
                    <a:pt x="2421727" y="1208192"/>
                    <a:pt x="2221617" y="1258691"/>
                  </a:cubicBezTo>
                  <a:cubicBezTo>
                    <a:pt x="2036263" y="1272311"/>
                    <a:pt x="1773656" y="1254616"/>
                    <a:pt x="1686826" y="1258691"/>
                  </a:cubicBezTo>
                  <a:cubicBezTo>
                    <a:pt x="1532753" y="1260035"/>
                    <a:pt x="1460665" y="1320770"/>
                    <a:pt x="1202968" y="1258691"/>
                  </a:cubicBezTo>
                  <a:cubicBezTo>
                    <a:pt x="1035429" y="1230903"/>
                    <a:pt x="727320" y="1265227"/>
                    <a:pt x="209785" y="1258691"/>
                  </a:cubicBezTo>
                  <a:cubicBezTo>
                    <a:pt x="77836" y="1320211"/>
                    <a:pt x="-21193" y="1163111"/>
                    <a:pt x="0" y="1048905"/>
                  </a:cubicBezTo>
                  <a:cubicBezTo>
                    <a:pt x="21110" y="908200"/>
                    <a:pt x="-7476" y="759541"/>
                    <a:pt x="0" y="646128"/>
                  </a:cubicBezTo>
                  <a:cubicBezTo>
                    <a:pt x="-51240" y="526588"/>
                    <a:pt x="1295" y="388879"/>
                    <a:pt x="0" y="209786"/>
                  </a:cubicBezTo>
                  <a:close/>
                </a:path>
                <a:path w="5512818" h="1258691" fill="none" stroke="0" extrusionOk="0">
                  <a:moveTo>
                    <a:pt x="0" y="209786"/>
                  </a:moveTo>
                  <a:cubicBezTo>
                    <a:pt x="8743" y="121854"/>
                    <a:pt x="97154" y="21074"/>
                    <a:pt x="209785" y="0"/>
                  </a:cubicBezTo>
                  <a:cubicBezTo>
                    <a:pt x="435983" y="-14887"/>
                    <a:pt x="470550" y="-15558"/>
                    <a:pt x="693643" y="0"/>
                  </a:cubicBezTo>
                  <a:cubicBezTo>
                    <a:pt x="903327" y="23411"/>
                    <a:pt x="1071908" y="-32051"/>
                    <a:pt x="1228434" y="0"/>
                  </a:cubicBezTo>
                  <a:cubicBezTo>
                    <a:pt x="1396636" y="30558"/>
                    <a:pt x="1775185" y="3431"/>
                    <a:pt x="1966955" y="0"/>
                  </a:cubicBezTo>
                  <a:cubicBezTo>
                    <a:pt x="2119946" y="-45463"/>
                    <a:pt x="2396010" y="-716"/>
                    <a:pt x="2705476" y="0"/>
                  </a:cubicBezTo>
                  <a:cubicBezTo>
                    <a:pt x="3043215" y="-25652"/>
                    <a:pt x="3089933" y="-30188"/>
                    <a:pt x="3240266" y="0"/>
                  </a:cubicBezTo>
                  <a:cubicBezTo>
                    <a:pt x="3411762" y="26344"/>
                    <a:pt x="3604930" y="-3332"/>
                    <a:pt x="3876922" y="0"/>
                  </a:cubicBezTo>
                  <a:cubicBezTo>
                    <a:pt x="4163013" y="13125"/>
                    <a:pt x="4299001" y="-25398"/>
                    <a:pt x="4615443" y="0"/>
                  </a:cubicBezTo>
                  <a:cubicBezTo>
                    <a:pt x="4977821" y="71388"/>
                    <a:pt x="5106433" y="-13121"/>
                    <a:pt x="5303031" y="0"/>
                  </a:cubicBezTo>
                  <a:cubicBezTo>
                    <a:pt x="5436327" y="-6913"/>
                    <a:pt x="5498821" y="86166"/>
                    <a:pt x="5512818" y="209786"/>
                  </a:cubicBezTo>
                  <a:cubicBezTo>
                    <a:pt x="5503163" y="418514"/>
                    <a:pt x="5516849" y="450306"/>
                    <a:pt x="5512818" y="637737"/>
                  </a:cubicBezTo>
                  <a:cubicBezTo>
                    <a:pt x="5527889" y="809596"/>
                    <a:pt x="5505329" y="872236"/>
                    <a:pt x="5512818" y="1048905"/>
                  </a:cubicBezTo>
                  <a:cubicBezTo>
                    <a:pt x="5478749" y="1140126"/>
                    <a:pt x="5430917" y="1239808"/>
                    <a:pt x="5303031" y="1258691"/>
                  </a:cubicBezTo>
                  <a:cubicBezTo>
                    <a:pt x="5053964" y="1212620"/>
                    <a:pt x="4727691" y="1192237"/>
                    <a:pt x="4564510" y="1258691"/>
                  </a:cubicBezTo>
                  <a:cubicBezTo>
                    <a:pt x="4438951" y="1279133"/>
                    <a:pt x="4117011" y="1287180"/>
                    <a:pt x="3978787" y="1258691"/>
                  </a:cubicBezTo>
                  <a:cubicBezTo>
                    <a:pt x="3780987" y="1258228"/>
                    <a:pt x="3543635" y="1394841"/>
                    <a:pt x="3240266" y="1258691"/>
                  </a:cubicBezTo>
                  <a:cubicBezTo>
                    <a:pt x="2915301" y="1236045"/>
                    <a:pt x="2861749" y="1267070"/>
                    <a:pt x="2756408" y="1258691"/>
                  </a:cubicBezTo>
                  <a:cubicBezTo>
                    <a:pt x="2603057" y="1205795"/>
                    <a:pt x="2239345" y="1284840"/>
                    <a:pt x="2119752" y="1258691"/>
                  </a:cubicBezTo>
                  <a:cubicBezTo>
                    <a:pt x="1926924" y="1266242"/>
                    <a:pt x="1765038" y="1300443"/>
                    <a:pt x="1483097" y="1258691"/>
                  </a:cubicBezTo>
                  <a:cubicBezTo>
                    <a:pt x="1170957" y="1243007"/>
                    <a:pt x="1183671" y="1248010"/>
                    <a:pt x="999238" y="1258691"/>
                  </a:cubicBezTo>
                  <a:cubicBezTo>
                    <a:pt x="831380" y="1309793"/>
                    <a:pt x="362252" y="1273277"/>
                    <a:pt x="209785" y="1258691"/>
                  </a:cubicBezTo>
                  <a:cubicBezTo>
                    <a:pt x="55230" y="1265615"/>
                    <a:pt x="-17586" y="1179258"/>
                    <a:pt x="0" y="1048905"/>
                  </a:cubicBezTo>
                  <a:cubicBezTo>
                    <a:pt x="6219" y="924008"/>
                    <a:pt x="11978" y="836941"/>
                    <a:pt x="0" y="637737"/>
                  </a:cubicBezTo>
                  <a:cubicBezTo>
                    <a:pt x="-29571" y="488673"/>
                    <a:pt x="15820" y="372183"/>
                    <a:pt x="0" y="209786"/>
                  </a:cubicBezTo>
                  <a:close/>
                </a:path>
                <a:path w="5512818" h="1258691" fill="none" stroke="0" extrusionOk="0">
                  <a:moveTo>
                    <a:pt x="0" y="209786"/>
                  </a:moveTo>
                  <a:cubicBezTo>
                    <a:pt x="24556" y="64389"/>
                    <a:pt x="109677" y="50492"/>
                    <a:pt x="209785" y="0"/>
                  </a:cubicBezTo>
                  <a:cubicBezTo>
                    <a:pt x="438357" y="5386"/>
                    <a:pt x="459701" y="-25187"/>
                    <a:pt x="693643" y="0"/>
                  </a:cubicBezTo>
                  <a:cubicBezTo>
                    <a:pt x="905755" y="55359"/>
                    <a:pt x="1053520" y="-66395"/>
                    <a:pt x="1228434" y="0"/>
                  </a:cubicBezTo>
                  <a:cubicBezTo>
                    <a:pt x="1365922" y="27275"/>
                    <a:pt x="1830984" y="-9657"/>
                    <a:pt x="1966955" y="0"/>
                  </a:cubicBezTo>
                  <a:cubicBezTo>
                    <a:pt x="2194585" y="-73460"/>
                    <a:pt x="2375187" y="-30681"/>
                    <a:pt x="2705476" y="0"/>
                  </a:cubicBezTo>
                  <a:cubicBezTo>
                    <a:pt x="3036212" y="-14079"/>
                    <a:pt x="3099615" y="-26113"/>
                    <a:pt x="3240266" y="0"/>
                  </a:cubicBezTo>
                  <a:cubicBezTo>
                    <a:pt x="3290652" y="11423"/>
                    <a:pt x="3564554" y="-20681"/>
                    <a:pt x="3876922" y="0"/>
                  </a:cubicBezTo>
                  <a:cubicBezTo>
                    <a:pt x="4110630" y="-53630"/>
                    <a:pt x="4260211" y="9636"/>
                    <a:pt x="4615443" y="0"/>
                  </a:cubicBezTo>
                  <a:cubicBezTo>
                    <a:pt x="4972431" y="32454"/>
                    <a:pt x="5126116" y="-31457"/>
                    <a:pt x="5303031" y="0"/>
                  </a:cubicBezTo>
                  <a:cubicBezTo>
                    <a:pt x="5436933" y="11674"/>
                    <a:pt x="5500583" y="50803"/>
                    <a:pt x="5512818" y="209786"/>
                  </a:cubicBezTo>
                  <a:cubicBezTo>
                    <a:pt x="5502337" y="421837"/>
                    <a:pt x="5509784" y="456135"/>
                    <a:pt x="5512818" y="637737"/>
                  </a:cubicBezTo>
                  <a:cubicBezTo>
                    <a:pt x="5520909" y="834816"/>
                    <a:pt x="5495726" y="887024"/>
                    <a:pt x="5512818" y="1048905"/>
                  </a:cubicBezTo>
                  <a:cubicBezTo>
                    <a:pt x="5498890" y="1165421"/>
                    <a:pt x="5444785" y="1265708"/>
                    <a:pt x="5303031" y="1258691"/>
                  </a:cubicBezTo>
                  <a:cubicBezTo>
                    <a:pt x="5036596" y="1252918"/>
                    <a:pt x="4730699" y="1235130"/>
                    <a:pt x="4564510" y="1258691"/>
                  </a:cubicBezTo>
                  <a:cubicBezTo>
                    <a:pt x="4415707" y="1287113"/>
                    <a:pt x="4160713" y="1263043"/>
                    <a:pt x="3978787" y="1258691"/>
                  </a:cubicBezTo>
                  <a:cubicBezTo>
                    <a:pt x="3780574" y="1325978"/>
                    <a:pt x="3517642" y="1227870"/>
                    <a:pt x="3240266" y="1258691"/>
                  </a:cubicBezTo>
                  <a:cubicBezTo>
                    <a:pt x="2910288" y="1233501"/>
                    <a:pt x="2854483" y="1283676"/>
                    <a:pt x="2756408" y="1258691"/>
                  </a:cubicBezTo>
                  <a:cubicBezTo>
                    <a:pt x="2643887" y="1204878"/>
                    <a:pt x="2280433" y="1300646"/>
                    <a:pt x="2119752" y="1258691"/>
                  </a:cubicBezTo>
                  <a:cubicBezTo>
                    <a:pt x="1921470" y="1305205"/>
                    <a:pt x="1773327" y="1288321"/>
                    <a:pt x="1483097" y="1258691"/>
                  </a:cubicBezTo>
                  <a:cubicBezTo>
                    <a:pt x="1170087" y="1238885"/>
                    <a:pt x="1183040" y="1249131"/>
                    <a:pt x="999238" y="1258691"/>
                  </a:cubicBezTo>
                  <a:cubicBezTo>
                    <a:pt x="809147" y="1297889"/>
                    <a:pt x="378772" y="1259290"/>
                    <a:pt x="209785" y="1258691"/>
                  </a:cubicBezTo>
                  <a:cubicBezTo>
                    <a:pt x="60061" y="1265335"/>
                    <a:pt x="-7427" y="1164060"/>
                    <a:pt x="0" y="1048905"/>
                  </a:cubicBezTo>
                  <a:cubicBezTo>
                    <a:pt x="27310" y="940158"/>
                    <a:pt x="17515" y="793352"/>
                    <a:pt x="0" y="637737"/>
                  </a:cubicBezTo>
                  <a:cubicBezTo>
                    <a:pt x="-13983" y="463978"/>
                    <a:pt x="7051" y="381153"/>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103601"/>
                        <a:gd name="connsiteY0" fmla="*/ 209786 h 1258691"/>
                        <a:gd name="connsiteX1" fmla="*/ 346430 w 9103601"/>
                        <a:gd name="connsiteY1" fmla="*/ 0 h 1258691"/>
                        <a:gd name="connsiteX2" fmla="*/ 1145450 w 9103601"/>
                        <a:gd name="connsiteY2" fmla="*/ 0 h 1258691"/>
                        <a:gd name="connsiteX3" fmla="*/ 2028578 w 9103601"/>
                        <a:gd name="connsiteY3" fmla="*/ 0 h 1258691"/>
                        <a:gd name="connsiteX4" fmla="*/ 3248136 w 9103601"/>
                        <a:gd name="connsiteY4" fmla="*/ 0 h 1258691"/>
                        <a:gd name="connsiteX5" fmla="*/ 4467693 w 9103601"/>
                        <a:gd name="connsiteY5" fmla="*/ 0 h 1258691"/>
                        <a:gd name="connsiteX6" fmla="*/ 5350820 w 9103601"/>
                        <a:gd name="connsiteY6" fmla="*/ 0 h 1258691"/>
                        <a:gd name="connsiteX7" fmla="*/ 6402163 w 9103601"/>
                        <a:gd name="connsiteY7" fmla="*/ 0 h 1258691"/>
                        <a:gd name="connsiteX8" fmla="*/ 7621720 w 9103601"/>
                        <a:gd name="connsiteY8" fmla="*/ 0 h 1258691"/>
                        <a:gd name="connsiteX9" fmla="*/ 8757170 w 9103601"/>
                        <a:gd name="connsiteY9" fmla="*/ 0 h 1258691"/>
                        <a:gd name="connsiteX10" fmla="*/ 9103601 w 9103601"/>
                        <a:gd name="connsiteY10" fmla="*/ 209786 h 1258691"/>
                        <a:gd name="connsiteX11" fmla="*/ 9103601 w 9103601"/>
                        <a:gd name="connsiteY11" fmla="*/ 637737 h 1258691"/>
                        <a:gd name="connsiteX12" fmla="*/ 9103601 w 9103601"/>
                        <a:gd name="connsiteY12" fmla="*/ 1048905 h 1258691"/>
                        <a:gd name="connsiteX13" fmla="*/ 8757170 w 9103601"/>
                        <a:gd name="connsiteY13" fmla="*/ 1258691 h 1258691"/>
                        <a:gd name="connsiteX14" fmla="*/ 7537612 w 9103601"/>
                        <a:gd name="connsiteY14" fmla="*/ 1258691 h 1258691"/>
                        <a:gd name="connsiteX15" fmla="*/ 6570378 w 9103601"/>
                        <a:gd name="connsiteY15" fmla="*/ 1258691 h 1258691"/>
                        <a:gd name="connsiteX16" fmla="*/ 5350820 w 9103601"/>
                        <a:gd name="connsiteY16" fmla="*/ 1258691 h 1258691"/>
                        <a:gd name="connsiteX17" fmla="*/ 4551800 w 9103601"/>
                        <a:gd name="connsiteY17" fmla="*/ 1258691 h 1258691"/>
                        <a:gd name="connsiteX18" fmla="*/ 3500457 w 9103601"/>
                        <a:gd name="connsiteY18" fmla="*/ 1258691 h 1258691"/>
                        <a:gd name="connsiteX19" fmla="*/ 2449116 w 9103601"/>
                        <a:gd name="connsiteY19" fmla="*/ 1258691 h 1258691"/>
                        <a:gd name="connsiteX20" fmla="*/ 1650094 w 9103601"/>
                        <a:gd name="connsiteY20" fmla="*/ 1258691 h 1258691"/>
                        <a:gd name="connsiteX21" fmla="*/ 346430 w 9103601"/>
                        <a:gd name="connsiteY21" fmla="*/ 1258691 h 1258691"/>
                        <a:gd name="connsiteX22" fmla="*/ 0 w 9103601"/>
                        <a:gd name="connsiteY22" fmla="*/ 1048905 h 1258691"/>
                        <a:gd name="connsiteX23" fmla="*/ 0 w 9103601"/>
                        <a:gd name="connsiteY23" fmla="*/ 637737 h 1258691"/>
                        <a:gd name="connsiteX24" fmla="*/ 0 w 9103601"/>
                        <a:gd name="connsiteY24" fmla="*/ 209786 h 1258691"/>
                        <a:gd name="connsiteX0" fmla="*/ 0 w 9103601"/>
                        <a:gd name="connsiteY0" fmla="*/ 209786 h 1258691"/>
                        <a:gd name="connsiteX1" fmla="*/ 346430 w 9103601"/>
                        <a:gd name="connsiteY1" fmla="*/ 0 h 1258691"/>
                        <a:gd name="connsiteX2" fmla="*/ 1481880 w 9103601"/>
                        <a:gd name="connsiteY2" fmla="*/ 0 h 1258691"/>
                        <a:gd name="connsiteX3" fmla="*/ 2449116 w 9103601"/>
                        <a:gd name="connsiteY3" fmla="*/ 0 h 1258691"/>
                        <a:gd name="connsiteX4" fmla="*/ 3248136 w 9103601"/>
                        <a:gd name="connsiteY4" fmla="*/ 0 h 1258691"/>
                        <a:gd name="connsiteX5" fmla="*/ 4131263 w 9103601"/>
                        <a:gd name="connsiteY5" fmla="*/ 0 h 1258691"/>
                        <a:gd name="connsiteX6" fmla="*/ 4930283 w 9103601"/>
                        <a:gd name="connsiteY6" fmla="*/ 0 h 1258691"/>
                        <a:gd name="connsiteX7" fmla="*/ 5729303 w 9103601"/>
                        <a:gd name="connsiteY7" fmla="*/ 0 h 1258691"/>
                        <a:gd name="connsiteX8" fmla="*/ 6780646 w 9103601"/>
                        <a:gd name="connsiteY8" fmla="*/ 0 h 1258691"/>
                        <a:gd name="connsiteX9" fmla="*/ 7747880 w 9103601"/>
                        <a:gd name="connsiteY9" fmla="*/ 0 h 1258691"/>
                        <a:gd name="connsiteX10" fmla="*/ 8757170 w 9103601"/>
                        <a:gd name="connsiteY10" fmla="*/ 0 h 1258691"/>
                        <a:gd name="connsiteX11" fmla="*/ 9103601 w 9103601"/>
                        <a:gd name="connsiteY11" fmla="*/ 209786 h 1258691"/>
                        <a:gd name="connsiteX12" fmla="*/ 9103601 w 9103601"/>
                        <a:gd name="connsiteY12" fmla="*/ 629346 h 1258691"/>
                        <a:gd name="connsiteX13" fmla="*/ 9103601 w 9103601"/>
                        <a:gd name="connsiteY13" fmla="*/ 1048905 h 1258691"/>
                        <a:gd name="connsiteX14" fmla="*/ 8757170 w 9103601"/>
                        <a:gd name="connsiteY14" fmla="*/ 1258691 h 1258691"/>
                        <a:gd name="connsiteX15" fmla="*/ 7958150 w 9103601"/>
                        <a:gd name="connsiteY15" fmla="*/ 1258691 h 1258691"/>
                        <a:gd name="connsiteX16" fmla="*/ 6906807 w 9103601"/>
                        <a:gd name="connsiteY16" fmla="*/ 1258691 h 1258691"/>
                        <a:gd name="connsiteX17" fmla="*/ 5771358 w 9103601"/>
                        <a:gd name="connsiteY17" fmla="*/ 1258691 h 1258691"/>
                        <a:gd name="connsiteX18" fmla="*/ 4635907 w 9103601"/>
                        <a:gd name="connsiteY18" fmla="*/ 1258691 h 1258691"/>
                        <a:gd name="connsiteX19" fmla="*/ 3668672 w 9103601"/>
                        <a:gd name="connsiteY19" fmla="*/ 1258691 h 1258691"/>
                        <a:gd name="connsiteX20" fmla="*/ 2785544 w 9103601"/>
                        <a:gd name="connsiteY20" fmla="*/ 1258691 h 1258691"/>
                        <a:gd name="connsiteX21" fmla="*/ 1986524 w 9103601"/>
                        <a:gd name="connsiteY21" fmla="*/ 1258691 h 1258691"/>
                        <a:gd name="connsiteX22" fmla="*/ 346430 w 9103601"/>
                        <a:gd name="connsiteY22" fmla="*/ 1258691 h 1258691"/>
                        <a:gd name="connsiteX23" fmla="*/ 0 w 9103601"/>
                        <a:gd name="connsiteY23" fmla="*/ 1048905 h 1258691"/>
                        <a:gd name="connsiteX24" fmla="*/ 0 w 9103601"/>
                        <a:gd name="connsiteY24" fmla="*/ 646128 h 1258691"/>
                        <a:gd name="connsiteX25" fmla="*/ 0 w 9103601"/>
                        <a:gd name="connsiteY25"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03601" h="1258691" fill="none" extrusionOk="0">
                          <a:moveTo>
                            <a:pt x="0" y="209786"/>
                          </a:moveTo>
                          <a:cubicBezTo>
                            <a:pt x="32903" y="59280"/>
                            <a:pt x="159022" y="37153"/>
                            <a:pt x="346430" y="0"/>
                          </a:cubicBezTo>
                          <a:cubicBezTo>
                            <a:pt x="721160" y="-1707"/>
                            <a:pt x="773211" y="-25409"/>
                            <a:pt x="1145450" y="0"/>
                          </a:cubicBezTo>
                          <a:cubicBezTo>
                            <a:pt x="1531213" y="51367"/>
                            <a:pt x="1714044" y="-43747"/>
                            <a:pt x="2028578" y="0"/>
                          </a:cubicBezTo>
                          <a:cubicBezTo>
                            <a:pt x="2253256" y="-5104"/>
                            <a:pt x="3008794" y="-33693"/>
                            <a:pt x="3248136" y="0"/>
                          </a:cubicBezTo>
                          <a:cubicBezTo>
                            <a:pt x="3602071" y="-19743"/>
                            <a:pt x="3971093" y="-9626"/>
                            <a:pt x="4467693" y="0"/>
                          </a:cubicBezTo>
                          <a:cubicBezTo>
                            <a:pt x="5022166" y="-10989"/>
                            <a:pt x="5122674" y="-21532"/>
                            <a:pt x="5350820" y="0"/>
                          </a:cubicBezTo>
                          <a:cubicBezTo>
                            <a:pt x="5506541" y="313"/>
                            <a:pt x="5957413" y="10919"/>
                            <a:pt x="6402163" y="0"/>
                          </a:cubicBezTo>
                          <a:cubicBezTo>
                            <a:pt x="6804898" y="-35768"/>
                            <a:pt x="7015959" y="13328"/>
                            <a:pt x="7621720" y="0"/>
                          </a:cubicBezTo>
                          <a:cubicBezTo>
                            <a:pt x="8201721" y="28136"/>
                            <a:pt x="8464219" y="-9502"/>
                            <a:pt x="8757170" y="0"/>
                          </a:cubicBezTo>
                          <a:cubicBezTo>
                            <a:pt x="8960278" y="-3882"/>
                            <a:pt x="9094161" y="48388"/>
                            <a:pt x="9103601" y="209786"/>
                          </a:cubicBezTo>
                          <a:cubicBezTo>
                            <a:pt x="9086541" y="422801"/>
                            <a:pt x="9093054" y="456037"/>
                            <a:pt x="9103601" y="637737"/>
                          </a:cubicBezTo>
                          <a:cubicBezTo>
                            <a:pt x="9107565" y="835177"/>
                            <a:pt x="9090728" y="895633"/>
                            <a:pt x="9103601" y="1048905"/>
                          </a:cubicBezTo>
                          <a:cubicBezTo>
                            <a:pt x="9093983" y="1177028"/>
                            <a:pt x="8988716" y="1295446"/>
                            <a:pt x="8757170" y="1258691"/>
                          </a:cubicBezTo>
                          <a:cubicBezTo>
                            <a:pt x="8322604" y="1267725"/>
                            <a:pt x="7815826" y="1240631"/>
                            <a:pt x="7537612" y="1258691"/>
                          </a:cubicBezTo>
                          <a:cubicBezTo>
                            <a:pt x="7232205" y="1281458"/>
                            <a:pt x="6848474" y="1248078"/>
                            <a:pt x="6570378" y="1258691"/>
                          </a:cubicBezTo>
                          <a:cubicBezTo>
                            <a:pt x="6346563" y="1332804"/>
                            <a:pt x="5853698" y="1206483"/>
                            <a:pt x="5350820" y="1258691"/>
                          </a:cubicBezTo>
                          <a:cubicBezTo>
                            <a:pt x="4801528" y="1235537"/>
                            <a:pt x="4707638" y="1285177"/>
                            <a:pt x="4551800" y="1258691"/>
                          </a:cubicBezTo>
                          <a:cubicBezTo>
                            <a:pt x="4402626" y="1226300"/>
                            <a:pt x="3784760" y="1297660"/>
                            <a:pt x="3500457" y="1258691"/>
                          </a:cubicBezTo>
                          <a:cubicBezTo>
                            <a:pt x="3233682" y="1291253"/>
                            <a:pt x="2969180" y="1286721"/>
                            <a:pt x="2449116" y="1258691"/>
                          </a:cubicBezTo>
                          <a:cubicBezTo>
                            <a:pt x="1932741" y="1239421"/>
                            <a:pt x="1950105" y="1250417"/>
                            <a:pt x="1650094" y="1258691"/>
                          </a:cubicBezTo>
                          <a:cubicBezTo>
                            <a:pt x="1331468" y="1294868"/>
                            <a:pt x="603092" y="1274552"/>
                            <a:pt x="346430" y="1258691"/>
                          </a:cubicBezTo>
                          <a:cubicBezTo>
                            <a:pt x="116278" y="1256289"/>
                            <a:pt x="-10875" y="1147035"/>
                            <a:pt x="0" y="1048905"/>
                          </a:cubicBezTo>
                          <a:cubicBezTo>
                            <a:pt x="22534" y="922946"/>
                            <a:pt x="17193" y="788335"/>
                            <a:pt x="0" y="637737"/>
                          </a:cubicBezTo>
                          <a:cubicBezTo>
                            <a:pt x="-7597" y="461459"/>
                            <a:pt x="-3825" y="371503"/>
                            <a:pt x="0" y="209786"/>
                          </a:cubicBezTo>
                          <a:close/>
                        </a:path>
                        <a:path w="9103601" h="1258691" stroke="0" extrusionOk="0">
                          <a:moveTo>
                            <a:pt x="0" y="209786"/>
                          </a:moveTo>
                          <a:cubicBezTo>
                            <a:pt x="17757" y="118771"/>
                            <a:pt x="192616" y="20813"/>
                            <a:pt x="346430" y="0"/>
                          </a:cubicBezTo>
                          <a:cubicBezTo>
                            <a:pt x="680035" y="24062"/>
                            <a:pt x="1151805" y="8867"/>
                            <a:pt x="1481880" y="0"/>
                          </a:cubicBezTo>
                          <a:cubicBezTo>
                            <a:pt x="1803021" y="22970"/>
                            <a:pt x="2056329" y="59945"/>
                            <a:pt x="2449116" y="0"/>
                          </a:cubicBezTo>
                          <a:cubicBezTo>
                            <a:pt x="2818262" y="-12018"/>
                            <a:pt x="2856356" y="-15926"/>
                            <a:pt x="3248136" y="0"/>
                          </a:cubicBezTo>
                          <a:cubicBezTo>
                            <a:pt x="3634777" y="29553"/>
                            <a:pt x="3922912" y="41796"/>
                            <a:pt x="4131263" y="0"/>
                          </a:cubicBezTo>
                          <a:cubicBezTo>
                            <a:pt x="4335449" y="-14463"/>
                            <a:pt x="4660443" y="-56765"/>
                            <a:pt x="4930283" y="0"/>
                          </a:cubicBezTo>
                          <a:cubicBezTo>
                            <a:pt x="5264152" y="58715"/>
                            <a:pt x="5523900" y="-17649"/>
                            <a:pt x="5729303" y="0"/>
                          </a:cubicBezTo>
                          <a:cubicBezTo>
                            <a:pt x="5926301" y="-3518"/>
                            <a:pt x="6373754" y="-4279"/>
                            <a:pt x="6780646" y="0"/>
                          </a:cubicBezTo>
                          <a:cubicBezTo>
                            <a:pt x="7280016" y="41160"/>
                            <a:pt x="7550895" y="49222"/>
                            <a:pt x="7747880" y="0"/>
                          </a:cubicBezTo>
                          <a:cubicBezTo>
                            <a:pt x="7959143" y="-88771"/>
                            <a:pt x="8427282" y="46951"/>
                            <a:pt x="8757170" y="0"/>
                          </a:cubicBezTo>
                          <a:cubicBezTo>
                            <a:pt x="8951886" y="-18168"/>
                            <a:pt x="9108655" y="86535"/>
                            <a:pt x="9103601" y="209786"/>
                          </a:cubicBezTo>
                          <a:cubicBezTo>
                            <a:pt x="9101468" y="320406"/>
                            <a:pt x="9096323" y="443643"/>
                            <a:pt x="9103601" y="629346"/>
                          </a:cubicBezTo>
                          <a:cubicBezTo>
                            <a:pt x="9096177" y="826398"/>
                            <a:pt x="9096312" y="877186"/>
                            <a:pt x="9103601" y="1048905"/>
                          </a:cubicBezTo>
                          <a:cubicBezTo>
                            <a:pt x="9088810" y="1173754"/>
                            <a:pt x="8989182" y="1269607"/>
                            <a:pt x="8757170" y="1258691"/>
                          </a:cubicBezTo>
                          <a:cubicBezTo>
                            <a:pt x="8583047" y="1273238"/>
                            <a:pt x="8311555" y="1321763"/>
                            <a:pt x="7958150" y="1258691"/>
                          </a:cubicBezTo>
                          <a:cubicBezTo>
                            <a:pt x="7623065" y="1254823"/>
                            <a:pt x="7232190" y="1243899"/>
                            <a:pt x="6906807" y="1258691"/>
                          </a:cubicBezTo>
                          <a:cubicBezTo>
                            <a:pt x="6552448" y="1320994"/>
                            <a:pt x="6090298" y="1274635"/>
                            <a:pt x="5771358" y="1258691"/>
                          </a:cubicBezTo>
                          <a:cubicBezTo>
                            <a:pt x="5512522" y="1289762"/>
                            <a:pt x="4934784" y="1256811"/>
                            <a:pt x="4635907" y="1258691"/>
                          </a:cubicBezTo>
                          <a:cubicBezTo>
                            <a:pt x="4352261" y="1231598"/>
                            <a:pt x="3984497" y="1218000"/>
                            <a:pt x="3668672" y="1258691"/>
                          </a:cubicBezTo>
                          <a:cubicBezTo>
                            <a:pt x="3376815" y="1266230"/>
                            <a:pt x="2958738" y="1253693"/>
                            <a:pt x="2785544" y="1258691"/>
                          </a:cubicBezTo>
                          <a:cubicBezTo>
                            <a:pt x="2562419" y="1264687"/>
                            <a:pt x="2393373" y="1302692"/>
                            <a:pt x="1986524" y="1258691"/>
                          </a:cubicBezTo>
                          <a:cubicBezTo>
                            <a:pt x="1670491" y="1236162"/>
                            <a:pt x="1109207" y="1277622"/>
                            <a:pt x="346430" y="1258691"/>
                          </a:cubicBezTo>
                          <a:cubicBezTo>
                            <a:pt x="142073" y="1294764"/>
                            <a:pt x="-21978" y="1163195"/>
                            <a:pt x="0" y="1048905"/>
                          </a:cubicBezTo>
                          <a:cubicBezTo>
                            <a:pt x="24932" y="903040"/>
                            <a:pt x="-5268" y="760704"/>
                            <a:pt x="0" y="646128"/>
                          </a:cubicBezTo>
                          <a:cubicBezTo>
                            <a:pt x="-29086" y="526607"/>
                            <a:pt x="-3602" y="391394"/>
                            <a:pt x="0" y="209786"/>
                          </a:cubicBezTo>
                          <a:close/>
                        </a:path>
                        <a:path w="9103601" h="1258691" fill="none" stroke="0" extrusionOk="0">
                          <a:moveTo>
                            <a:pt x="0" y="209786"/>
                          </a:moveTo>
                          <a:cubicBezTo>
                            <a:pt x="19346" y="108926"/>
                            <a:pt x="172887" y="18556"/>
                            <a:pt x="346430" y="0"/>
                          </a:cubicBezTo>
                          <a:cubicBezTo>
                            <a:pt x="712014" y="-12313"/>
                            <a:pt x="771513" y="-18737"/>
                            <a:pt x="1145450" y="0"/>
                          </a:cubicBezTo>
                          <a:cubicBezTo>
                            <a:pt x="1477460" y="25688"/>
                            <a:pt x="1774059" y="-46781"/>
                            <a:pt x="2028578" y="0"/>
                          </a:cubicBezTo>
                          <a:cubicBezTo>
                            <a:pt x="2303578" y="45316"/>
                            <a:pt x="2983196" y="3769"/>
                            <a:pt x="3248136" y="0"/>
                          </a:cubicBezTo>
                          <a:cubicBezTo>
                            <a:pt x="3538741" y="-21676"/>
                            <a:pt x="3882208" y="-9823"/>
                            <a:pt x="4467693" y="0"/>
                          </a:cubicBezTo>
                          <a:cubicBezTo>
                            <a:pt x="5012950" y="-17576"/>
                            <a:pt x="5114887" y="-24339"/>
                            <a:pt x="5350820" y="0"/>
                          </a:cubicBezTo>
                          <a:cubicBezTo>
                            <a:pt x="5573639" y="24826"/>
                            <a:pt x="5936570" y="-16646"/>
                            <a:pt x="6402163" y="0"/>
                          </a:cubicBezTo>
                          <a:cubicBezTo>
                            <a:pt x="6840851" y="-6078"/>
                            <a:pt x="7072361" y="-23711"/>
                            <a:pt x="7621720" y="0"/>
                          </a:cubicBezTo>
                          <a:cubicBezTo>
                            <a:pt x="8231225" y="51277"/>
                            <a:pt x="8484485" y="-38718"/>
                            <a:pt x="8757170" y="0"/>
                          </a:cubicBezTo>
                          <a:cubicBezTo>
                            <a:pt x="8965475" y="9448"/>
                            <a:pt x="9084627" y="85823"/>
                            <a:pt x="9103601" y="209786"/>
                          </a:cubicBezTo>
                          <a:cubicBezTo>
                            <a:pt x="9084482" y="419235"/>
                            <a:pt x="9099891" y="453812"/>
                            <a:pt x="9103601" y="637737"/>
                          </a:cubicBezTo>
                          <a:cubicBezTo>
                            <a:pt x="9126588" y="821172"/>
                            <a:pt x="9080353" y="881658"/>
                            <a:pt x="9103601" y="1048905"/>
                          </a:cubicBezTo>
                          <a:cubicBezTo>
                            <a:pt x="9067617" y="1142826"/>
                            <a:pt x="8959312" y="1259686"/>
                            <a:pt x="8757170" y="1258691"/>
                          </a:cubicBezTo>
                          <a:cubicBezTo>
                            <a:pt x="8342401" y="1200460"/>
                            <a:pt x="7812291" y="1222857"/>
                            <a:pt x="7537612" y="1258691"/>
                          </a:cubicBezTo>
                          <a:cubicBezTo>
                            <a:pt x="7291012" y="1266446"/>
                            <a:pt x="6813191" y="1290611"/>
                            <a:pt x="6570378" y="1258691"/>
                          </a:cubicBezTo>
                          <a:cubicBezTo>
                            <a:pt x="6325678" y="1236897"/>
                            <a:pt x="5841587" y="1324570"/>
                            <a:pt x="5350820" y="1258691"/>
                          </a:cubicBezTo>
                          <a:cubicBezTo>
                            <a:pt x="4803648" y="1237419"/>
                            <a:pt x="4739685" y="1271945"/>
                            <a:pt x="4551800" y="1258691"/>
                          </a:cubicBezTo>
                          <a:cubicBezTo>
                            <a:pt x="4339700" y="1198116"/>
                            <a:pt x="3695232" y="1271532"/>
                            <a:pt x="3500457" y="1258691"/>
                          </a:cubicBezTo>
                          <a:cubicBezTo>
                            <a:pt x="3200570" y="1278549"/>
                            <a:pt x="2935032" y="1276162"/>
                            <a:pt x="2449116" y="1258691"/>
                          </a:cubicBezTo>
                          <a:cubicBezTo>
                            <a:pt x="1931771" y="1242602"/>
                            <a:pt x="1955239" y="1248073"/>
                            <a:pt x="1650094" y="1258691"/>
                          </a:cubicBezTo>
                          <a:cubicBezTo>
                            <a:pt x="1365087" y="1287487"/>
                            <a:pt x="627682" y="1255626"/>
                            <a:pt x="346430" y="1258691"/>
                          </a:cubicBezTo>
                          <a:cubicBezTo>
                            <a:pt x="102038" y="1258669"/>
                            <a:pt x="-22948" y="1165934"/>
                            <a:pt x="0" y="1048905"/>
                          </a:cubicBezTo>
                          <a:cubicBezTo>
                            <a:pt x="29815" y="918495"/>
                            <a:pt x="34042" y="818917"/>
                            <a:pt x="0" y="637737"/>
                          </a:cubicBezTo>
                          <a:cubicBezTo>
                            <a:pt x="-31607" y="476762"/>
                            <a:pt x="9233" y="383656"/>
                            <a:pt x="0" y="20978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17" name="TextBox 16">
              <a:extLst>
                <a:ext uri="{FF2B5EF4-FFF2-40B4-BE49-F238E27FC236}">
                  <a16:creationId xmlns:a16="http://schemas.microsoft.com/office/drawing/2014/main" id="{5AEF2592-C371-6D47-AFE3-31E89D0039A1}"/>
                </a:ext>
              </a:extLst>
            </p:cNvPr>
            <p:cNvSpPr txBox="1"/>
            <p:nvPr/>
          </p:nvSpPr>
          <p:spPr>
            <a:xfrm>
              <a:off x="-3587797" y="411119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kết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quả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tập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rèn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luyện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 name="Heptagon 1">
            <a:extLst>
              <a:ext uri="{FF2B5EF4-FFF2-40B4-BE49-F238E27FC236}">
                <a16:creationId xmlns:a16="http://schemas.microsoft.com/office/drawing/2014/main" id="{77328BC6-320F-9844-B4A2-E1C4AAD1AE61}"/>
              </a:ext>
            </a:extLst>
          </p:cNvPr>
          <p:cNvSpPr/>
          <p:nvPr/>
        </p:nvSpPr>
        <p:spPr>
          <a:xfrm>
            <a:off x="10120388" y="2683006"/>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1</a:t>
            </a:r>
          </a:p>
        </p:txBody>
      </p:sp>
      <p:sp>
        <p:nvSpPr>
          <p:cNvPr id="23" name="Heptagon 22">
            <a:extLst>
              <a:ext uri="{FF2B5EF4-FFF2-40B4-BE49-F238E27FC236}">
                <a16:creationId xmlns:a16="http://schemas.microsoft.com/office/drawing/2014/main" id="{FEB7B90F-B835-F946-A613-435F8F997C78}"/>
              </a:ext>
            </a:extLst>
          </p:cNvPr>
          <p:cNvSpPr/>
          <p:nvPr/>
        </p:nvSpPr>
        <p:spPr>
          <a:xfrm>
            <a:off x="1127964" y="4548702"/>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2</a:t>
            </a:r>
          </a:p>
        </p:txBody>
      </p:sp>
    </p:spTree>
    <p:extLst>
      <p:ext uri="{BB962C8B-B14F-4D97-AF65-F5344CB8AC3E}">
        <p14:creationId xmlns:p14="http://schemas.microsoft.com/office/powerpoint/2010/main" val="8205218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53"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id="{F6CC40AF-3923-F806-9815-E41A5292396D}"/>
              </a:ext>
            </a:extLst>
          </p:cNvPr>
          <p:cNvSpPr/>
          <p:nvPr/>
        </p:nvSpPr>
        <p:spPr>
          <a:xfrm>
            <a:off x="2468562" y="787409"/>
            <a:ext cx="6258560" cy="4307840"/>
          </a:xfrm>
          <a:prstGeom prst="roundRect">
            <a:avLst>
              <a:gd name="adj" fmla="val 20492"/>
            </a:avLst>
          </a:prstGeom>
          <a:solidFill>
            <a:schemeClr val="bg1"/>
          </a:solidFill>
          <a:ln w="63500" cmpd="dbl">
            <a:solidFill>
              <a:srgbClr val="8CCA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图片 5" descr="千库网_绿色小鸟动物_元素编号12831550">
            <a:extLst>
              <a:ext uri="{FF2B5EF4-FFF2-40B4-BE49-F238E27FC236}">
                <a16:creationId xmlns:a16="http://schemas.microsoft.com/office/drawing/2014/main" id="{301B0449-482D-E3B5-1D01-D3C924D90B3D}"/>
              </a:ext>
            </a:extLst>
          </p:cNvPr>
          <p:cNvPicPr>
            <a:picLocks noChangeAspect="1"/>
          </p:cNvPicPr>
          <p:nvPr/>
        </p:nvPicPr>
        <p:blipFill>
          <a:blip r:embed="rId2"/>
          <a:stretch>
            <a:fillRect/>
          </a:stretch>
        </p:blipFill>
        <p:spPr>
          <a:xfrm>
            <a:off x="7562669" y="144164"/>
            <a:ext cx="2270125" cy="2270125"/>
          </a:xfrm>
          <a:prstGeom prst="rect">
            <a:avLst/>
          </a:prstGeom>
        </p:spPr>
      </p:pic>
      <p:grpSp>
        <p:nvGrpSpPr>
          <p:cNvPr id="4" name="Group 3">
            <a:extLst>
              <a:ext uri="{FF2B5EF4-FFF2-40B4-BE49-F238E27FC236}">
                <a16:creationId xmlns:a16="http://schemas.microsoft.com/office/drawing/2014/main" id="{34DBE6FF-A2CD-A629-A8A6-AAD344EE39EC}"/>
              </a:ext>
            </a:extLst>
          </p:cNvPr>
          <p:cNvGrpSpPr/>
          <p:nvPr/>
        </p:nvGrpSpPr>
        <p:grpSpPr>
          <a:xfrm>
            <a:off x="193233" y="2941328"/>
            <a:ext cx="4468042" cy="3864937"/>
            <a:chOff x="98263" y="3700528"/>
            <a:chExt cx="3798579" cy="3300024"/>
          </a:xfrm>
        </p:grpSpPr>
        <p:pic>
          <p:nvPicPr>
            <p:cNvPr id="5" name="Picture 4">
              <a:extLst>
                <a:ext uri="{FF2B5EF4-FFF2-40B4-BE49-F238E27FC236}">
                  <a16:creationId xmlns:a16="http://schemas.microsoft.com/office/drawing/2014/main" id="{BC5D2972-7C1A-B5F7-FBDF-760BCEABA919}"/>
                </a:ext>
              </a:extLst>
            </p:cNvPr>
            <p:cNvPicPr>
              <a:picLocks noChangeAspect="1"/>
            </p:cNvPicPr>
            <p:nvPr/>
          </p:nvPicPr>
          <p:blipFill rotWithShape="1">
            <a:blip r:embed="rId3">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6" name="Picture 5">
              <a:extLst>
                <a:ext uri="{FF2B5EF4-FFF2-40B4-BE49-F238E27FC236}">
                  <a16:creationId xmlns:a16="http://schemas.microsoft.com/office/drawing/2014/main" id="{29F6EDBF-96D0-8AA0-9303-E2F60E2C0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862" t="30773" r="17960" b="-878"/>
            <a:stretch/>
          </p:blipFill>
          <p:spPr>
            <a:xfrm flipH="1">
              <a:off x="98263" y="3725935"/>
              <a:ext cx="2481781" cy="3238978"/>
            </a:xfrm>
            <a:prstGeom prst="rect">
              <a:avLst/>
            </a:prstGeom>
          </p:spPr>
        </p:pic>
      </p:grpSp>
      <p:pic>
        <p:nvPicPr>
          <p:cNvPr id="13" name="Picture 12">
            <a:extLst>
              <a:ext uri="{FF2B5EF4-FFF2-40B4-BE49-F238E27FC236}">
                <a16:creationId xmlns:a16="http://schemas.microsoft.com/office/drawing/2014/main" id="{B8F1059C-343E-4721-D3D0-D76087CAB439}"/>
              </a:ext>
            </a:extLst>
          </p:cNvPr>
          <p:cNvPicPr>
            <a:picLocks noChangeAspect="1"/>
          </p:cNvPicPr>
          <p:nvPr/>
        </p:nvPicPr>
        <p:blipFill rotWithShape="1">
          <a:blip r:embed="rId3">
            <a:extLst>
              <a:ext uri="{28A0092B-C50C-407E-A947-70E740481C1C}">
                <a14:useLocalDpi xmlns:a14="http://schemas.microsoft.com/office/drawing/2010/main" val="0"/>
              </a:ext>
            </a:extLst>
          </a:blip>
          <a:srcRect l="87092" t="27821"/>
          <a:stretch/>
        </p:blipFill>
        <p:spPr>
          <a:xfrm>
            <a:off x="9274031" y="2468944"/>
            <a:ext cx="2686870" cy="4525187"/>
          </a:xfrm>
          <a:prstGeom prst="rect">
            <a:avLst/>
          </a:prstGeom>
        </p:spPr>
      </p:pic>
      <p:pic>
        <p:nvPicPr>
          <p:cNvPr id="14" name="Picture 13">
            <a:extLst>
              <a:ext uri="{FF2B5EF4-FFF2-40B4-BE49-F238E27FC236}">
                <a16:creationId xmlns:a16="http://schemas.microsoft.com/office/drawing/2014/main" id="{CCB34E45-7CC6-5B55-51DA-B4C9903EFF2F}"/>
              </a:ext>
            </a:extLst>
          </p:cNvPr>
          <p:cNvPicPr>
            <a:picLocks noChangeAspect="1"/>
          </p:cNvPicPr>
          <p:nvPr/>
        </p:nvPicPr>
        <p:blipFill rotWithShape="1">
          <a:blip r:embed="rId3">
            <a:extLst>
              <a:ext uri="{28A0092B-C50C-407E-A947-70E740481C1C}">
                <a14:useLocalDpi xmlns:a14="http://schemas.microsoft.com/office/drawing/2010/main" val="0"/>
              </a:ext>
            </a:extLst>
          </a:blip>
          <a:srcRect l="16589" t="37211" r="70260" b="836"/>
          <a:stretch/>
        </p:blipFill>
        <p:spPr>
          <a:xfrm flipH="1">
            <a:off x="6967653" y="3057534"/>
            <a:ext cx="2686870" cy="3812165"/>
          </a:xfrm>
          <a:prstGeom prst="rect">
            <a:avLst/>
          </a:prstGeom>
        </p:spPr>
      </p:pic>
      <p:pic>
        <p:nvPicPr>
          <p:cNvPr id="3" name="Picture 2">
            <a:extLst>
              <a:ext uri="{FF2B5EF4-FFF2-40B4-BE49-F238E27FC236}">
                <a16:creationId xmlns:a16="http://schemas.microsoft.com/office/drawing/2014/main" id="{C0AF7101-66DC-747F-9B16-DA5932795100}"/>
              </a:ext>
            </a:extLst>
          </p:cNvPr>
          <p:cNvPicPr>
            <a:picLocks noChangeAspect="1"/>
          </p:cNvPicPr>
          <p:nvPr/>
        </p:nvPicPr>
        <p:blipFill>
          <a:blip r:embed="rId4"/>
          <a:stretch>
            <a:fillRect/>
          </a:stretch>
        </p:blipFill>
        <p:spPr>
          <a:xfrm>
            <a:off x="3305743" y="787409"/>
            <a:ext cx="5017443" cy="4834547"/>
          </a:xfrm>
          <a:prstGeom prst="rect">
            <a:avLst/>
          </a:prstGeom>
        </p:spPr>
      </p:pic>
    </p:spTree>
    <p:extLst>
      <p:ext uri="{BB962C8B-B14F-4D97-AF65-F5344CB8AC3E}">
        <p14:creationId xmlns:p14="http://schemas.microsoft.com/office/powerpoint/2010/main" val="2556170574"/>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952601" y="967065"/>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srgbClr val="224E4A"/>
                </a:solidFill>
                <a:effectLst/>
                <a:uLnTx/>
                <a:uFillTx/>
                <a:latin typeface="Cambria" panose="02040503050406030204" pitchFamily="18" charset="0"/>
                <a:ea typeface="+mn-ea"/>
                <a:cs typeface="+mn-cs"/>
              </a:rPr>
              <a:t>Em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hoặc</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không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đồng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tình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nội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dung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nào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dưới</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đây</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về</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cách</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khám</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phá</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bản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thân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Vì</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sao</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15" name="Group 14">
            <a:extLst>
              <a:ext uri="{FF2B5EF4-FFF2-40B4-BE49-F238E27FC236}">
                <a16:creationId xmlns:a16="http://schemas.microsoft.com/office/drawing/2014/main" id="{D7CD4A67-F5A3-364C-B53D-B9D0F582E678}"/>
              </a:ext>
            </a:extLst>
          </p:cNvPr>
          <p:cNvGrpSpPr/>
          <p:nvPr/>
        </p:nvGrpSpPr>
        <p:grpSpPr>
          <a:xfrm>
            <a:off x="773755" y="4749841"/>
            <a:ext cx="9745302" cy="1138773"/>
            <a:chOff x="-3696975" y="3771034"/>
            <a:chExt cx="5512818" cy="1258691"/>
          </a:xfrm>
        </p:grpSpPr>
        <p:sp>
          <p:nvSpPr>
            <p:cNvPr id="16" name="Rectangle: Rounded Corners 22">
              <a:extLst>
                <a:ext uri="{FF2B5EF4-FFF2-40B4-BE49-F238E27FC236}">
                  <a16:creationId xmlns:a16="http://schemas.microsoft.com/office/drawing/2014/main" id="{4DB95904-3EF2-4744-BD0B-A1BCCD5B53B6}"/>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336216 w 5512818"/>
                <a:gd name="connsiteY5" fmla="*/ 0 h 1258691"/>
                <a:gd name="connsiteX6" fmla="*/ 2705476 w 5512818"/>
                <a:gd name="connsiteY6" fmla="*/ 0 h 1258691"/>
                <a:gd name="connsiteX7" fmla="*/ 3240266 w 5512818"/>
                <a:gd name="connsiteY7" fmla="*/ 0 h 1258691"/>
                <a:gd name="connsiteX8" fmla="*/ 3876922 w 5512818"/>
                <a:gd name="connsiteY8" fmla="*/ 0 h 1258691"/>
                <a:gd name="connsiteX9" fmla="*/ 4615443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37736 h 1258691"/>
                <a:gd name="connsiteX13" fmla="*/ 5512818 w 5512818"/>
                <a:gd name="connsiteY13" fmla="*/ 1048904 h 1258691"/>
                <a:gd name="connsiteX14" fmla="*/ 5303031 w 5512818"/>
                <a:gd name="connsiteY14" fmla="*/ 1258691 h 1258691"/>
                <a:gd name="connsiteX15" fmla="*/ 4564510 w 5512818"/>
                <a:gd name="connsiteY15" fmla="*/ 1258691 h 1258691"/>
                <a:gd name="connsiteX16" fmla="*/ 3978787 w 5512818"/>
                <a:gd name="connsiteY16" fmla="*/ 1258691 h 1258691"/>
                <a:gd name="connsiteX17" fmla="*/ 3240266 w 5512818"/>
                <a:gd name="connsiteY17" fmla="*/ 1258691 h 1258691"/>
                <a:gd name="connsiteX18" fmla="*/ 2756409 w 5512818"/>
                <a:gd name="connsiteY18" fmla="*/ 1258691 h 1258691"/>
                <a:gd name="connsiteX19" fmla="*/ 2119752 w 5512818"/>
                <a:gd name="connsiteY19" fmla="*/ 1258691 h 1258691"/>
                <a:gd name="connsiteX20" fmla="*/ 1483097 w 5512818"/>
                <a:gd name="connsiteY20" fmla="*/ 1258691 h 1258691"/>
                <a:gd name="connsiteX21" fmla="*/ 99923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37736 h 1258691"/>
                <a:gd name="connsiteX25" fmla="*/ 0 w 5512818"/>
                <a:gd name="connsiteY25"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7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29721" y="70573"/>
                    <a:pt x="95169" y="32773"/>
                    <a:pt x="209785" y="0"/>
                  </a:cubicBezTo>
                  <a:cubicBezTo>
                    <a:pt x="438040" y="1646"/>
                    <a:pt x="460660" y="-34286"/>
                    <a:pt x="693643" y="0"/>
                  </a:cubicBezTo>
                  <a:cubicBezTo>
                    <a:pt x="915533" y="58798"/>
                    <a:pt x="1061109" y="-43912"/>
                    <a:pt x="1228434" y="0"/>
                  </a:cubicBezTo>
                  <a:cubicBezTo>
                    <a:pt x="1391195" y="-11446"/>
                    <a:pt x="1842529" y="-40053"/>
                    <a:pt x="1966955" y="0"/>
                  </a:cubicBezTo>
                  <a:cubicBezTo>
                    <a:pt x="2140373" y="-11685"/>
                    <a:pt x="2206427" y="-9381"/>
                    <a:pt x="2336216" y="0"/>
                  </a:cubicBezTo>
                  <a:cubicBezTo>
                    <a:pt x="2466005" y="9381"/>
                    <a:pt x="2619601" y="11978"/>
                    <a:pt x="2705476" y="0"/>
                  </a:cubicBezTo>
                  <a:cubicBezTo>
                    <a:pt x="3031592" y="-19467"/>
                    <a:pt x="3101473" y="-14155"/>
                    <a:pt x="3240266" y="0"/>
                  </a:cubicBezTo>
                  <a:cubicBezTo>
                    <a:pt x="3376156" y="22624"/>
                    <a:pt x="3558663" y="42701"/>
                    <a:pt x="3876922" y="0"/>
                  </a:cubicBezTo>
                  <a:cubicBezTo>
                    <a:pt x="4141933" y="-42323"/>
                    <a:pt x="4247801" y="-11617"/>
                    <a:pt x="4615443" y="0"/>
                  </a:cubicBezTo>
                  <a:cubicBezTo>
                    <a:pt x="4994854" y="65940"/>
                    <a:pt x="5127546" y="-3142"/>
                    <a:pt x="5303031" y="0"/>
                  </a:cubicBezTo>
                  <a:cubicBezTo>
                    <a:pt x="5418977" y="9618"/>
                    <a:pt x="5511318" y="98628"/>
                    <a:pt x="5512818" y="209785"/>
                  </a:cubicBezTo>
                  <a:cubicBezTo>
                    <a:pt x="5506783" y="429753"/>
                    <a:pt x="5507088" y="454805"/>
                    <a:pt x="5512818" y="637736"/>
                  </a:cubicBezTo>
                  <a:cubicBezTo>
                    <a:pt x="5516571" y="828337"/>
                    <a:pt x="5500112" y="898353"/>
                    <a:pt x="5512818" y="1048904"/>
                  </a:cubicBezTo>
                  <a:cubicBezTo>
                    <a:pt x="5488368" y="1188985"/>
                    <a:pt x="5449537" y="1290581"/>
                    <a:pt x="5303031" y="1258691"/>
                  </a:cubicBezTo>
                  <a:cubicBezTo>
                    <a:pt x="5051684" y="1244422"/>
                    <a:pt x="4724587" y="1218384"/>
                    <a:pt x="4564510" y="1258691"/>
                  </a:cubicBezTo>
                  <a:cubicBezTo>
                    <a:pt x="4401100" y="1255359"/>
                    <a:pt x="4132950" y="1247065"/>
                    <a:pt x="3978787" y="1258691"/>
                  </a:cubicBezTo>
                  <a:cubicBezTo>
                    <a:pt x="3894201" y="1316944"/>
                    <a:pt x="3588809" y="1281131"/>
                    <a:pt x="3240266" y="1258691"/>
                  </a:cubicBezTo>
                  <a:cubicBezTo>
                    <a:pt x="2902403" y="1247365"/>
                    <a:pt x="2854042" y="1286233"/>
                    <a:pt x="2756409" y="1258691"/>
                  </a:cubicBezTo>
                  <a:cubicBezTo>
                    <a:pt x="2682404" y="1173387"/>
                    <a:pt x="2276870" y="1293249"/>
                    <a:pt x="2119752" y="1258691"/>
                  </a:cubicBezTo>
                  <a:cubicBezTo>
                    <a:pt x="1942533" y="1336854"/>
                    <a:pt x="1796642" y="1339164"/>
                    <a:pt x="1483097" y="1258691"/>
                  </a:cubicBezTo>
                  <a:cubicBezTo>
                    <a:pt x="1172302" y="1238522"/>
                    <a:pt x="1182528" y="1249262"/>
                    <a:pt x="999238" y="1258691"/>
                  </a:cubicBezTo>
                  <a:cubicBezTo>
                    <a:pt x="792312" y="1322809"/>
                    <a:pt x="356326" y="1251289"/>
                    <a:pt x="209785" y="1258691"/>
                  </a:cubicBezTo>
                  <a:cubicBezTo>
                    <a:pt x="75442" y="1248480"/>
                    <a:pt x="-23165" y="1135207"/>
                    <a:pt x="0" y="1048904"/>
                  </a:cubicBezTo>
                  <a:cubicBezTo>
                    <a:pt x="5754" y="951641"/>
                    <a:pt x="34165" y="811495"/>
                    <a:pt x="0" y="637736"/>
                  </a:cubicBezTo>
                  <a:cubicBezTo>
                    <a:pt x="9549" y="470896"/>
                    <a:pt x="-19400" y="361108"/>
                    <a:pt x="0" y="209785"/>
                  </a:cubicBezTo>
                  <a:close/>
                </a:path>
                <a:path w="5512818" h="1258691" stroke="0" extrusionOk="0">
                  <a:moveTo>
                    <a:pt x="0" y="209785"/>
                  </a:moveTo>
                  <a:cubicBezTo>
                    <a:pt x="12039" y="138316"/>
                    <a:pt x="104562" y="37007"/>
                    <a:pt x="209785" y="0"/>
                  </a:cubicBezTo>
                  <a:cubicBezTo>
                    <a:pt x="428631" y="4515"/>
                    <a:pt x="705022" y="-2787"/>
                    <a:pt x="897373" y="0"/>
                  </a:cubicBezTo>
                  <a:cubicBezTo>
                    <a:pt x="1074430" y="71252"/>
                    <a:pt x="1231496" y="79508"/>
                    <a:pt x="1483097" y="0"/>
                  </a:cubicBezTo>
                  <a:cubicBezTo>
                    <a:pt x="1707732" y="-14024"/>
                    <a:pt x="1732557" y="-16635"/>
                    <a:pt x="1966955" y="0"/>
                  </a:cubicBezTo>
                  <a:cubicBezTo>
                    <a:pt x="2202877" y="68558"/>
                    <a:pt x="2381487" y="19616"/>
                    <a:pt x="2501746" y="0"/>
                  </a:cubicBezTo>
                  <a:cubicBezTo>
                    <a:pt x="2652827" y="-10507"/>
                    <a:pt x="2834042" y="-33156"/>
                    <a:pt x="2985604" y="0"/>
                  </a:cubicBezTo>
                  <a:cubicBezTo>
                    <a:pt x="3214723" y="85956"/>
                    <a:pt x="3372386" y="-1574"/>
                    <a:pt x="3469462" y="0"/>
                  </a:cubicBezTo>
                  <a:cubicBezTo>
                    <a:pt x="3574052" y="-52489"/>
                    <a:pt x="3854486" y="10238"/>
                    <a:pt x="4106118" y="0"/>
                  </a:cubicBezTo>
                  <a:cubicBezTo>
                    <a:pt x="4445163" y="45610"/>
                    <a:pt x="4581587" y="57824"/>
                    <a:pt x="4691841" y="0"/>
                  </a:cubicBezTo>
                  <a:cubicBezTo>
                    <a:pt x="4845394" y="-78692"/>
                    <a:pt x="5095497" y="83157"/>
                    <a:pt x="5303031" y="0"/>
                  </a:cubicBezTo>
                  <a:cubicBezTo>
                    <a:pt x="5403496" y="-23908"/>
                    <a:pt x="5536086" y="86497"/>
                    <a:pt x="5512818" y="209785"/>
                  </a:cubicBezTo>
                  <a:cubicBezTo>
                    <a:pt x="5508947" y="297848"/>
                    <a:pt x="5508767" y="459883"/>
                    <a:pt x="5512818" y="629344"/>
                  </a:cubicBezTo>
                  <a:cubicBezTo>
                    <a:pt x="5511480" y="828973"/>
                    <a:pt x="5504982" y="884235"/>
                    <a:pt x="5512818" y="1048904"/>
                  </a:cubicBezTo>
                  <a:cubicBezTo>
                    <a:pt x="5526450" y="1193292"/>
                    <a:pt x="5420597" y="1288390"/>
                    <a:pt x="5303031" y="1258691"/>
                  </a:cubicBezTo>
                  <a:cubicBezTo>
                    <a:pt x="5191495" y="1294552"/>
                    <a:pt x="5039478" y="1337156"/>
                    <a:pt x="4819173" y="1258691"/>
                  </a:cubicBezTo>
                  <a:cubicBezTo>
                    <a:pt x="4613764" y="1266201"/>
                    <a:pt x="4394285" y="1215736"/>
                    <a:pt x="4182517" y="1258691"/>
                  </a:cubicBezTo>
                  <a:cubicBezTo>
                    <a:pt x="3981475" y="1303945"/>
                    <a:pt x="3708045" y="1277236"/>
                    <a:pt x="3494929" y="1258691"/>
                  </a:cubicBezTo>
                  <a:cubicBezTo>
                    <a:pt x="3360194" y="1266350"/>
                    <a:pt x="3281073" y="1254274"/>
                    <a:pt x="3151135" y="1258691"/>
                  </a:cubicBezTo>
                  <a:cubicBezTo>
                    <a:pt x="3007082" y="1261334"/>
                    <a:pt x="2923409" y="1300056"/>
                    <a:pt x="2807340" y="1258691"/>
                  </a:cubicBezTo>
                  <a:cubicBezTo>
                    <a:pt x="2625699" y="1282474"/>
                    <a:pt x="2391594" y="1261583"/>
                    <a:pt x="2221617" y="1258691"/>
                  </a:cubicBezTo>
                  <a:cubicBezTo>
                    <a:pt x="2042635" y="1279899"/>
                    <a:pt x="1802864" y="1292140"/>
                    <a:pt x="1686826" y="1258691"/>
                  </a:cubicBezTo>
                  <a:cubicBezTo>
                    <a:pt x="1575084" y="1271762"/>
                    <a:pt x="1424940" y="1253791"/>
                    <a:pt x="1202968" y="1258691"/>
                  </a:cubicBezTo>
                  <a:cubicBezTo>
                    <a:pt x="885389" y="1405214"/>
                    <a:pt x="635255" y="1278920"/>
                    <a:pt x="209785" y="1258691"/>
                  </a:cubicBezTo>
                  <a:cubicBezTo>
                    <a:pt x="95440" y="1294549"/>
                    <a:pt x="-24245" y="1162722"/>
                    <a:pt x="0" y="1048904"/>
                  </a:cubicBezTo>
                  <a:cubicBezTo>
                    <a:pt x="8056" y="889435"/>
                    <a:pt x="18482" y="759038"/>
                    <a:pt x="0" y="646127"/>
                  </a:cubicBezTo>
                  <a:cubicBezTo>
                    <a:pt x="8202" y="527480"/>
                    <a:pt x="-30673" y="426481"/>
                    <a:pt x="0" y="209785"/>
                  </a:cubicBezTo>
                  <a:close/>
                </a:path>
                <a:path w="5512818" h="1258691" fill="none" stroke="0" extrusionOk="0">
                  <a:moveTo>
                    <a:pt x="0" y="209785"/>
                  </a:moveTo>
                  <a:cubicBezTo>
                    <a:pt x="4205" y="64001"/>
                    <a:pt x="90508" y="8926"/>
                    <a:pt x="209785" y="0"/>
                  </a:cubicBezTo>
                  <a:cubicBezTo>
                    <a:pt x="430241" y="-3663"/>
                    <a:pt x="471957" y="-17644"/>
                    <a:pt x="693643" y="0"/>
                  </a:cubicBezTo>
                  <a:cubicBezTo>
                    <a:pt x="914803" y="4004"/>
                    <a:pt x="1054341" y="-37553"/>
                    <a:pt x="1228434" y="0"/>
                  </a:cubicBezTo>
                  <a:cubicBezTo>
                    <a:pt x="1409352" y="48895"/>
                    <a:pt x="1821507" y="34496"/>
                    <a:pt x="1966955" y="0"/>
                  </a:cubicBezTo>
                  <a:cubicBezTo>
                    <a:pt x="2152036" y="-4805"/>
                    <a:pt x="2375242" y="-8532"/>
                    <a:pt x="2705476" y="0"/>
                  </a:cubicBezTo>
                  <a:cubicBezTo>
                    <a:pt x="3038361" y="-6367"/>
                    <a:pt x="3086851" y="-31105"/>
                    <a:pt x="3240266" y="0"/>
                  </a:cubicBezTo>
                  <a:cubicBezTo>
                    <a:pt x="3384298" y="-8166"/>
                    <a:pt x="3545563" y="-8896"/>
                    <a:pt x="3876922" y="0"/>
                  </a:cubicBezTo>
                  <a:cubicBezTo>
                    <a:pt x="4159045" y="-51542"/>
                    <a:pt x="4316386" y="-43619"/>
                    <a:pt x="4615443" y="0"/>
                  </a:cubicBezTo>
                  <a:cubicBezTo>
                    <a:pt x="4985160" y="44884"/>
                    <a:pt x="5159483" y="-52139"/>
                    <a:pt x="5303031" y="0"/>
                  </a:cubicBezTo>
                  <a:cubicBezTo>
                    <a:pt x="5418835" y="-857"/>
                    <a:pt x="5513444" y="65698"/>
                    <a:pt x="5512818" y="209785"/>
                  </a:cubicBezTo>
                  <a:cubicBezTo>
                    <a:pt x="5502586" y="426722"/>
                    <a:pt x="5509132" y="451644"/>
                    <a:pt x="5512818" y="637736"/>
                  </a:cubicBezTo>
                  <a:cubicBezTo>
                    <a:pt x="5533158" y="828274"/>
                    <a:pt x="5496288" y="879918"/>
                    <a:pt x="5512818" y="1048904"/>
                  </a:cubicBezTo>
                  <a:cubicBezTo>
                    <a:pt x="5475859" y="1137577"/>
                    <a:pt x="5426740" y="1266813"/>
                    <a:pt x="5303031" y="1258691"/>
                  </a:cubicBezTo>
                  <a:cubicBezTo>
                    <a:pt x="5088632" y="1172177"/>
                    <a:pt x="4726470" y="1217423"/>
                    <a:pt x="4564510" y="1258691"/>
                  </a:cubicBezTo>
                  <a:cubicBezTo>
                    <a:pt x="4381380" y="1264655"/>
                    <a:pt x="4125730" y="1302973"/>
                    <a:pt x="3978787" y="1258691"/>
                  </a:cubicBezTo>
                  <a:cubicBezTo>
                    <a:pt x="3768123" y="1185281"/>
                    <a:pt x="3498408" y="1407144"/>
                    <a:pt x="3240266" y="1258691"/>
                  </a:cubicBezTo>
                  <a:cubicBezTo>
                    <a:pt x="2916168" y="1240930"/>
                    <a:pt x="2862936" y="1274379"/>
                    <a:pt x="2756409" y="1258691"/>
                  </a:cubicBezTo>
                  <a:cubicBezTo>
                    <a:pt x="2643367" y="1221949"/>
                    <a:pt x="2225574" y="1287051"/>
                    <a:pt x="2119752" y="1258691"/>
                  </a:cubicBezTo>
                  <a:cubicBezTo>
                    <a:pt x="1920048" y="1301539"/>
                    <a:pt x="1773422" y="1302181"/>
                    <a:pt x="1483097" y="1258691"/>
                  </a:cubicBezTo>
                  <a:cubicBezTo>
                    <a:pt x="1167954" y="1241313"/>
                    <a:pt x="1184638" y="1247660"/>
                    <a:pt x="999238" y="1258691"/>
                  </a:cubicBezTo>
                  <a:cubicBezTo>
                    <a:pt x="819013" y="1294171"/>
                    <a:pt x="396741" y="1222945"/>
                    <a:pt x="209785" y="1258691"/>
                  </a:cubicBezTo>
                  <a:cubicBezTo>
                    <a:pt x="62407" y="1254540"/>
                    <a:pt x="-26608" y="1191322"/>
                    <a:pt x="0" y="1048904"/>
                  </a:cubicBezTo>
                  <a:cubicBezTo>
                    <a:pt x="13752" y="918571"/>
                    <a:pt x="-3320" y="805759"/>
                    <a:pt x="0" y="637736"/>
                  </a:cubicBezTo>
                  <a:cubicBezTo>
                    <a:pt x="-16880" y="474421"/>
                    <a:pt x="12841" y="386905"/>
                    <a:pt x="0" y="209785"/>
                  </a:cubicBezTo>
                  <a:close/>
                </a:path>
                <a:path w="5512818" h="1258691" fill="none" stroke="0" extrusionOk="0">
                  <a:moveTo>
                    <a:pt x="0" y="209785"/>
                  </a:moveTo>
                  <a:cubicBezTo>
                    <a:pt x="24939" y="62714"/>
                    <a:pt x="97977" y="36417"/>
                    <a:pt x="209785" y="0"/>
                  </a:cubicBezTo>
                  <a:cubicBezTo>
                    <a:pt x="435403" y="-1287"/>
                    <a:pt x="464822" y="-30185"/>
                    <a:pt x="693643" y="0"/>
                  </a:cubicBezTo>
                  <a:cubicBezTo>
                    <a:pt x="904616" y="70149"/>
                    <a:pt x="1046621" y="-47754"/>
                    <a:pt x="1228434" y="0"/>
                  </a:cubicBezTo>
                  <a:cubicBezTo>
                    <a:pt x="1375170" y="21313"/>
                    <a:pt x="1829737" y="-27109"/>
                    <a:pt x="1966955" y="0"/>
                  </a:cubicBezTo>
                  <a:cubicBezTo>
                    <a:pt x="2061911" y="16280"/>
                    <a:pt x="2171815" y="-15490"/>
                    <a:pt x="2350986" y="0"/>
                  </a:cubicBezTo>
                  <a:cubicBezTo>
                    <a:pt x="2530157" y="15490"/>
                    <a:pt x="2604776" y="-13219"/>
                    <a:pt x="2705476" y="0"/>
                  </a:cubicBezTo>
                  <a:cubicBezTo>
                    <a:pt x="3031419" y="-10441"/>
                    <a:pt x="3098357" y="-29095"/>
                    <a:pt x="3240266" y="0"/>
                  </a:cubicBezTo>
                  <a:cubicBezTo>
                    <a:pt x="3339250" y="-11821"/>
                    <a:pt x="3658047" y="47672"/>
                    <a:pt x="3876922" y="0"/>
                  </a:cubicBezTo>
                  <a:cubicBezTo>
                    <a:pt x="4145600" y="-19891"/>
                    <a:pt x="4253138" y="-7788"/>
                    <a:pt x="4615443" y="0"/>
                  </a:cubicBezTo>
                  <a:cubicBezTo>
                    <a:pt x="4984617" y="54427"/>
                    <a:pt x="5090607" y="-3965"/>
                    <a:pt x="5303031" y="0"/>
                  </a:cubicBezTo>
                  <a:cubicBezTo>
                    <a:pt x="5425192" y="-20075"/>
                    <a:pt x="5518798" y="74950"/>
                    <a:pt x="5512818" y="209785"/>
                  </a:cubicBezTo>
                  <a:cubicBezTo>
                    <a:pt x="5507020" y="425167"/>
                    <a:pt x="5505420" y="453886"/>
                    <a:pt x="5512818" y="637736"/>
                  </a:cubicBezTo>
                  <a:cubicBezTo>
                    <a:pt x="5513481" y="814889"/>
                    <a:pt x="5505579" y="899340"/>
                    <a:pt x="5512818" y="1048904"/>
                  </a:cubicBezTo>
                  <a:cubicBezTo>
                    <a:pt x="5495559" y="1140367"/>
                    <a:pt x="5428176" y="1264472"/>
                    <a:pt x="5303031" y="1258691"/>
                  </a:cubicBezTo>
                  <a:cubicBezTo>
                    <a:pt x="5089797" y="1243622"/>
                    <a:pt x="4734093" y="1229494"/>
                    <a:pt x="4564510" y="1258691"/>
                  </a:cubicBezTo>
                  <a:cubicBezTo>
                    <a:pt x="4347602" y="1278514"/>
                    <a:pt x="4137425" y="1249282"/>
                    <a:pt x="3978787" y="1258691"/>
                  </a:cubicBezTo>
                  <a:cubicBezTo>
                    <a:pt x="3899438" y="1302730"/>
                    <a:pt x="3605666" y="1235246"/>
                    <a:pt x="3240266" y="1258691"/>
                  </a:cubicBezTo>
                  <a:cubicBezTo>
                    <a:pt x="2903420" y="1234470"/>
                    <a:pt x="2841927" y="1287064"/>
                    <a:pt x="2756409" y="1258691"/>
                  </a:cubicBezTo>
                  <a:cubicBezTo>
                    <a:pt x="2650407" y="1222701"/>
                    <a:pt x="2274053" y="1290526"/>
                    <a:pt x="2119752" y="1258691"/>
                  </a:cubicBezTo>
                  <a:cubicBezTo>
                    <a:pt x="1951423" y="1311771"/>
                    <a:pt x="1808960" y="1334741"/>
                    <a:pt x="1483097" y="1258691"/>
                  </a:cubicBezTo>
                  <a:cubicBezTo>
                    <a:pt x="1170903" y="1237370"/>
                    <a:pt x="1182686" y="1248500"/>
                    <a:pt x="999238" y="1258691"/>
                  </a:cubicBezTo>
                  <a:cubicBezTo>
                    <a:pt x="781813" y="1317611"/>
                    <a:pt x="346887" y="1290390"/>
                    <a:pt x="209785" y="1258691"/>
                  </a:cubicBezTo>
                  <a:cubicBezTo>
                    <a:pt x="80778" y="1270437"/>
                    <a:pt x="4983" y="1153425"/>
                    <a:pt x="0" y="1048904"/>
                  </a:cubicBezTo>
                  <a:cubicBezTo>
                    <a:pt x="5073" y="933648"/>
                    <a:pt x="23814" y="813971"/>
                    <a:pt x="0" y="637736"/>
                  </a:cubicBezTo>
                  <a:cubicBezTo>
                    <a:pt x="6446" y="449000"/>
                    <a:pt x="-5187" y="384043"/>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89799 h 1138773"/>
                        <a:gd name="connsiteX1" fmla="*/ 370849 w 9745302"/>
                        <a:gd name="connsiteY1" fmla="*/ 0 h 1138773"/>
                        <a:gd name="connsiteX2" fmla="*/ 1226191 w 9745302"/>
                        <a:gd name="connsiteY2" fmla="*/ 0 h 1138773"/>
                        <a:gd name="connsiteX3" fmla="*/ 2171569 w 9745302"/>
                        <a:gd name="connsiteY3" fmla="*/ 0 h 1138773"/>
                        <a:gd name="connsiteX4" fmla="*/ 3477092 w 9745302"/>
                        <a:gd name="connsiteY4" fmla="*/ 0 h 1138773"/>
                        <a:gd name="connsiteX5" fmla="*/ 4782615 w 9745302"/>
                        <a:gd name="connsiteY5" fmla="*/ 0 h 1138773"/>
                        <a:gd name="connsiteX6" fmla="*/ 5727992 w 9745302"/>
                        <a:gd name="connsiteY6" fmla="*/ 0 h 1138773"/>
                        <a:gd name="connsiteX7" fmla="*/ 6853443 w 9745302"/>
                        <a:gd name="connsiteY7" fmla="*/ 0 h 1138773"/>
                        <a:gd name="connsiteX8" fmla="*/ 8158966 w 9745302"/>
                        <a:gd name="connsiteY8" fmla="*/ 0 h 1138773"/>
                        <a:gd name="connsiteX9" fmla="*/ 9374452 w 9745302"/>
                        <a:gd name="connsiteY9" fmla="*/ 0 h 1138773"/>
                        <a:gd name="connsiteX10" fmla="*/ 9745302 w 9745302"/>
                        <a:gd name="connsiteY10" fmla="*/ 189799 h 1138773"/>
                        <a:gd name="connsiteX11" fmla="*/ 9745302 w 9745302"/>
                        <a:gd name="connsiteY11" fmla="*/ 576978 h 1138773"/>
                        <a:gd name="connsiteX12" fmla="*/ 9745302 w 9745302"/>
                        <a:gd name="connsiteY12" fmla="*/ 948973 h 1138773"/>
                        <a:gd name="connsiteX13" fmla="*/ 9374452 w 9745302"/>
                        <a:gd name="connsiteY13" fmla="*/ 1138773 h 1138773"/>
                        <a:gd name="connsiteX14" fmla="*/ 8068929 w 9745302"/>
                        <a:gd name="connsiteY14" fmla="*/ 1138773 h 1138773"/>
                        <a:gd name="connsiteX15" fmla="*/ 7033515 w 9745302"/>
                        <a:gd name="connsiteY15" fmla="*/ 1138773 h 1138773"/>
                        <a:gd name="connsiteX16" fmla="*/ 5727992 w 9745302"/>
                        <a:gd name="connsiteY16" fmla="*/ 1138773 h 1138773"/>
                        <a:gd name="connsiteX17" fmla="*/ 4872651 w 9745302"/>
                        <a:gd name="connsiteY17" fmla="*/ 1138773 h 1138773"/>
                        <a:gd name="connsiteX18" fmla="*/ 3747200 w 9745302"/>
                        <a:gd name="connsiteY18" fmla="*/ 1138773 h 1138773"/>
                        <a:gd name="connsiteX19" fmla="*/ 2621751 w 9745302"/>
                        <a:gd name="connsiteY19" fmla="*/ 1138773 h 1138773"/>
                        <a:gd name="connsiteX20" fmla="*/ 1766408 w 9745302"/>
                        <a:gd name="connsiteY20" fmla="*/ 1138773 h 1138773"/>
                        <a:gd name="connsiteX21" fmla="*/ 370849 w 9745302"/>
                        <a:gd name="connsiteY21" fmla="*/ 1138773 h 1138773"/>
                        <a:gd name="connsiteX22" fmla="*/ 0 w 9745302"/>
                        <a:gd name="connsiteY22" fmla="*/ 948973 h 1138773"/>
                        <a:gd name="connsiteX23" fmla="*/ 0 w 9745302"/>
                        <a:gd name="connsiteY23" fmla="*/ 576978 h 1138773"/>
                        <a:gd name="connsiteX24" fmla="*/ 0 w 9745302"/>
                        <a:gd name="connsiteY24" fmla="*/ 189799 h 1138773"/>
                        <a:gd name="connsiteX0" fmla="*/ 0 w 9745302"/>
                        <a:gd name="connsiteY0" fmla="*/ 189799 h 1138773"/>
                        <a:gd name="connsiteX1" fmla="*/ 370849 w 9745302"/>
                        <a:gd name="connsiteY1" fmla="*/ 0 h 1138773"/>
                        <a:gd name="connsiteX2" fmla="*/ 1586335 w 9745302"/>
                        <a:gd name="connsiteY2" fmla="*/ 0 h 1138773"/>
                        <a:gd name="connsiteX3" fmla="*/ 2621751 w 9745302"/>
                        <a:gd name="connsiteY3" fmla="*/ 0 h 1138773"/>
                        <a:gd name="connsiteX4" fmla="*/ 3477092 w 9745302"/>
                        <a:gd name="connsiteY4" fmla="*/ 0 h 1138773"/>
                        <a:gd name="connsiteX5" fmla="*/ 4422471 w 9745302"/>
                        <a:gd name="connsiteY5" fmla="*/ 0 h 1138773"/>
                        <a:gd name="connsiteX6" fmla="*/ 5277812 w 9745302"/>
                        <a:gd name="connsiteY6" fmla="*/ 0 h 1138773"/>
                        <a:gd name="connsiteX7" fmla="*/ 6133154 w 9745302"/>
                        <a:gd name="connsiteY7" fmla="*/ 0 h 1138773"/>
                        <a:gd name="connsiteX8" fmla="*/ 7258605 w 9745302"/>
                        <a:gd name="connsiteY8" fmla="*/ 0 h 1138773"/>
                        <a:gd name="connsiteX9" fmla="*/ 8294018 w 9745302"/>
                        <a:gd name="connsiteY9" fmla="*/ 0 h 1138773"/>
                        <a:gd name="connsiteX10" fmla="*/ 9374452 w 9745302"/>
                        <a:gd name="connsiteY10" fmla="*/ 0 h 1138773"/>
                        <a:gd name="connsiteX11" fmla="*/ 9745302 w 9745302"/>
                        <a:gd name="connsiteY11" fmla="*/ 189799 h 1138773"/>
                        <a:gd name="connsiteX12" fmla="*/ 9745302 w 9745302"/>
                        <a:gd name="connsiteY12" fmla="*/ 569386 h 1138773"/>
                        <a:gd name="connsiteX13" fmla="*/ 9745302 w 9745302"/>
                        <a:gd name="connsiteY13" fmla="*/ 948973 h 1138773"/>
                        <a:gd name="connsiteX14" fmla="*/ 9374452 w 9745302"/>
                        <a:gd name="connsiteY14" fmla="*/ 1138773 h 1138773"/>
                        <a:gd name="connsiteX15" fmla="*/ 8519110 w 9745302"/>
                        <a:gd name="connsiteY15" fmla="*/ 1138773 h 1138773"/>
                        <a:gd name="connsiteX16" fmla="*/ 7393659 w 9745302"/>
                        <a:gd name="connsiteY16" fmla="*/ 1138773 h 1138773"/>
                        <a:gd name="connsiteX17" fmla="*/ 6178173 w 9745302"/>
                        <a:gd name="connsiteY17" fmla="*/ 1138773 h 1138773"/>
                        <a:gd name="connsiteX18" fmla="*/ 5570430 w 9745302"/>
                        <a:gd name="connsiteY18" fmla="*/ 1138773 h 1138773"/>
                        <a:gd name="connsiteX19" fmla="*/ 4962686 w 9745302"/>
                        <a:gd name="connsiteY19" fmla="*/ 1138773 h 1138773"/>
                        <a:gd name="connsiteX20" fmla="*/ 3927272 w 9745302"/>
                        <a:gd name="connsiteY20" fmla="*/ 1138773 h 1138773"/>
                        <a:gd name="connsiteX21" fmla="*/ 2981893 w 9745302"/>
                        <a:gd name="connsiteY21" fmla="*/ 1138773 h 1138773"/>
                        <a:gd name="connsiteX22" fmla="*/ 2126552 w 9745302"/>
                        <a:gd name="connsiteY22" fmla="*/ 1138773 h 1138773"/>
                        <a:gd name="connsiteX23" fmla="*/ 370849 w 9745302"/>
                        <a:gd name="connsiteY23" fmla="*/ 1138773 h 1138773"/>
                        <a:gd name="connsiteX24" fmla="*/ 0 w 9745302"/>
                        <a:gd name="connsiteY24" fmla="*/ 948973 h 1138773"/>
                        <a:gd name="connsiteX25" fmla="*/ 0 w 9745302"/>
                        <a:gd name="connsiteY25" fmla="*/ 584570 h 1138773"/>
                        <a:gd name="connsiteX26" fmla="*/ 0 w 9745302"/>
                        <a:gd name="connsiteY26" fmla="*/ 189799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45302" h="1138773" fill="none" extrusionOk="0">
                          <a:moveTo>
                            <a:pt x="0" y="189799"/>
                          </a:moveTo>
                          <a:cubicBezTo>
                            <a:pt x="33734" y="50895"/>
                            <a:pt x="169997" y="31314"/>
                            <a:pt x="370849" y="0"/>
                          </a:cubicBezTo>
                          <a:cubicBezTo>
                            <a:pt x="768146" y="-4554"/>
                            <a:pt x="825929" y="-27365"/>
                            <a:pt x="1226191" y="0"/>
                          </a:cubicBezTo>
                          <a:cubicBezTo>
                            <a:pt x="1643050" y="59292"/>
                            <a:pt x="1843634" y="-38335"/>
                            <a:pt x="2171569" y="0"/>
                          </a:cubicBezTo>
                          <a:cubicBezTo>
                            <a:pt x="2429276" y="-242"/>
                            <a:pt x="3229272" y="-31732"/>
                            <a:pt x="3477092" y="0"/>
                          </a:cubicBezTo>
                          <a:cubicBezTo>
                            <a:pt x="3819122" y="-1919"/>
                            <a:pt x="4204788" y="2678"/>
                            <a:pt x="4782615" y="0"/>
                          </a:cubicBezTo>
                          <a:cubicBezTo>
                            <a:pt x="5372933" y="-11276"/>
                            <a:pt x="5497261" y="-18759"/>
                            <a:pt x="5727992" y="0"/>
                          </a:cubicBezTo>
                          <a:cubicBezTo>
                            <a:pt x="5918431" y="3197"/>
                            <a:pt x="6361947" y="60171"/>
                            <a:pt x="6853443" y="0"/>
                          </a:cubicBezTo>
                          <a:cubicBezTo>
                            <a:pt x="7291043" y="-32329"/>
                            <a:pt x="7517691" y="11615"/>
                            <a:pt x="8158966" y="0"/>
                          </a:cubicBezTo>
                          <a:cubicBezTo>
                            <a:pt x="8798464" y="39673"/>
                            <a:pt x="9054672" y="-14154"/>
                            <a:pt x="9374452" y="0"/>
                          </a:cubicBezTo>
                          <a:cubicBezTo>
                            <a:pt x="9594492" y="-4705"/>
                            <a:pt x="9740991" y="67587"/>
                            <a:pt x="9745302" y="189799"/>
                          </a:cubicBezTo>
                          <a:cubicBezTo>
                            <a:pt x="9728609" y="384870"/>
                            <a:pt x="9733192" y="411102"/>
                            <a:pt x="9745302" y="576978"/>
                          </a:cubicBezTo>
                          <a:cubicBezTo>
                            <a:pt x="9756954" y="744935"/>
                            <a:pt x="9731871" y="819947"/>
                            <a:pt x="9745302" y="948973"/>
                          </a:cubicBezTo>
                          <a:cubicBezTo>
                            <a:pt x="9726593" y="1059013"/>
                            <a:pt x="9618973" y="1172666"/>
                            <a:pt x="9374452" y="1138773"/>
                          </a:cubicBezTo>
                          <a:cubicBezTo>
                            <a:pt x="8929024" y="1119657"/>
                            <a:pt x="8358277" y="1106448"/>
                            <a:pt x="8068929" y="1138773"/>
                          </a:cubicBezTo>
                          <a:cubicBezTo>
                            <a:pt x="7744234" y="1159982"/>
                            <a:pt x="7333811" y="1122252"/>
                            <a:pt x="7033515" y="1138773"/>
                          </a:cubicBezTo>
                          <a:cubicBezTo>
                            <a:pt x="6793581" y="1217751"/>
                            <a:pt x="6306548" y="1131528"/>
                            <a:pt x="5727992" y="1138773"/>
                          </a:cubicBezTo>
                          <a:cubicBezTo>
                            <a:pt x="5137720" y="1119424"/>
                            <a:pt x="5044297" y="1161718"/>
                            <a:pt x="4872651" y="1138773"/>
                          </a:cubicBezTo>
                          <a:cubicBezTo>
                            <a:pt x="4730738" y="1097373"/>
                            <a:pt x="4041694" y="1166855"/>
                            <a:pt x="3747200" y="1138773"/>
                          </a:cubicBezTo>
                          <a:cubicBezTo>
                            <a:pt x="3454561" y="1191127"/>
                            <a:pt x="3189269" y="1210217"/>
                            <a:pt x="2621751" y="1138773"/>
                          </a:cubicBezTo>
                          <a:cubicBezTo>
                            <a:pt x="2069227" y="1119136"/>
                            <a:pt x="2086935" y="1131721"/>
                            <a:pt x="1766408" y="1138773"/>
                          </a:cubicBezTo>
                          <a:cubicBezTo>
                            <a:pt x="1427798" y="1171622"/>
                            <a:pt x="613951" y="1159798"/>
                            <a:pt x="370849" y="1138773"/>
                          </a:cubicBezTo>
                          <a:cubicBezTo>
                            <a:pt x="125163" y="1138033"/>
                            <a:pt x="-11631" y="1036149"/>
                            <a:pt x="0" y="948973"/>
                          </a:cubicBezTo>
                          <a:cubicBezTo>
                            <a:pt x="20370" y="843132"/>
                            <a:pt x="15023" y="722150"/>
                            <a:pt x="0" y="576978"/>
                          </a:cubicBezTo>
                          <a:cubicBezTo>
                            <a:pt x="-5780" y="411038"/>
                            <a:pt x="-10061" y="332185"/>
                            <a:pt x="0" y="189799"/>
                          </a:cubicBezTo>
                          <a:close/>
                        </a:path>
                        <a:path w="9745302" h="1138773" stroke="0" extrusionOk="0">
                          <a:moveTo>
                            <a:pt x="0" y="189799"/>
                          </a:moveTo>
                          <a:cubicBezTo>
                            <a:pt x="16614" y="117447"/>
                            <a:pt x="200800" y="17877"/>
                            <a:pt x="370849" y="0"/>
                          </a:cubicBezTo>
                          <a:cubicBezTo>
                            <a:pt x="723765" y="24560"/>
                            <a:pt x="1209354" y="-4022"/>
                            <a:pt x="1586335" y="0"/>
                          </a:cubicBezTo>
                          <a:cubicBezTo>
                            <a:pt x="1933545" y="38704"/>
                            <a:pt x="2206163" y="53582"/>
                            <a:pt x="2621751" y="0"/>
                          </a:cubicBezTo>
                          <a:cubicBezTo>
                            <a:pt x="3017748" y="-12588"/>
                            <a:pt x="3060429" y="-14142"/>
                            <a:pt x="3477092" y="0"/>
                          </a:cubicBezTo>
                          <a:cubicBezTo>
                            <a:pt x="3879287" y="46157"/>
                            <a:pt x="4216579" y="21895"/>
                            <a:pt x="4422471" y="0"/>
                          </a:cubicBezTo>
                          <a:cubicBezTo>
                            <a:pt x="4652746" y="-15778"/>
                            <a:pt x="4963747" y="-37847"/>
                            <a:pt x="5277812" y="0"/>
                          </a:cubicBezTo>
                          <a:cubicBezTo>
                            <a:pt x="5637203" y="63471"/>
                            <a:pt x="5916117" y="-16727"/>
                            <a:pt x="6133154" y="0"/>
                          </a:cubicBezTo>
                          <a:cubicBezTo>
                            <a:pt x="6345998" y="-1838"/>
                            <a:pt x="6772753" y="-16700"/>
                            <a:pt x="7258605" y="0"/>
                          </a:cubicBezTo>
                          <a:cubicBezTo>
                            <a:pt x="7811908" y="50932"/>
                            <a:pt x="8087766" y="51238"/>
                            <a:pt x="8294018" y="0"/>
                          </a:cubicBezTo>
                          <a:cubicBezTo>
                            <a:pt x="8516419" y="-102515"/>
                            <a:pt x="9030363" y="60159"/>
                            <a:pt x="9374452" y="0"/>
                          </a:cubicBezTo>
                          <a:cubicBezTo>
                            <a:pt x="9565687" y="-10990"/>
                            <a:pt x="9765166" y="81138"/>
                            <a:pt x="9745302" y="189799"/>
                          </a:cubicBezTo>
                          <a:cubicBezTo>
                            <a:pt x="9730807" y="277642"/>
                            <a:pt x="9737212" y="404330"/>
                            <a:pt x="9745302" y="569386"/>
                          </a:cubicBezTo>
                          <a:cubicBezTo>
                            <a:pt x="9739597" y="750397"/>
                            <a:pt x="9734874" y="793985"/>
                            <a:pt x="9745302" y="948973"/>
                          </a:cubicBezTo>
                          <a:cubicBezTo>
                            <a:pt x="9724874" y="1069193"/>
                            <a:pt x="9623118" y="1157563"/>
                            <a:pt x="9374452" y="1138773"/>
                          </a:cubicBezTo>
                          <a:cubicBezTo>
                            <a:pt x="9194933" y="1150034"/>
                            <a:pt x="8896092" y="1207846"/>
                            <a:pt x="8519110" y="1138773"/>
                          </a:cubicBezTo>
                          <a:cubicBezTo>
                            <a:pt x="8138234" y="1127521"/>
                            <a:pt x="7725780" y="1132321"/>
                            <a:pt x="7393659" y="1138773"/>
                          </a:cubicBezTo>
                          <a:cubicBezTo>
                            <a:pt x="7012108" y="1207538"/>
                            <a:pt x="6542920" y="1162345"/>
                            <a:pt x="6178173" y="1138773"/>
                          </a:cubicBezTo>
                          <a:cubicBezTo>
                            <a:pt x="5945105" y="1143856"/>
                            <a:pt x="5810202" y="1134513"/>
                            <a:pt x="5570430" y="1138773"/>
                          </a:cubicBezTo>
                          <a:cubicBezTo>
                            <a:pt x="5330658" y="1143033"/>
                            <a:pt x="5145124" y="1157616"/>
                            <a:pt x="4962686" y="1138773"/>
                          </a:cubicBezTo>
                          <a:cubicBezTo>
                            <a:pt x="4604838" y="1164440"/>
                            <a:pt x="4215280" y="1142812"/>
                            <a:pt x="3927272" y="1138773"/>
                          </a:cubicBezTo>
                          <a:cubicBezTo>
                            <a:pt x="3626239" y="1133553"/>
                            <a:pt x="3238385" y="1169316"/>
                            <a:pt x="2981893" y="1138773"/>
                          </a:cubicBezTo>
                          <a:cubicBezTo>
                            <a:pt x="2764487" y="1141872"/>
                            <a:pt x="2561545" y="1140260"/>
                            <a:pt x="2126552" y="1138773"/>
                          </a:cubicBezTo>
                          <a:cubicBezTo>
                            <a:pt x="1670567" y="1271367"/>
                            <a:pt x="1078454" y="1173557"/>
                            <a:pt x="370849" y="1138773"/>
                          </a:cubicBezTo>
                          <a:cubicBezTo>
                            <a:pt x="173737" y="1160035"/>
                            <a:pt x="-28906" y="1049564"/>
                            <a:pt x="0" y="948973"/>
                          </a:cubicBezTo>
                          <a:cubicBezTo>
                            <a:pt x="-5757" y="810170"/>
                            <a:pt x="26332" y="683645"/>
                            <a:pt x="0" y="584570"/>
                          </a:cubicBezTo>
                          <a:cubicBezTo>
                            <a:pt x="-14914" y="481199"/>
                            <a:pt x="-51211" y="376390"/>
                            <a:pt x="0" y="189799"/>
                          </a:cubicBezTo>
                          <a:close/>
                        </a:path>
                        <a:path w="9745302" h="1138773" fill="none" stroke="0" extrusionOk="0">
                          <a:moveTo>
                            <a:pt x="0" y="189799"/>
                          </a:moveTo>
                          <a:cubicBezTo>
                            <a:pt x="1979" y="82565"/>
                            <a:pt x="173948" y="8153"/>
                            <a:pt x="370849" y="0"/>
                          </a:cubicBezTo>
                          <a:cubicBezTo>
                            <a:pt x="764400" y="-1281"/>
                            <a:pt x="825145" y="-16910"/>
                            <a:pt x="1226191" y="0"/>
                          </a:cubicBezTo>
                          <a:cubicBezTo>
                            <a:pt x="1578037" y="25032"/>
                            <a:pt x="1884480" y="-25683"/>
                            <a:pt x="2171569" y="0"/>
                          </a:cubicBezTo>
                          <a:cubicBezTo>
                            <a:pt x="2465878" y="43695"/>
                            <a:pt x="3195477" y="14439"/>
                            <a:pt x="3477092" y="0"/>
                          </a:cubicBezTo>
                          <a:cubicBezTo>
                            <a:pt x="3784605" y="-13803"/>
                            <a:pt x="4164617" y="-5898"/>
                            <a:pt x="4782615" y="0"/>
                          </a:cubicBezTo>
                          <a:cubicBezTo>
                            <a:pt x="5375039" y="-11836"/>
                            <a:pt x="5469451" y="-33411"/>
                            <a:pt x="5727992" y="0"/>
                          </a:cubicBezTo>
                          <a:cubicBezTo>
                            <a:pt x="5953967" y="26129"/>
                            <a:pt x="6359773" y="-14500"/>
                            <a:pt x="6853443" y="0"/>
                          </a:cubicBezTo>
                          <a:cubicBezTo>
                            <a:pt x="7305234" y="-37630"/>
                            <a:pt x="7575770" y="-23874"/>
                            <a:pt x="8158966" y="0"/>
                          </a:cubicBezTo>
                          <a:cubicBezTo>
                            <a:pt x="8810492" y="51121"/>
                            <a:pt x="9082038" y="-18885"/>
                            <a:pt x="9374452" y="0"/>
                          </a:cubicBezTo>
                          <a:cubicBezTo>
                            <a:pt x="9590383" y="487"/>
                            <a:pt x="9738850" y="73483"/>
                            <a:pt x="9745302" y="189799"/>
                          </a:cubicBezTo>
                          <a:cubicBezTo>
                            <a:pt x="9724816" y="378963"/>
                            <a:pt x="9739176" y="410551"/>
                            <a:pt x="9745302" y="576978"/>
                          </a:cubicBezTo>
                          <a:cubicBezTo>
                            <a:pt x="9759670" y="743466"/>
                            <a:pt x="9721590" y="797184"/>
                            <a:pt x="9745302" y="948973"/>
                          </a:cubicBezTo>
                          <a:cubicBezTo>
                            <a:pt x="9700821" y="1024610"/>
                            <a:pt x="9590956" y="1133422"/>
                            <a:pt x="9374452" y="1138773"/>
                          </a:cubicBezTo>
                          <a:cubicBezTo>
                            <a:pt x="8927311" y="1068012"/>
                            <a:pt x="8364455" y="1104164"/>
                            <a:pt x="8068929" y="1138773"/>
                          </a:cubicBezTo>
                          <a:cubicBezTo>
                            <a:pt x="7766284" y="1140843"/>
                            <a:pt x="7290152" y="1165907"/>
                            <a:pt x="7033515" y="1138773"/>
                          </a:cubicBezTo>
                          <a:cubicBezTo>
                            <a:pt x="6737307" y="1115103"/>
                            <a:pt x="6237878" y="1219034"/>
                            <a:pt x="5727992" y="1138773"/>
                          </a:cubicBezTo>
                          <a:cubicBezTo>
                            <a:pt x="5140209" y="1120018"/>
                            <a:pt x="5064619" y="1153301"/>
                            <a:pt x="4872651" y="1138773"/>
                          </a:cubicBezTo>
                          <a:cubicBezTo>
                            <a:pt x="4671472" y="1102277"/>
                            <a:pt x="3958105" y="1152366"/>
                            <a:pt x="3747200" y="1138773"/>
                          </a:cubicBezTo>
                          <a:cubicBezTo>
                            <a:pt x="3430127" y="1158057"/>
                            <a:pt x="3147730" y="1154537"/>
                            <a:pt x="2621751" y="1138773"/>
                          </a:cubicBezTo>
                          <a:cubicBezTo>
                            <a:pt x="2066997" y="1122493"/>
                            <a:pt x="2095171" y="1127702"/>
                            <a:pt x="1766408" y="1138773"/>
                          </a:cubicBezTo>
                          <a:cubicBezTo>
                            <a:pt x="1458240" y="1164779"/>
                            <a:pt x="689809" y="1113053"/>
                            <a:pt x="370849" y="1138773"/>
                          </a:cubicBezTo>
                          <a:cubicBezTo>
                            <a:pt x="103737" y="1144780"/>
                            <a:pt x="-24986" y="1064895"/>
                            <a:pt x="0" y="948973"/>
                          </a:cubicBezTo>
                          <a:cubicBezTo>
                            <a:pt x="30480" y="829770"/>
                            <a:pt x="19289" y="731290"/>
                            <a:pt x="0" y="576978"/>
                          </a:cubicBezTo>
                          <a:cubicBezTo>
                            <a:pt x="-20157" y="428512"/>
                            <a:pt x="3422" y="342154"/>
                            <a:pt x="0" y="18979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17" name="TextBox 16">
              <a:extLst>
                <a:ext uri="{FF2B5EF4-FFF2-40B4-BE49-F238E27FC236}">
                  <a16:creationId xmlns:a16="http://schemas.microsoft.com/office/drawing/2014/main" id="{5AEF2592-C371-6D47-AFE3-31E89D0039A1}"/>
                </a:ext>
              </a:extLst>
            </p:cNvPr>
            <p:cNvSpPr txBox="1"/>
            <p:nvPr/>
          </p:nvSpPr>
          <p:spPr>
            <a:xfrm>
              <a:off x="-3508223" y="3909533"/>
              <a:ext cx="5294461" cy="10684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tìm</a:t>
              </a:r>
              <a:r>
                <a:rPr lang="en-US" sz="2800" b="1" i="1" dirty="0">
                  <a:solidFill>
                    <a:srgbClr val="224E4A"/>
                  </a:solidFill>
                  <a:latin typeface="Cambria" panose="02040503050406030204" pitchFamily="18" charset="0"/>
                </a:rPr>
                <a:t> ra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kiến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khác</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11" name="Group 10">
            <a:extLst>
              <a:ext uri="{FF2B5EF4-FFF2-40B4-BE49-F238E27FC236}">
                <a16:creationId xmlns:a16="http://schemas.microsoft.com/office/drawing/2014/main" id="{1C5ED2D8-D22E-FB44-A1BE-E59BA7A7AEA9}"/>
              </a:ext>
            </a:extLst>
          </p:cNvPr>
          <p:cNvGrpSpPr/>
          <p:nvPr/>
        </p:nvGrpSpPr>
        <p:grpSpPr>
          <a:xfrm>
            <a:off x="633089" y="2226660"/>
            <a:ext cx="9745302" cy="907055"/>
            <a:chOff x="-3696975" y="3771034"/>
            <a:chExt cx="5512818" cy="1258691"/>
          </a:xfrm>
        </p:grpSpPr>
        <p:sp>
          <p:nvSpPr>
            <p:cNvPr id="19" name="Rectangle: Rounded Corners 22">
              <a:extLst>
                <a:ext uri="{FF2B5EF4-FFF2-40B4-BE49-F238E27FC236}">
                  <a16:creationId xmlns:a16="http://schemas.microsoft.com/office/drawing/2014/main" id="{BFA66D42-6E67-7146-80FE-C373037F1707}"/>
                </a:ext>
              </a:extLst>
            </p:cNvPr>
            <p:cNvSpPr/>
            <p:nvPr/>
          </p:nvSpPr>
          <p:spPr>
            <a:xfrm>
              <a:off x="-3696975" y="3771034"/>
              <a:ext cx="5512818" cy="1258691"/>
            </a:xfrm>
            <a:custGeom>
              <a:avLst/>
              <a:gdLst>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 name="connsiteX0" fmla="*/ 0 w 5512818"/>
                <a:gd name="connsiteY0" fmla="*/ 209784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4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954222 w 5512818"/>
                <a:gd name="connsiteY21" fmla="*/ 1258691 h 1258691"/>
                <a:gd name="connsiteX22" fmla="*/ 1686826 w 5512818"/>
                <a:gd name="connsiteY22" fmla="*/ 1258691 h 1258691"/>
                <a:gd name="connsiteX23" fmla="*/ 1202968 w 5512818"/>
                <a:gd name="connsiteY23" fmla="*/ 1258691 h 1258691"/>
                <a:gd name="connsiteX24" fmla="*/ 209785 w 5512818"/>
                <a:gd name="connsiteY24" fmla="*/ 1258691 h 1258691"/>
                <a:gd name="connsiteX25" fmla="*/ 0 w 5512818"/>
                <a:gd name="connsiteY25" fmla="*/ 1048904 h 1258691"/>
                <a:gd name="connsiteX26" fmla="*/ 0 w 5512818"/>
                <a:gd name="connsiteY26" fmla="*/ 646127 h 1258691"/>
                <a:gd name="connsiteX27" fmla="*/ 0 w 5512818"/>
                <a:gd name="connsiteY27" fmla="*/ 209784 h 1258691"/>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4"/>
                  </a:moveTo>
                  <a:cubicBezTo>
                    <a:pt x="25951" y="54080"/>
                    <a:pt x="96662" y="67804"/>
                    <a:pt x="209785" y="0"/>
                  </a:cubicBezTo>
                  <a:cubicBezTo>
                    <a:pt x="434367" y="-4604"/>
                    <a:pt x="465888" y="-32023"/>
                    <a:pt x="693643" y="0"/>
                  </a:cubicBezTo>
                  <a:cubicBezTo>
                    <a:pt x="938840" y="76310"/>
                    <a:pt x="1017097" y="-67193"/>
                    <a:pt x="1228434" y="0"/>
                  </a:cubicBezTo>
                  <a:cubicBezTo>
                    <a:pt x="1327359" y="-37270"/>
                    <a:pt x="1827334" y="-33495"/>
                    <a:pt x="1966955" y="0"/>
                  </a:cubicBezTo>
                  <a:cubicBezTo>
                    <a:pt x="2202474" y="-32394"/>
                    <a:pt x="2406620" y="-16266"/>
                    <a:pt x="2705476" y="0"/>
                  </a:cubicBezTo>
                  <a:cubicBezTo>
                    <a:pt x="3019084" y="-24588"/>
                    <a:pt x="3114300" y="-20371"/>
                    <a:pt x="3240266" y="0"/>
                  </a:cubicBezTo>
                  <a:cubicBezTo>
                    <a:pt x="3350406" y="4636"/>
                    <a:pt x="3584421" y="133943"/>
                    <a:pt x="3876922" y="0"/>
                  </a:cubicBezTo>
                  <a:cubicBezTo>
                    <a:pt x="4130506" y="-20501"/>
                    <a:pt x="4262003" y="-312"/>
                    <a:pt x="4615443" y="0"/>
                  </a:cubicBezTo>
                  <a:cubicBezTo>
                    <a:pt x="4996255" y="70954"/>
                    <a:pt x="5095836" y="-43917"/>
                    <a:pt x="5303031" y="0"/>
                  </a:cubicBezTo>
                  <a:cubicBezTo>
                    <a:pt x="5438204" y="-12575"/>
                    <a:pt x="5508594" y="58663"/>
                    <a:pt x="5512818" y="209784"/>
                  </a:cubicBezTo>
                  <a:cubicBezTo>
                    <a:pt x="5506539" y="430891"/>
                    <a:pt x="5509436" y="466335"/>
                    <a:pt x="5512818" y="637736"/>
                  </a:cubicBezTo>
                  <a:cubicBezTo>
                    <a:pt x="5511856" y="841921"/>
                    <a:pt x="5505274" y="909944"/>
                    <a:pt x="5512818" y="1048904"/>
                  </a:cubicBezTo>
                  <a:cubicBezTo>
                    <a:pt x="5510049" y="1192873"/>
                    <a:pt x="5449921" y="1295126"/>
                    <a:pt x="5303031" y="1258691"/>
                  </a:cubicBezTo>
                  <a:cubicBezTo>
                    <a:pt x="5041575" y="1258518"/>
                    <a:pt x="4717246" y="1192052"/>
                    <a:pt x="4564510" y="1258691"/>
                  </a:cubicBezTo>
                  <a:cubicBezTo>
                    <a:pt x="4368477" y="1294130"/>
                    <a:pt x="4173361" y="1217066"/>
                    <a:pt x="3978787" y="1258691"/>
                  </a:cubicBezTo>
                  <a:cubicBezTo>
                    <a:pt x="3845113" y="1387852"/>
                    <a:pt x="3532372" y="1177779"/>
                    <a:pt x="3240266" y="1258691"/>
                  </a:cubicBezTo>
                  <a:cubicBezTo>
                    <a:pt x="2910566" y="1225293"/>
                    <a:pt x="2840155" y="1291938"/>
                    <a:pt x="2756409" y="1258691"/>
                  </a:cubicBezTo>
                  <a:cubicBezTo>
                    <a:pt x="2698017" y="1194910"/>
                    <a:pt x="2293767" y="1310376"/>
                    <a:pt x="2119752" y="1258691"/>
                  </a:cubicBezTo>
                  <a:cubicBezTo>
                    <a:pt x="1940313" y="1367525"/>
                    <a:pt x="1801730" y="1312577"/>
                    <a:pt x="1483097" y="1258691"/>
                  </a:cubicBezTo>
                  <a:cubicBezTo>
                    <a:pt x="1170401" y="1239723"/>
                    <a:pt x="1179712" y="1250635"/>
                    <a:pt x="999238" y="1258691"/>
                  </a:cubicBezTo>
                  <a:cubicBezTo>
                    <a:pt x="788817" y="1349479"/>
                    <a:pt x="325238" y="1291337"/>
                    <a:pt x="209785" y="1258691"/>
                  </a:cubicBezTo>
                  <a:cubicBezTo>
                    <a:pt x="84144" y="1272498"/>
                    <a:pt x="15" y="1136270"/>
                    <a:pt x="0" y="1048904"/>
                  </a:cubicBezTo>
                  <a:cubicBezTo>
                    <a:pt x="11448" y="928341"/>
                    <a:pt x="14787" y="777821"/>
                    <a:pt x="0" y="637736"/>
                  </a:cubicBezTo>
                  <a:cubicBezTo>
                    <a:pt x="173" y="448624"/>
                    <a:pt x="-10408" y="363671"/>
                    <a:pt x="0" y="209784"/>
                  </a:cubicBezTo>
                  <a:close/>
                </a:path>
                <a:path w="5512818" h="1258691" stroke="0" extrusionOk="0">
                  <a:moveTo>
                    <a:pt x="0" y="209784"/>
                  </a:moveTo>
                  <a:cubicBezTo>
                    <a:pt x="8539" y="137581"/>
                    <a:pt x="117094" y="24814"/>
                    <a:pt x="209785" y="0"/>
                  </a:cubicBezTo>
                  <a:cubicBezTo>
                    <a:pt x="412949" y="24877"/>
                    <a:pt x="641682" y="-35306"/>
                    <a:pt x="897373" y="0"/>
                  </a:cubicBezTo>
                  <a:cubicBezTo>
                    <a:pt x="1096254" y="30197"/>
                    <a:pt x="1236799" y="72024"/>
                    <a:pt x="1483097" y="0"/>
                  </a:cubicBezTo>
                  <a:cubicBezTo>
                    <a:pt x="1707829" y="-12835"/>
                    <a:pt x="1732381" y="-15338"/>
                    <a:pt x="1966955" y="0"/>
                  </a:cubicBezTo>
                  <a:cubicBezTo>
                    <a:pt x="2182965" y="81632"/>
                    <a:pt x="2368493" y="62623"/>
                    <a:pt x="2501746" y="0"/>
                  </a:cubicBezTo>
                  <a:cubicBezTo>
                    <a:pt x="2655127" y="-25214"/>
                    <a:pt x="2843252" y="-98887"/>
                    <a:pt x="2985604" y="0"/>
                  </a:cubicBezTo>
                  <a:cubicBezTo>
                    <a:pt x="3187752" y="62145"/>
                    <a:pt x="3323538" y="-61204"/>
                    <a:pt x="3469462" y="0"/>
                  </a:cubicBezTo>
                  <a:cubicBezTo>
                    <a:pt x="3622924" y="22509"/>
                    <a:pt x="3871350" y="13553"/>
                    <a:pt x="4106118" y="0"/>
                  </a:cubicBezTo>
                  <a:cubicBezTo>
                    <a:pt x="4438934" y="69117"/>
                    <a:pt x="4586443" y="67390"/>
                    <a:pt x="4691841" y="0"/>
                  </a:cubicBezTo>
                  <a:cubicBezTo>
                    <a:pt x="4813339" y="-159114"/>
                    <a:pt x="5131366" y="117621"/>
                    <a:pt x="5303031" y="0"/>
                  </a:cubicBezTo>
                  <a:cubicBezTo>
                    <a:pt x="5434053" y="-26100"/>
                    <a:pt x="5527732" y="90574"/>
                    <a:pt x="5512818" y="209784"/>
                  </a:cubicBezTo>
                  <a:cubicBezTo>
                    <a:pt x="5514672" y="327385"/>
                    <a:pt x="5507459" y="444266"/>
                    <a:pt x="5512818" y="629344"/>
                  </a:cubicBezTo>
                  <a:cubicBezTo>
                    <a:pt x="5505435" y="820070"/>
                    <a:pt x="5515857" y="875594"/>
                    <a:pt x="5512818" y="1048904"/>
                  </a:cubicBezTo>
                  <a:cubicBezTo>
                    <a:pt x="5508190" y="1150534"/>
                    <a:pt x="5445242" y="1327473"/>
                    <a:pt x="5303031" y="1258691"/>
                  </a:cubicBezTo>
                  <a:cubicBezTo>
                    <a:pt x="5227730" y="1260377"/>
                    <a:pt x="5018012" y="1402489"/>
                    <a:pt x="4819173" y="1258691"/>
                  </a:cubicBezTo>
                  <a:cubicBezTo>
                    <a:pt x="4631186" y="1270701"/>
                    <a:pt x="4312359" y="1287437"/>
                    <a:pt x="4182517" y="1258691"/>
                  </a:cubicBezTo>
                  <a:cubicBezTo>
                    <a:pt x="3963408" y="1353007"/>
                    <a:pt x="3697614" y="1282434"/>
                    <a:pt x="3494929" y="1258691"/>
                  </a:cubicBezTo>
                  <a:cubicBezTo>
                    <a:pt x="3365778" y="1271090"/>
                    <a:pt x="3295298" y="1239995"/>
                    <a:pt x="3151135" y="1258691"/>
                  </a:cubicBezTo>
                  <a:cubicBezTo>
                    <a:pt x="3017672" y="1260083"/>
                    <a:pt x="2925861" y="1267877"/>
                    <a:pt x="2807340" y="1258691"/>
                  </a:cubicBezTo>
                  <a:cubicBezTo>
                    <a:pt x="2582705" y="1306642"/>
                    <a:pt x="2348584" y="1265584"/>
                    <a:pt x="2221617" y="1258691"/>
                  </a:cubicBezTo>
                  <a:cubicBezTo>
                    <a:pt x="2129526" y="1254995"/>
                    <a:pt x="2042996" y="1296997"/>
                    <a:pt x="1954222" y="1258691"/>
                  </a:cubicBezTo>
                  <a:cubicBezTo>
                    <a:pt x="1884345" y="1223769"/>
                    <a:pt x="1814465" y="1272461"/>
                    <a:pt x="1686826" y="1258691"/>
                  </a:cubicBezTo>
                  <a:cubicBezTo>
                    <a:pt x="1546015" y="1303940"/>
                    <a:pt x="1385559" y="1265250"/>
                    <a:pt x="1202968" y="1258691"/>
                  </a:cubicBezTo>
                  <a:cubicBezTo>
                    <a:pt x="1028595" y="1356038"/>
                    <a:pt x="509518" y="1250075"/>
                    <a:pt x="209785" y="1258691"/>
                  </a:cubicBezTo>
                  <a:cubicBezTo>
                    <a:pt x="72201" y="1269805"/>
                    <a:pt x="10356" y="1141454"/>
                    <a:pt x="0" y="1048904"/>
                  </a:cubicBezTo>
                  <a:cubicBezTo>
                    <a:pt x="1003" y="951061"/>
                    <a:pt x="-9462" y="775322"/>
                    <a:pt x="0" y="646127"/>
                  </a:cubicBezTo>
                  <a:cubicBezTo>
                    <a:pt x="4118" y="514825"/>
                    <a:pt x="2701" y="436378"/>
                    <a:pt x="0" y="209784"/>
                  </a:cubicBezTo>
                  <a:close/>
                </a:path>
                <a:path w="5512818" h="1258691" fill="none" stroke="0" extrusionOk="0">
                  <a:moveTo>
                    <a:pt x="0" y="209784"/>
                  </a:moveTo>
                  <a:cubicBezTo>
                    <a:pt x="36016" y="116367"/>
                    <a:pt x="112908" y="50483"/>
                    <a:pt x="209785" y="0"/>
                  </a:cubicBezTo>
                  <a:cubicBezTo>
                    <a:pt x="431926" y="-10831"/>
                    <a:pt x="459274" y="-18452"/>
                    <a:pt x="693643" y="0"/>
                  </a:cubicBezTo>
                  <a:cubicBezTo>
                    <a:pt x="905679" y="17205"/>
                    <a:pt x="1111918" y="-86630"/>
                    <a:pt x="1228434" y="0"/>
                  </a:cubicBezTo>
                  <a:cubicBezTo>
                    <a:pt x="1420488" y="49734"/>
                    <a:pt x="1802562" y="40525"/>
                    <a:pt x="1966955" y="0"/>
                  </a:cubicBezTo>
                  <a:cubicBezTo>
                    <a:pt x="2149368" y="4357"/>
                    <a:pt x="2346156" y="-32937"/>
                    <a:pt x="2705476" y="0"/>
                  </a:cubicBezTo>
                  <a:cubicBezTo>
                    <a:pt x="3037136" y="-20501"/>
                    <a:pt x="3108327" y="-47769"/>
                    <a:pt x="3240266" y="0"/>
                  </a:cubicBezTo>
                  <a:cubicBezTo>
                    <a:pt x="3345040" y="52033"/>
                    <a:pt x="3562594" y="-12823"/>
                    <a:pt x="3876922" y="0"/>
                  </a:cubicBezTo>
                  <a:cubicBezTo>
                    <a:pt x="4140842" y="-60652"/>
                    <a:pt x="4258668" y="-26257"/>
                    <a:pt x="4615443" y="0"/>
                  </a:cubicBezTo>
                  <a:cubicBezTo>
                    <a:pt x="4978147" y="30122"/>
                    <a:pt x="5152932" y="-44953"/>
                    <a:pt x="5303031" y="0"/>
                  </a:cubicBezTo>
                  <a:cubicBezTo>
                    <a:pt x="5429474" y="3698"/>
                    <a:pt x="5509398" y="80011"/>
                    <a:pt x="5512818" y="209784"/>
                  </a:cubicBezTo>
                  <a:cubicBezTo>
                    <a:pt x="5497245" y="416871"/>
                    <a:pt x="5509458" y="445103"/>
                    <a:pt x="5512818" y="637736"/>
                  </a:cubicBezTo>
                  <a:cubicBezTo>
                    <a:pt x="5523263" y="825658"/>
                    <a:pt x="5501955" y="874633"/>
                    <a:pt x="5512818" y="1048904"/>
                  </a:cubicBezTo>
                  <a:cubicBezTo>
                    <a:pt x="5488258" y="1117926"/>
                    <a:pt x="5400208" y="1266245"/>
                    <a:pt x="5303031" y="1258691"/>
                  </a:cubicBezTo>
                  <a:cubicBezTo>
                    <a:pt x="5026701" y="1171927"/>
                    <a:pt x="4732991" y="1234871"/>
                    <a:pt x="4564510" y="1258691"/>
                  </a:cubicBezTo>
                  <a:cubicBezTo>
                    <a:pt x="4438431" y="1253614"/>
                    <a:pt x="4117967" y="1325295"/>
                    <a:pt x="3978787" y="1258691"/>
                  </a:cubicBezTo>
                  <a:cubicBezTo>
                    <a:pt x="3795994" y="1246174"/>
                    <a:pt x="3537310" y="1427704"/>
                    <a:pt x="3240266" y="1258691"/>
                  </a:cubicBezTo>
                  <a:cubicBezTo>
                    <a:pt x="2903584" y="1225198"/>
                    <a:pt x="2855496" y="1290084"/>
                    <a:pt x="2756409" y="1258691"/>
                  </a:cubicBezTo>
                  <a:cubicBezTo>
                    <a:pt x="2669651" y="1209023"/>
                    <a:pt x="2241510" y="1253451"/>
                    <a:pt x="2119752" y="1258691"/>
                  </a:cubicBezTo>
                  <a:cubicBezTo>
                    <a:pt x="1942365" y="1291911"/>
                    <a:pt x="1749949" y="1298008"/>
                    <a:pt x="1483097" y="1258691"/>
                  </a:cubicBezTo>
                  <a:cubicBezTo>
                    <a:pt x="1166995" y="1241505"/>
                    <a:pt x="1184052" y="1248283"/>
                    <a:pt x="999238" y="1258691"/>
                  </a:cubicBezTo>
                  <a:cubicBezTo>
                    <a:pt x="790097" y="1304846"/>
                    <a:pt x="379649" y="1241978"/>
                    <a:pt x="209785" y="1258691"/>
                  </a:cubicBezTo>
                  <a:cubicBezTo>
                    <a:pt x="43757" y="1284449"/>
                    <a:pt x="-27" y="1168240"/>
                    <a:pt x="0" y="1048904"/>
                  </a:cubicBezTo>
                  <a:cubicBezTo>
                    <a:pt x="25656" y="929091"/>
                    <a:pt x="9156" y="817787"/>
                    <a:pt x="0" y="637736"/>
                  </a:cubicBezTo>
                  <a:cubicBezTo>
                    <a:pt x="-18745" y="477058"/>
                    <a:pt x="-18108" y="372967"/>
                    <a:pt x="0" y="209784"/>
                  </a:cubicBezTo>
                  <a:close/>
                </a:path>
                <a:path w="5512818" h="1258691" fill="none" stroke="0" extrusionOk="0">
                  <a:moveTo>
                    <a:pt x="0" y="209784"/>
                  </a:moveTo>
                  <a:cubicBezTo>
                    <a:pt x="15726" y="70395"/>
                    <a:pt x="106634" y="67437"/>
                    <a:pt x="209785" y="0"/>
                  </a:cubicBezTo>
                  <a:cubicBezTo>
                    <a:pt x="434596" y="-1325"/>
                    <a:pt x="461373" y="-26909"/>
                    <a:pt x="693643" y="0"/>
                  </a:cubicBezTo>
                  <a:cubicBezTo>
                    <a:pt x="912845" y="47164"/>
                    <a:pt x="1044912" y="-60808"/>
                    <a:pt x="1228434" y="0"/>
                  </a:cubicBezTo>
                  <a:cubicBezTo>
                    <a:pt x="1361278" y="-8556"/>
                    <a:pt x="1806923" y="-23505"/>
                    <a:pt x="1966955" y="0"/>
                  </a:cubicBezTo>
                  <a:cubicBezTo>
                    <a:pt x="2156146" y="-7608"/>
                    <a:pt x="2347935" y="-48603"/>
                    <a:pt x="2705476" y="0"/>
                  </a:cubicBezTo>
                  <a:cubicBezTo>
                    <a:pt x="3017868" y="-28454"/>
                    <a:pt x="3105284" y="-25093"/>
                    <a:pt x="3240266" y="0"/>
                  </a:cubicBezTo>
                  <a:cubicBezTo>
                    <a:pt x="3321149" y="17561"/>
                    <a:pt x="3578012" y="77136"/>
                    <a:pt x="3876922" y="0"/>
                  </a:cubicBezTo>
                  <a:cubicBezTo>
                    <a:pt x="4130269" y="-28091"/>
                    <a:pt x="4280181" y="-7322"/>
                    <a:pt x="4615443" y="0"/>
                  </a:cubicBezTo>
                  <a:cubicBezTo>
                    <a:pt x="5010134" y="82166"/>
                    <a:pt x="5112971" y="-51327"/>
                    <a:pt x="5303031" y="0"/>
                  </a:cubicBezTo>
                  <a:cubicBezTo>
                    <a:pt x="5439185" y="-716"/>
                    <a:pt x="5487265" y="71920"/>
                    <a:pt x="5512818" y="209784"/>
                  </a:cubicBezTo>
                  <a:cubicBezTo>
                    <a:pt x="5502983" y="423638"/>
                    <a:pt x="5513673" y="461072"/>
                    <a:pt x="5512818" y="637736"/>
                  </a:cubicBezTo>
                  <a:cubicBezTo>
                    <a:pt x="5526762" y="831671"/>
                    <a:pt x="5503072" y="905490"/>
                    <a:pt x="5512818" y="1048904"/>
                  </a:cubicBezTo>
                  <a:cubicBezTo>
                    <a:pt x="5493432" y="1169738"/>
                    <a:pt x="5429151" y="1261092"/>
                    <a:pt x="5303031" y="1258691"/>
                  </a:cubicBezTo>
                  <a:cubicBezTo>
                    <a:pt x="5046752" y="1224823"/>
                    <a:pt x="4715785" y="1181137"/>
                    <a:pt x="4564510" y="1258691"/>
                  </a:cubicBezTo>
                  <a:cubicBezTo>
                    <a:pt x="4393257" y="1271820"/>
                    <a:pt x="4156318" y="1248401"/>
                    <a:pt x="3978787" y="1258691"/>
                  </a:cubicBezTo>
                  <a:cubicBezTo>
                    <a:pt x="3804830" y="1355688"/>
                    <a:pt x="3519089" y="1235649"/>
                    <a:pt x="3240266" y="1258691"/>
                  </a:cubicBezTo>
                  <a:cubicBezTo>
                    <a:pt x="2920792" y="1218406"/>
                    <a:pt x="2858474" y="1284315"/>
                    <a:pt x="2756409" y="1258691"/>
                  </a:cubicBezTo>
                  <a:cubicBezTo>
                    <a:pt x="2663731" y="1197046"/>
                    <a:pt x="2245484" y="1311476"/>
                    <a:pt x="2119752" y="1258691"/>
                  </a:cubicBezTo>
                  <a:cubicBezTo>
                    <a:pt x="1941095" y="1338027"/>
                    <a:pt x="1791637" y="1301175"/>
                    <a:pt x="1483097" y="1258691"/>
                  </a:cubicBezTo>
                  <a:cubicBezTo>
                    <a:pt x="1169111" y="1239404"/>
                    <a:pt x="1185470" y="1247786"/>
                    <a:pt x="999238" y="1258691"/>
                  </a:cubicBezTo>
                  <a:cubicBezTo>
                    <a:pt x="810588" y="1336140"/>
                    <a:pt x="351692" y="1273722"/>
                    <a:pt x="209785" y="1258691"/>
                  </a:cubicBezTo>
                  <a:cubicBezTo>
                    <a:pt x="66562" y="1266373"/>
                    <a:pt x="-6319" y="1146256"/>
                    <a:pt x="0" y="1048904"/>
                  </a:cubicBezTo>
                  <a:cubicBezTo>
                    <a:pt x="30964" y="943285"/>
                    <a:pt x="31024" y="817098"/>
                    <a:pt x="0" y="637736"/>
                  </a:cubicBezTo>
                  <a:cubicBezTo>
                    <a:pt x="-24368" y="464670"/>
                    <a:pt x="8256" y="380441"/>
                    <a:pt x="0" y="209784"/>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51178 h 907055"/>
                        <a:gd name="connsiteX1" fmla="*/ 370849 w 9745302"/>
                        <a:gd name="connsiteY1" fmla="*/ 0 h 907055"/>
                        <a:gd name="connsiteX2" fmla="*/ 1226191 w 9745302"/>
                        <a:gd name="connsiteY2" fmla="*/ 0 h 907055"/>
                        <a:gd name="connsiteX3" fmla="*/ 2171569 w 9745302"/>
                        <a:gd name="connsiteY3" fmla="*/ 0 h 907055"/>
                        <a:gd name="connsiteX4" fmla="*/ 3477092 w 9745302"/>
                        <a:gd name="connsiteY4" fmla="*/ 0 h 907055"/>
                        <a:gd name="connsiteX5" fmla="*/ 4782615 w 9745302"/>
                        <a:gd name="connsiteY5" fmla="*/ 0 h 907055"/>
                        <a:gd name="connsiteX6" fmla="*/ 5727992 w 9745302"/>
                        <a:gd name="connsiteY6" fmla="*/ 0 h 907055"/>
                        <a:gd name="connsiteX7" fmla="*/ 6853443 w 9745302"/>
                        <a:gd name="connsiteY7" fmla="*/ 0 h 907055"/>
                        <a:gd name="connsiteX8" fmla="*/ 8158966 w 9745302"/>
                        <a:gd name="connsiteY8" fmla="*/ 0 h 907055"/>
                        <a:gd name="connsiteX9" fmla="*/ 9374452 w 9745302"/>
                        <a:gd name="connsiteY9" fmla="*/ 0 h 907055"/>
                        <a:gd name="connsiteX10" fmla="*/ 9745302 w 9745302"/>
                        <a:gd name="connsiteY10" fmla="*/ 151178 h 907055"/>
                        <a:gd name="connsiteX11" fmla="*/ 9745302 w 9745302"/>
                        <a:gd name="connsiteY11" fmla="*/ 459574 h 907055"/>
                        <a:gd name="connsiteX12" fmla="*/ 9745302 w 9745302"/>
                        <a:gd name="connsiteY12" fmla="*/ 755876 h 907055"/>
                        <a:gd name="connsiteX13" fmla="*/ 9374452 w 9745302"/>
                        <a:gd name="connsiteY13" fmla="*/ 907055 h 907055"/>
                        <a:gd name="connsiteX14" fmla="*/ 8068929 w 9745302"/>
                        <a:gd name="connsiteY14" fmla="*/ 907055 h 907055"/>
                        <a:gd name="connsiteX15" fmla="*/ 7033515 w 9745302"/>
                        <a:gd name="connsiteY15" fmla="*/ 907055 h 907055"/>
                        <a:gd name="connsiteX16" fmla="*/ 5727992 w 9745302"/>
                        <a:gd name="connsiteY16" fmla="*/ 907055 h 907055"/>
                        <a:gd name="connsiteX17" fmla="*/ 4872651 w 9745302"/>
                        <a:gd name="connsiteY17" fmla="*/ 907055 h 907055"/>
                        <a:gd name="connsiteX18" fmla="*/ 3747200 w 9745302"/>
                        <a:gd name="connsiteY18" fmla="*/ 907055 h 907055"/>
                        <a:gd name="connsiteX19" fmla="*/ 2621751 w 9745302"/>
                        <a:gd name="connsiteY19" fmla="*/ 907055 h 907055"/>
                        <a:gd name="connsiteX20" fmla="*/ 1766408 w 9745302"/>
                        <a:gd name="connsiteY20" fmla="*/ 907055 h 907055"/>
                        <a:gd name="connsiteX21" fmla="*/ 370849 w 9745302"/>
                        <a:gd name="connsiteY21" fmla="*/ 907055 h 907055"/>
                        <a:gd name="connsiteX22" fmla="*/ 0 w 9745302"/>
                        <a:gd name="connsiteY22" fmla="*/ 755876 h 907055"/>
                        <a:gd name="connsiteX23" fmla="*/ 0 w 9745302"/>
                        <a:gd name="connsiteY23" fmla="*/ 459574 h 907055"/>
                        <a:gd name="connsiteX24" fmla="*/ 0 w 9745302"/>
                        <a:gd name="connsiteY24" fmla="*/ 151178 h 907055"/>
                        <a:gd name="connsiteX0" fmla="*/ 0 w 9745302"/>
                        <a:gd name="connsiteY0" fmla="*/ 151178 h 907055"/>
                        <a:gd name="connsiteX1" fmla="*/ 370849 w 9745302"/>
                        <a:gd name="connsiteY1" fmla="*/ 0 h 907055"/>
                        <a:gd name="connsiteX2" fmla="*/ 1586335 w 9745302"/>
                        <a:gd name="connsiteY2" fmla="*/ 0 h 907055"/>
                        <a:gd name="connsiteX3" fmla="*/ 2621751 w 9745302"/>
                        <a:gd name="connsiteY3" fmla="*/ 0 h 907055"/>
                        <a:gd name="connsiteX4" fmla="*/ 3477092 w 9745302"/>
                        <a:gd name="connsiteY4" fmla="*/ 0 h 907055"/>
                        <a:gd name="connsiteX5" fmla="*/ 4422471 w 9745302"/>
                        <a:gd name="connsiteY5" fmla="*/ 0 h 907055"/>
                        <a:gd name="connsiteX6" fmla="*/ 5277812 w 9745302"/>
                        <a:gd name="connsiteY6" fmla="*/ 0 h 907055"/>
                        <a:gd name="connsiteX7" fmla="*/ 6133154 w 9745302"/>
                        <a:gd name="connsiteY7" fmla="*/ 0 h 907055"/>
                        <a:gd name="connsiteX8" fmla="*/ 7258605 w 9745302"/>
                        <a:gd name="connsiteY8" fmla="*/ 0 h 907055"/>
                        <a:gd name="connsiteX9" fmla="*/ 8294018 w 9745302"/>
                        <a:gd name="connsiteY9" fmla="*/ 0 h 907055"/>
                        <a:gd name="connsiteX10" fmla="*/ 9374452 w 9745302"/>
                        <a:gd name="connsiteY10" fmla="*/ 0 h 907055"/>
                        <a:gd name="connsiteX11" fmla="*/ 9745302 w 9745302"/>
                        <a:gd name="connsiteY11" fmla="*/ 151178 h 907055"/>
                        <a:gd name="connsiteX12" fmla="*/ 9745302 w 9745302"/>
                        <a:gd name="connsiteY12" fmla="*/ 453527 h 907055"/>
                        <a:gd name="connsiteX13" fmla="*/ 9745302 w 9745302"/>
                        <a:gd name="connsiteY13" fmla="*/ 755876 h 907055"/>
                        <a:gd name="connsiteX14" fmla="*/ 9374452 w 9745302"/>
                        <a:gd name="connsiteY14" fmla="*/ 907055 h 907055"/>
                        <a:gd name="connsiteX15" fmla="*/ 8519110 w 9745302"/>
                        <a:gd name="connsiteY15" fmla="*/ 907055 h 907055"/>
                        <a:gd name="connsiteX16" fmla="*/ 7393659 w 9745302"/>
                        <a:gd name="connsiteY16" fmla="*/ 907055 h 907055"/>
                        <a:gd name="connsiteX17" fmla="*/ 6178173 w 9745302"/>
                        <a:gd name="connsiteY17" fmla="*/ 907055 h 907055"/>
                        <a:gd name="connsiteX18" fmla="*/ 5570430 w 9745302"/>
                        <a:gd name="connsiteY18" fmla="*/ 907055 h 907055"/>
                        <a:gd name="connsiteX19" fmla="*/ 4962686 w 9745302"/>
                        <a:gd name="connsiteY19" fmla="*/ 907055 h 907055"/>
                        <a:gd name="connsiteX20" fmla="*/ 3927272 w 9745302"/>
                        <a:gd name="connsiteY20" fmla="*/ 907055 h 907055"/>
                        <a:gd name="connsiteX21" fmla="*/ 3454583 w 9745302"/>
                        <a:gd name="connsiteY21" fmla="*/ 907055 h 907055"/>
                        <a:gd name="connsiteX22" fmla="*/ 2981893 w 9745302"/>
                        <a:gd name="connsiteY22" fmla="*/ 907055 h 907055"/>
                        <a:gd name="connsiteX23" fmla="*/ 2126552 w 9745302"/>
                        <a:gd name="connsiteY23" fmla="*/ 907055 h 907055"/>
                        <a:gd name="connsiteX24" fmla="*/ 370849 w 9745302"/>
                        <a:gd name="connsiteY24" fmla="*/ 907055 h 907055"/>
                        <a:gd name="connsiteX25" fmla="*/ 0 w 9745302"/>
                        <a:gd name="connsiteY25" fmla="*/ 755876 h 907055"/>
                        <a:gd name="connsiteX26" fmla="*/ 0 w 9745302"/>
                        <a:gd name="connsiteY26" fmla="*/ 465621 h 907055"/>
                        <a:gd name="connsiteX27" fmla="*/ 0 w 9745302"/>
                        <a:gd name="connsiteY27" fmla="*/ 151178 h 9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45302" h="907055" fill="none" extrusionOk="0">
                          <a:moveTo>
                            <a:pt x="0" y="151178"/>
                          </a:moveTo>
                          <a:cubicBezTo>
                            <a:pt x="16326" y="45570"/>
                            <a:pt x="170314" y="41205"/>
                            <a:pt x="370849" y="0"/>
                          </a:cubicBezTo>
                          <a:cubicBezTo>
                            <a:pt x="766482" y="-4070"/>
                            <a:pt x="828294" y="-19526"/>
                            <a:pt x="1226191" y="0"/>
                          </a:cubicBezTo>
                          <a:cubicBezTo>
                            <a:pt x="1630902" y="32685"/>
                            <a:pt x="1837980" y="-38379"/>
                            <a:pt x="2171569" y="0"/>
                          </a:cubicBezTo>
                          <a:cubicBezTo>
                            <a:pt x="2405422" y="-15223"/>
                            <a:pt x="3188914" y="-22710"/>
                            <a:pt x="3477092" y="0"/>
                          </a:cubicBezTo>
                          <a:cubicBezTo>
                            <a:pt x="3808548" y="-563"/>
                            <a:pt x="4238053" y="-9628"/>
                            <a:pt x="4782615" y="0"/>
                          </a:cubicBezTo>
                          <a:cubicBezTo>
                            <a:pt x="5357816" y="-14756"/>
                            <a:pt x="5493606" y="-14917"/>
                            <a:pt x="5727992" y="0"/>
                          </a:cubicBezTo>
                          <a:cubicBezTo>
                            <a:pt x="5941250" y="5407"/>
                            <a:pt x="6360028" y="66057"/>
                            <a:pt x="6853443" y="0"/>
                          </a:cubicBezTo>
                          <a:cubicBezTo>
                            <a:pt x="7316460" y="-9392"/>
                            <a:pt x="7538699" y="-1693"/>
                            <a:pt x="8158966" y="0"/>
                          </a:cubicBezTo>
                          <a:cubicBezTo>
                            <a:pt x="8812292" y="45645"/>
                            <a:pt x="9037794" y="-24503"/>
                            <a:pt x="9374452" y="0"/>
                          </a:cubicBezTo>
                          <a:cubicBezTo>
                            <a:pt x="9603153" y="-7485"/>
                            <a:pt x="9739594" y="45869"/>
                            <a:pt x="9745302" y="151178"/>
                          </a:cubicBezTo>
                          <a:cubicBezTo>
                            <a:pt x="9728875" y="307797"/>
                            <a:pt x="9735151" y="332125"/>
                            <a:pt x="9745302" y="459574"/>
                          </a:cubicBezTo>
                          <a:cubicBezTo>
                            <a:pt x="9753427" y="599757"/>
                            <a:pt x="9731793" y="653931"/>
                            <a:pt x="9745302" y="755876"/>
                          </a:cubicBezTo>
                          <a:cubicBezTo>
                            <a:pt x="9732794" y="855660"/>
                            <a:pt x="9595033" y="927439"/>
                            <a:pt x="9374452" y="907055"/>
                          </a:cubicBezTo>
                          <a:cubicBezTo>
                            <a:pt x="8928370" y="895462"/>
                            <a:pt x="8354323" y="868787"/>
                            <a:pt x="8068929" y="907055"/>
                          </a:cubicBezTo>
                          <a:cubicBezTo>
                            <a:pt x="7753516" y="915708"/>
                            <a:pt x="7327835" y="890837"/>
                            <a:pt x="7033515" y="907055"/>
                          </a:cubicBezTo>
                          <a:cubicBezTo>
                            <a:pt x="6792677" y="979915"/>
                            <a:pt x="6285087" y="869832"/>
                            <a:pt x="5727992" y="907055"/>
                          </a:cubicBezTo>
                          <a:cubicBezTo>
                            <a:pt x="5142104" y="884636"/>
                            <a:pt x="5041525" y="927428"/>
                            <a:pt x="4872651" y="907055"/>
                          </a:cubicBezTo>
                          <a:cubicBezTo>
                            <a:pt x="4728803" y="870497"/>
                            <a:pt x="4042848" y="937314"/>
                            <a:pt x="3747200" y="907055"/>
                          </a:cubicBezTo>
                          <a:cubicBezTo>
                            <a:pt x="3453828" y="960751"/>
                            <a:pt x="3179869" y="937336"/>
                            <a:pt x="2621751" y="907055"/>
                          </a:cubicBezTo>
                          <a:cubicBezTo>
                            <a:pt x="2068562" y="894461"/>
                            <a:pt x="2090235" y="900524"/>
                            <a:pt x="1766408" y="907055"/>
                          </a:cubicBezTo>
                          <a:cubicBezTo>
                            <a:pt x="1417425" y="956189"/>
                            <a:pt x="598188" y="928677"/>
                            <a:pt x="370849" y="907055"/>
                          </a:cubicBezTo>
                          <a:cubicBezTo>
                            <a:pt x="126985" y="909271"/>
                            <a:pt x="-10739" y="822473"/>
                            <a:pt x="0" y="755876"/>
                          </a:cubicBezTo>
                          <a:cubicBezTo>
                            <a:pt x="25790" y="664900"/>
                            <a:pt x="14157" y="577117"/>
                            <a:pt x="0" y="459574"/>
                          </a:cubicBezTo>
                          <a:cubicBezTo>
                            <a:pt x="-9210" y="331151"/>
                            <a:pt x="-8160" y="264603"/>
                            <a:pt x="0" y="151178"/>
                          </a:cubicBezTo>
                          <a:close/>
                        </a:path>
                        <a:path w="9745302" h="907055" stroke="0" extrusionOk="0">
                          <a:moveTo>
                            <a:pt x="0" y="151178"/>
                          </a:moveTo>
                          <a:cubicBezTo>
                            <a:pt x="16886" y="96650"/>
                            <a:pt x="202371" y="16906"/>
                            <a:pt x="370849" y="0"/>
                          </a:cubicBezTo>
                          <a:cubicBezTo>
                            <a:pt x="704673" y="4583"/>
                            <a:pt x="1192154" y="-15028"/>
                            <a:pt x="1586335" y="0"/>
                          </a:cubicBezTo>
                          <a:cubicBezTo>
                            <a:pt x="1919874" y="-1906"/>
                            <a:pt x="2220046" y="25665"/>
                            <a:pt x="2621751" y="0"/>
                          </a:cubicBezTo>
                          <a:cubicBezTo>
                            <a:pt x="3014085" y="-6878"/>
                            <a:pt x="3061188" y="-11092"/>
                            <a:pt x="3477092" y="0"/>
                          </a:cubicBezTo>
                          <a:cubicBezTo>
                            <a:pt x="3875315" y="49010"/>
                            <a:pt x="4202364" y="37388"/>
                            <a:pt x="4422471" y="0"/>
                          </a:cubicBezTo>
                          <a:cubicBezTo>
                            <a:pt x="4666226" y="-16192"/>
                            <a:pt x="5002720" y="-63907"/>
                            <a:pt x="5277812" y="0"/>
                          </a:cubicBezTo>
                          <a:cubicBezTo>
                            <a:pt x="5626667" y="37559"/>
                            <a:pt x="5908056" y="-27897"/>
                            <a:pt x="6133154" y="0"/>
                          </a:cubicBezTo>
                          <a:cubicBezTo>
                            <a:pt x="6390139" y="14280"/>
                            <a:pt x="6832481" y="8261"/>
                            <a:pt x="7258605" y="0"/>
                          </a:cubicBezTo>
                          <a:cubicBezTo>
                            <a:pt x="7798774" y="37788"/>
                            <a:pt x="8079984" y="41127"/>
                            <a:pt x="8294018" y="0"/>
                          </a:cubicBezTo>
                          <a:cubicBezTo>
                            <a:pt x="8512597" y="-109719"/>
                            <a:pt x="9037957" y="68112"/>
                            <a:pt x="9374452" y="0"/>
                          </a:cubicBezTo>
                          <a:cubicBezTo>
                            <a:pt x="9576482" y="-13861"/>
                            <a:pt x="9759599" y="64359"/>
                            <a:pt x="9745302" y="151178"/>
                          </a:cubicBezTo>
                          <a:cubicBezTo>
                            <a:pt x="9737429" y="230252"/>
                            <a:pt x="9745157" y="315237"/>
                            <a:pt x="9745302" y="453527"/>
                          </a:cubicBezTo>
                          <a:cubicBezTo>
                            <a:pt x="9737421" y="594182"/>
                            <a:pt x="9731373" y="633066"/>
                            <a:pt x="9745302" y="755876"/>
                          </a:cubicBezTo>
                          <a:cubicBezTo>
                            <a:pt x="9733786" y="831950"/>
                            <a:pt x="9623371" y="931735"/>
                            <a:pt x="9374452" y="907055"/>
                          </a:cubicBezTo>
                          <a:cubicBezTo>
                            <a:pt x="9213698" y="910916"/>
                            <a:pt x="8894969" y="976626"/>
                            <a:pt x="8519110" y="907055"/>
                          </a:cubicBezTo>
                          <a:cubicBezTo>
                            <a:pt x="8165981" y="911833"/>
                            <a:pt x="7692884" y="916786"/>
                            <a:pt x="7393659" y="907055"/>
                          </a:cubicBezTo>
                          <a:cubicBezTo>
                            <a:pt x="7014164" y="967530"/>
                            <a:pt x="6514208" y="921438"/>
                            <a:pt x="6178173" y="907055"/>
                          </a:cubicBezTo>
                          <a:cubicBezTo>
                            <a:pt x="5945105" y="912138"/>
                            <a:pt x="5810202" y="902795"/>
                            <a:pt x="5570430" y="907055"/>
                          </a:cubicBezTo>
                          <a:cubicBezTo>
                            <a:pt x="5330658" y="911315"/>
                            <a:pt x="5145124" y="925898"/>
                            <a:pt x="4962686" y="907055"/>
                          </a:cubicBezTo>
                          <a:cubicBezTo>
                            <a:pt x="4612821" y="928021"/>
                            <a:pt x="4203579" y="910941"/>
                            <a:pt x="3927272" y="907055"/>
                          </a:cubicBezTo>
                          <a:cubicBezTo>
                            <a:pt x="3770775" y="905022"/>
                            <a:pt x="3604165" y="929878"/>
                            <a:pt x="3454583" y="907055"/>
                          </a:cubicBezTo>
                          <a:cubicBezTo>
                            <a:pt x="3305001" y="884232"/>
                            <a:pt x="3196544" y="917976"/>
                            <a:pt x="2981893" y="907055"/>
                          </a:cubicBezTo>
                          <a:cubicBezTo>
                            <a:pt x="2744577" y="924980"/>
                            <a:pt x="2487400" y="911948"/>
                            <a:pt x="2126552" y="907055"/>
                          </a:cubicBezTo>
                          <a:cubicBezTo>
                            <a:pt x="1793415" y="968501"/>
                            <a:pt x="1013403" y="913320"/>
                            <a:pt x="370849" y="907055"/>
                          </a:cubicBezTo>
                          <a:cubicBezTo>
                            <a:pt x="155295" y="915071"/>
                            <a:pt x="-6983" y="830028"/>
                            <a:pt x="0" y="755876"/>
                          </a:cubicBezTo>
                          <a:cubicBezTo>
                            <a:pt x="12419" y="666488"/>
                            <a:pt x="-441" y="556507"/>
                            <a:pt x="0" y="465621"/>
                          </a:cubicBezTo>
                          <a:cubicBezTo>
                            <a:pt x="-1519" y="372919"/>
                            <a:pt x="-11723" y="308088"/>
                            <a:pt x="0" y="151178"/>
                          </a:cubicBezTo>
                          <a:close/>
                        </a:path>
                        <a:path w="9745302" h="907055" fill="none" stroke="0" extrusionOk="0">
                          <a:moveTo>
                            <a:pt x="0" y="151178"/>
                          </a:moveTo>
                          <a:cubicBezTo>
                            <a:pt x="20806" y="88470"/>
                            <a:pt x="200550" y="33986"/>
                            <a:pt x="370849" y="0"/>
                          </a:cubicBezTo>
                          <a:cubicBezTo>
                            <a:pt x="762837" y="-5278"/>
                            <a:pt x="818650" y="-13267"/>
                            <a:pt x="1226191" y="0"/>
                          </a:cubicBezTo>
                          <a:cubicBezTo>
                            <a:pt x="1609066" y="15794"/>
                            <a:pt x="1914947" y="-66599"/>
                            <a:pt x="2171569" y="0"/>
                          </a:cubicBezTo>
                          <a:cubicBezTo>
                            <a:pt x="2466541" y="55256"/>
                            <a:pt x="3200573" y="33706"/>
                            <a:pt x="3477092" y="0"/>
                          </a:cubicBezTo>
                          <a:cubicBezTo>
                            <a:pt x="3779108" y="2794"/>
                            <a:pt x="4124664" y="-36146"/>
                            <a:pt x="4782615" y="0"/>
                          </a:cubicBezTo>
                          <a:cubicBezTo>
                            <a:pt x="5364705" y="-16383"/>
                            <a:pt x="5467341" y="-33262"/>
                            <a:pt x="5727992" y="0"/>
                          </a:cubicBezTo>
                          <a:cubicBezTo>
                            <a:pt x="5918454" y="31091"/>
                            <a:pt x="6345589" y="-25091"/>
                            <a:pt x="6853443" y="0"/>
                          </a:cubicBezTo>
                          <a:cubicBezTo>
                            <a:pt x="7308024" y="-32555"/>
                            <a:pt x="7579961" y="-21805"/>
                            <a:pt x="8158966" y="0"/>
                          </a:cubicBezTo>
                          <a:cubicBezTo>
                            <a:pt x="8779919" y="24796"/>
                            <a:pt x="9082194" y="-26265"/>
                            <a:pt x="9374452" y="0"/>
                          </a:cubicBezTo>
                          <a:cubicBezTo>
                            <a:pt x="9596319" y="9440"/>
                            <a:pt x="9734767" y="60276"/>
                            <a:pt x="9745302" y="151178"/>
                          </a:cubicBezTo>
                          <a:cubicBezTo>
                            <a:pt x="9724735" y="301036"/>
                            <a:pt x="9735189" y="326933"/>
                            <a:pt x="9745302" y="459574"/>
                          </a:cubicBezTo>
                          <a:cubicBezTo>
                            <a:pt x="9762488" y="591981"/>
                            <a:pt x="9728417" y="639459"/>
                            <a:pt x="9745302" y="755876"/>
                          </a:cubicBezTo>
                          <a:cubicBezTo>
                            <a:pt x="9694274" y="803959"/>
                            <a:pt x="9589798" y="919410"/>
                            <a:pt x="9374452" y="907055"/>
                          </a:cubicBezTo>
                          <a:cubicBezTo>
                            <a:pt x="8926163" y="837486"/>
                            <a:pt x="8361523" y="865603"/>
                            <a:pt x="8068929" y="907055"/>
                          </a:cubicBezTo>
                          <a:cubicBezTo>
                            <a:pt x="7772334" y="909868"/>
                            <a:pt x="7321288" y="964885"/>
                            <a:pt x="7033515" y="907055"/>
                          </a:cubicBezTo>
                          <a:cubicBezTo>
                            <a:pt x="6769276" y="890634"/>
                            <a:pt x="6239332" y="983449"/>
                            <a:pt x="5727992" y="907055"/>
                          </a:cubicBezTo>
                          <a:cubicBezTo>
                            <a:pt x="5144165" y="887988"/>
                            <a:pt x="5060429" y="919537"/>
                            <a:pt x="4872651" y="907055"/>
                          </a:cubicBezTo>
                          <a:cubicBezTo>
                            <a:pt x="4659391" y="862637"/>
                            <a:pt x="4012820" y="906943"/>
                            <a:pt x="3747200" y="907055"/>
                          </a:cubicBezTo>
                          <a:cubicBezTo>
                            <a:pt x="3430794" y="925561"/>
                            <a:pt x="3128657" y="921207"/>
                            <a:pt x="2621751" y="907055"/>
                          </a:cubicBezTo>
                          <a:cubicBezTo>
                            <a:pt x="2066674" y="893067"/>
                            <a:pt x="2093780" y="898572"/>
                            <a:pt x="1766408" y="907055"/>
                          </a:cubicBezTo>
                          <a:cubicBezTo>
                            <a:pt x="1456087" y="929039"/>
                            <a:pt x="688532" y="880202"/>
                            <a:pt x="370849" y="907055"/>
                          </a:cubicBezTo>
                          <a:cubicBezTo>
                            <a:pt x="106421" y="912085"/>
                            <a:pt x="-25053" y="853307"/>
                            <a:pt x="0" y="755876"/>
                          </a:cubicBezTo>
                          <a:cubicBezTo>
                            <a:pt x="41035" y="674633"/>
                            <a:pt x="23178" y="586061"/>
                            <a:pt x="0" y="459574"/>
                          </a:cubicBezTo>
                          <a:cubicBezTo>
                            <a:pt x="-19640" y="341541"/>
                            <a:pt x="1260" y="271192"/>
                            <a:pt x="0" y="1511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0" name="TextBox 19">
              <a:extLst>
                <a:ext uri="{FF2B5EF4-FFF2-40B4-BE49-F238E27FC236}">
                  <a16:creationId xmlns:a16="http://schemas.microsoft.com/office/drawing/2014/main" id="{A2C0F5F0-F8AE-E54B-A648-B78430CF7325}"/>
                </a:ext>
              </a:extLst>
            </p:cNvPr>
            <p:cNvSpPr txBox="1"/>
            <p:nvPr/>
          </p:nvSpPr>
          <p:spPr>
            <a:xfrm>
              <a:off x="-3508223" y="390953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Chỉ</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nghe</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nhận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xét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mẹ</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21" name="Group 20">
            <a:extLst>
              <a:ext uri="{FF2B5EF4-FFF2-40B4-BE49-F238E27FC236}">
                <a16:creationId xmlns:a16="http://schemas.microsoft.com/office/drawing/2014/main" id="{B11ED291-249D-D845-91E0-D75BE7559695}"/>
              </a:ext>
            </a:extLst>
          </p:cNvPr>
          <p:cNvGrpSpPr/>
          <p:nvPr/>
        </p:nvGrpSpPr>
        <p:grpSpPr>
          <a:xfrm>
            <a:off x="1847822" y="3340184"/>
            <a:ext cx="9745302" cy="1329044"/>
            <a:chOff x="-3696975" y="3771034"/>
            <a:chExt cx="5512818" cy="1523494"/>
          </a:xfrm>
        </p:grpSpPr>
        <p:sp>
          <p:nvSpPr>
            <p:cNvPr id="22" name="Rectangle: Rounded Corners 22">
              <a:extLst>
                <a:ext uri="{FF2B5EF4-FFF2-40B4-BE49-F238E27FC236}">
                  <a16:creationId xmlns:a16="http://schemas.microsoft.com/office/drawing/2014/main" id="{3796AD70-FA13-1146-9ACF-254A88A8EB65}"/>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336216 w 5512818"/>
                <a:gd name="connsiteY5" fmla="*/ 0 h 1258691"/>
                <a:gd name="connsiteX6" fmla="*/ 2705476 w 5512818"/>
                <a:gd name="connsiteY6" fmla="*/ 0 h 1258691"/>
                <a:gd name="connsiteX7" fmla="*/ 3240266 w 5512818"/>
                <a:gd name="connsiteY7" fmla="*/ 0 h 1258691"/>
                <a:gd name="connsiteX8" fmla="*/ 3876922 w 5512818"/>
                <a:gd name="connsiteY8" fmla="*/ 0 h 1258691"/>
                <a:gd name="connsiteX9" fmla="*/ 4615443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37735 h 1258691"/>
                <a:gd name="connsiteX13" fmla="*/ 5512818 w 5512818"/>
                <a:gd name="connsiteY13" fmla="*/ 1048904 h 1258691"/>
                <a:gd name="connsiteX14" fmla="*/ 5303031 w 5512818"/>
                <a:gd name="connsiteY14" fmla="*/ 1258691 h 1258691"/>
                <a:gd name="connsiteX15" fmla="*/ 4564510 w 5512818"/>
                <a:gd name="connsiteY15" fmla="*/ 1258691 h 1258691"/>
                <a:gd name="connsiteX16" fmla="*/ 3978787 w 5512818"/>
                <a:gd name="connsiteY16" fmla="*/ 1258691 h 1258691"/>
                <a:gd name="connsiteX17" fmla="*/ 3240266 w 5512818"/>
                <a:gd name="connsiteY17" fmla="*/ 1258691 h 1258691"/>
                <a:gd name="connsiteX18" fmla="*/ 2756409 w 5512818"/>
                <a:gd name="connsiteY18" fmla="*/ 1258691 h 1258691"/>
                <a:gd name="connsiteX19" fmla="*/ 2119752 w 5512818"/>
                <a:gd name="connsiteY19" fmla="*/ 1258691 h 1258691"/>
                <a:gd name="connsiteX20" fmla="*/ 1483097 w 5512818"/>
                <a:gd name="connsiteY20" fmla="*/ 1258691 h 1258691"/>
                <a:gd name="connsiteX21" fmla="*/ 99923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37735 h 1258691"/>
                <a:gd name="connsiteX25" fmla="*/ 0 w 5512818"/>
                <a:gd name="connsiteY25"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6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5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5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20914" y="62076"/>
                    <a:pt x="92792" y="7196"/>
                    <a:pt x="209785" y="0"/>
                  </a:cubicBezTo>
                  <a:cubicBezTo>
                    <a:pt x="437482" y="-580"/>
                    <a:pt x="457556" y="-41411"/>
                    <a:pt x="693643" y="0"/>
                  </a:cubicBezTo>
                  <a:cubicBezTo>
                    <a:pt x="895976" y="23374"/>
                    <a:pt x="1071027" y="-25355"/>
                    <a:pt x="1228434" y="0"/>
                  </a:cubicBezTo>
                  <a:cubicBezTo>
                    <a:pt x="1403246" y="2841"/>
                    <a:pt x="1835974" y="-40074"/>
                    <a:pt x="1966955" y="0"/>
                  </a:cubicBezTo>
                  <a:cubicBezTo>
                    <a:pt x="2140373" y="-11685"/>
                    <a:pt x="2206427" y="-9381"/>
                    <a:pt x="2336216" y="0"/>
                  </a:cubicBezTo>
                  <a:cubicBezTo>
                    <a:pt x="2466005" y="9381"/>
                    <a:pt x="2619601" y="11978"/>
                    <a:pt x="2705476" y="0"/>
                  </a:cubicBezTo>
                  <a:cubicBezTo>
                    <a:pt x="3037566" y="-14094"/>
                    <a:pt x="3099701" y="-17539"/>
                    <a:pt x="3240266" y="0"/>
                  </a:cubicBezTo>
                  <a:cubicBezTo>
                    <a:pt x="3377086" y="25114"/>
                    <a:pt x="3552978" y="64208"/>
                    <a:pt x="3876922" y="0"/>
                  </a:cubicBezTo>
                  <a:cubicBezTo>
                    <a:pt x="4146112" y="-31138"/>
                    <a:pt x="4256889" y="-35717"/>
                    <a:pt x="4615443" y="0"/>
                  </a:cubicBezTo>
                  <a:cubicBezTo>
                    <a:pt x="4993423" y="65276"/>
                    <a:pt x="5135226" y="15979"/>
                    <a:pt x="5303031" y="0"/>
                  </a:cubicBezTo>
                  <a:cubicBezTo>
                    <a:pt x="5425023" y="-178"/>
                    <a:pt x="5508430" y="61431"/>
                    <a:pt x="5512818" y="209785"/>
                  </a:cubicBezTo>
                  <a:cubicBezTo>
                    <a:pt x="5504407" y="425601"/>
                    <a:pt x="5511509" y="462894"/>
                    <a:pt x="5512818" y="637735"/>
                  </a:cubicBezTo>
                  <a:cubicBezTo>
                    <a:pt x="5509100" y="848271"/>
                    <a:pt x="5502240" y="889383"/>
                    <a:pt x="5512818" y="1048904"/>
                  </a:cubicBezTo>
                  <a:cubicBezTo>
                    <a:pt x="5497955" y="1168379"/>
                    <a:pt x="5461240" y="1280612"/>
                    <a:pt x="5303031" y="1258691"/>
                  </a:cubicBezTo>
                  <a:cubicBezTo>
                    <a:pt x="5054310" y="1274676"/>
                    <a:pt x="4702815" y="1188633"/>
                    <a:pt x="4564510" y="1258691"/>
                  </a:cubicBezTo>
                  <a:cubicBezTo>
                    <a:pt x="4401883" y="1257510"/>
                    <a:pt x="4112380" y="1271624"/>
                    <a:pt x="3978787" y="1258691"/>
                  </a:cubicBezTo>
                  <a:cubicBezTo>
                    <a:pt x="3860246" y="1261221"/>
                    <a:pt x="3569553" y="1237231"/>
                    <a:pt x="3240266" y="1258691"/>
                  </a:cubicBezTo>
                  <a:cubicBezTo>
                    <a:pt x="2901384" y="1249455"/>
                    <a:pt x="2854203" y="1290581"/>
                    <a:pt x="2756409" y="1258691"/>
                  </a:cubicBezTo>
                  <a:cubicBezTo>
                    <a:pt x="2686329" y="1176849"/>
                    <a:pt x="2260257" y="1313729"/>
                    <a:pt x="2119752" y="1258691"/>
                  </a:cubicBezTo>
                  <a:cubicBezTo>
                    <a:pt x="1950365" y="1294122"/>
                    <a:pt x="1787487" y="1340839"/>
                    <a:pt x="1483097" y="1258691"/>
                  </a:cubicBezTo>
                  <a:cubicBezTo>
                    <a:pt x="1172432" y="1241892"/>
                    <a:pt x="1183480" y="1248568"/>
                    <a:pt x="999238" y="1258691"/>
                  </a:cubicBezTo>
                  <a:cubicBezTo>
                    <a:pt x="798599" y="1309481"/>
                    <a:pt x="339303" y="1279739"/>
                    <a:pt x="209785" y="1258691"/>
                  </a:cubicBezTo>
                  <a:cubicBezTo>
                    <a:pt x="70761" y="1247346"/>
                    <a:pt x="-23813" y="1136152"/>
                    <a:pt x="0" y="1048904"/>
                  </a:cubicBezTo>
                  <a:cubicBezTo>
                    <a:pt x="12485" y="928533"/>
                    <a:pt x="26994" y="806895"/>
                    <a:pt x="0" y="637735"/>
                  </a:cubicBezTo>
                  <a:cubicBezTo>
                    <a:pt x="502" y="473881"/>
                    <a:pt x="-7872" y="367516"/>
                    <a:pt x="0" y="209785"/>
                  </a:cubicBezTo>
                  <a:close/>
                </a:path>
                <a:path w="5512818" h="1258691" stroke="0" extrusionOk="0">
                  <a:moveTo>
                    <a:pt x="0" y="209785"/>
                  </a:moveTo>
                  <a:cubicBezTo>
                    <a:pt x="11767" y="151244"/>
                    <a:pt x="121282" y="38847"/>
                    <a:pt x="209785" y="0"/>
                  </a:cubicBezTo>
                  <a:cubicBezTo>
                    <a:pt x="406143" y="-32939"/>
                    <a:pt x="743776" y="7880"/>
                    <a:pt x="897373" y="0"/>
                  </a:cubicBezTo>
                  <a:cubicBezTo>
                    <a:pt x="1075442" y="33849"/>
                    <a:pt x="1236374" y="59881"/>
                    <a:pt x="1483097" y="0"/>
                  </a:cubicBezTo>
                  <a:cubicBezTo>
                    <a:pt x="1710821" y="-10330"/>
                    <a:pt x="1733467" y="-15912"/>
                    <a:pt x="1966955" y="0"/>
                  </a:cubicBezTo>
                  <a:cubicBezTo>
                    <a:pt x="2208209" y="74635"/>
                    <a:pt x="2370356" y="32689"/>
                    <a:pt x="2501746" y="0"/>
                  </a:cubicBezTo>
                  <a:cubicBezTo>
                    <a:pt x="2674009" y="-20946"/>
                    <a:pt x="2844872" y="-59654"/>
                    <a:pt x="2985604" y="0"/>
                  </a:cubicBezTo>
                  <a:cubicBezTo>
                    <a:pt x="3202321" y="74483"/>
                    <a:pt x="3365521" y="-10824"/>
                    <a:pt x="3469462" y="0"/>
                  </a:cubicBezTo>
                  <a:cubicBezTo>
                    <a:pt x="3577981" y="-36964"/>
                    <a:pt x="3837786" y="-5993"/>
                    <a:pt x="4106118" y="0"/>
                  </a:cubicBezTo>
                  <a:cubicBezTo>
                    <a:pt x="4440453" y="42553"/>
                    <a:pt x="4582983" y="51496"/>
                    <a:pt x="4691841" y="0"/>
                  </a:cubicBezTo>
                  <a:cubicBezTo>
                    <a:pt x="4832483" y="-37397"/>
                    <a:pt x="5097684" y="85646"/>
                    <a:pt x="5303031" y="0"/>
                  </a:cubicBezTo>
                  <a:cubicBezTo>
                    <a:pt x="5402470" y="-22814"/>
                    <a:pt x="5545291" y="79603"/>
                    <a:pt x="5512818" y="209785"/>
                  </a:cubicBezTo>
                  <a:cubicBezTo>
                    <a:pt x="5518591" y="312230"/>
                    <a:pt x="5515483" y="452780"/>
                    <a:pt x="5512818" y="629344"/>
                  </a:cubicBezTo>
                  <a:cubicBezTo>
                    <a:pt x="5518353" y="822799"/>
                    <a:pt x="5505746" y="887126"/>
                    <a:pt x="5512818" y="1048904"/>
                  </a:cubicBezTo>
                  <a:cubicBezTo>
                    <a:pt x="5534110" y="1169883"/>
                    <a:pt x="5436729" y="1268600"/>
                    <a:pt x="5303031" y="1258691"/>
                  </a:cubicBezTo>
                  <a:cubicBezTo>
                    <a:pt x="5192613" y="1295596"/>
                    <a:pt x="5055582" y="1345037"/>
                    <a:pt x="4819173" y="1258691"/>
                  </a:cubicBezTo>
                  <a:cubicBezTo>
                    <a:pt x="4647225" y="1303895"/>
                    <a:pt x="4392117" y="1226369"/>
                    <a:pt x="4182517" y="1258691"/>
                  </a:cubicBezTo>
                  <a:cubicBezTo>
                    <a:pt x="3980017" y="1316128"/>
                    <a:pt x="3695790" y="1235777"/>
                    <a:pt x="3494929" y="1258691"/>
                  </a:cubicBezTo>
                  <a:cubicBezTo>
                    <a:pt x="3352770" y="1271797"/>
                    <a:pt x="3272884" y="1254517"/>
                    <a:pt x="3151135" y="1258691"/>
                  </a:cubicBezTo>
                  <a:cubicBezTo>
                    <a:pt x="2996393" y="1258886"/>
                    <a:pt x="2917803" y="1291879"/>
                    <a:pt x="2807340" y="1258691"/>
                  </a:cubicBezTo>
                  <a:cubicBezTo>
                    <a:pt x="2604586" y="1294529"/>
                    <a:pt x="2394256" y="1259984"/>
                    <a:pt x="2221617" y="1258691"/>
                  </a:cubicBezTo>
                  <a:cubicBezTo>
                    <a:pt x="2034819" y="1263386"/>
                    <a:pt x="1807214" y="1306264"/>
                    <a:pt x="1686826" y="1258691"/>
                  </a:cubicBezTo>
                  <a:cubicBezTo>
                    <a:pt x="1578609" y="1274586"/>
                    <a:pt x="1425104" y="1253552"/>
                    <a:pt x="1202968" y="1258691"/>
                  </a:cubicBezTo>
                  <a:cubicBezTo>
                    <a:pt x="896626" y="1392101"/>
                    <a:pt x="582039" y="1261483"/>
                    <a:pt x="209785" y="1258691"/>
                  </a:cubicBezTo>
                  <a:cubicBezTo>
                    <a:pt x="96348" y="1298825"/>
                    <a:pt x="-44622" y="1164926"/>
                    <a:pt x="0" y="1048904"/>
                  </a:cubicBezTo>
                  <a:cubicBezTo>
                    <a:pt x="23684" y="887182"/>
                    <a:pt x="21240" y="775154"/>
                    <a:pt x="0" y="646126"/>
                  </a:cubicBezTo>
                  <a:cubicBezTo>
                    <a:pt x="12492" y="536028"/>
                    <a:pt x="-33472" y="441521"/>
                    <a:pt x="0" y="209785"/>
                  </a:cubicBezTo>
                  <a:close/>
                </a:path>
                <a:path w="5512818" h="1258691" fill="none" stroke="0" extrusionOk="0">
                  <a:moveTo>
                    <a:pt x="0" y="209785"/>
                  </a:moveTo>
                  <a:cubicBezTo>
                    <a:pt x="8801" y="79833"/>
                    <a:pt x="83179" y="15029"/>
                    <a:pt x="209785" y="0"/>
                  </a:cubicBezTo>
                  <a:cubicBezTo>
                    <a:pt x="426926" y="-14343"/>
                    <a:pt x="470036" y="-16996"/>
                    <a:pt x="693643" y="0"/>
                  </a:cubicBezTo>
                  <a:cubicBezTo>
                    <a:pt x="903213" y="14706"/>
                    <a:pt x="1058207" y="-68125"/>
                    <a:pt x="1228434" y="0"/>
                  </a:cubicBezTo>
                  <a:cubicBezTo>
                    <a:pt x="1416587" y="68489"/>
                    <a:pt x="1831348" y="59927"/>
                    <a:pt x="1966955" y="0"/>
                  </a:cubicBezTo>
                  <a:cubicBezTo>
                    <a:pt x="2169429" y="42222"/>
                    <a:pt x="2387570" y="-24603"/>
                    <a:pt x="2705476" y="0"/>
                  </a:cubicBezTo>
                  <a:cubicBezTo>
                    <a:pt x="3032225" y="-15569"/>
                    <a:pt x="3087622" y="-26192"/>
                    <a:pt x="3240266" y="0"/>
                  </a:cubicBezTo>
                  <a:cubicBezTo>
                    <a:pt x="3375878" y="-2095"/>
                    <a:pt x="3575134" y="-13414"/>
                    <a:pt x="3876922" y="0"/>
                  </a:cubicBezTo>
                  <a:cubicBezTo>
                    <a:pt x="4152613" y="-52714"/>
                    <a:pt x="4318574" y="-46435"/>
                    <a:pt x="4615443" y="0"/>
                  </a:cubicBezTo>
                  <a:cubicBezTo>
                    <a:pt x="4988974" y="36423"/>
                    <a:pt x="5160447" y="-55879"/>
                    <a:pt x="5303031" y="0"/>
                  </a:cubicBezTo>
                  <a:cubicBezTo>
                    <a:pt x="5406605" y="-1750"/>
                    <a:pt x="5510565" y="73902"/>
                    <a:pt x="5512818" y="209785"/>
                  </a:cubicBezTo>
                  <a:cubicBezTo>
                    <a:pt x="5501562" y="419031"/>
                    <a:pt x="5507800" y="451378"/>
                    <a:pt x="5512818" y="637735"/>
                  </a:cubicBezTo>
                  <a:cubicBezTo>
                    <a:pt x="5531929" y="826326"/>
                    <a:pt x="5494040" y="882269"/>
                    <a:pt x="5512818" y="1048904"/>
                  </a:cubicBezTo>
                  <a:cubicBezTo>
                    <a:pt x="5471275" y="1143019"/>
                    <a:pt x="5427462" y="1255994"/>
                    <a:pt x="5303031" y="1258691"/>
                  </a:cubicBezTo>
                  <a:cubicBezTo>
                    <a:pt x="5060317" y="1175480"/>
                    <a:pt x="4709377" y="1204786"/>
                    <a:pt x="4564510" y="1258691"/>
                  </a:cubicBezTo>
                  <a:cubicBezTo>
                    <a:pt x="4382316" y="1279246"/>
                    <a:pt x="4132891" y="1313523"/>
                    <a:pt x="3978787" y="1258691"/>
                  </a:cubicBezTo>
                  <a:cubicBezTo>
                    <a:pt x="3796414" y="1210976"/>
                    <a:pt x="3540417" y="1335257"/>
                    <a:pt x="3240266" y="1258691"/>
                  </a:cubicBezTo>
                  <a:cubicBezTo>
                    <a:pt x="2919888" y="1242084"/>
                    <a:pt x="2851499" y="1276510"/>
                    <a:pt x="2756409" y="1258691"/>
                  </a:cubicBezTo>
                  <a:cubicBezTo>
                    <a:pt x="2645023" y="1232629"/>
                    <a:pt x="2229910" y="1283154"/>
                    <a:pt x="2119752" y="1258691"/>
                  </a:cubicBezTo>
                  <a:cubicBezTo>
                    <a:pt x="1929335" y="1295595"/>
                    <a:pt x="1776130" y="1295346"/>
                    <a:pt x="1483097" y="1258691"/>
                  </a:cubicBezTo>
                  <a:cubicBezTo>
                    <a:pt x="1166822" y="1243389"/>
                    <a:pt x="1185397" y="1246282"/>
                    <a:pt x="999238" y="1258691"/>
                  </a:cubicBezTo>
                  <a:cubicBezTo>
                    <a:pt x="811802" y="1359575"/>
                    <a:pt x="416168" y="1194314"/>
                    <a:pt x="209785" y="1258691"/>
                  </a:cubicBezTo>
                  <a:cubicBezTo>
                    <a:pt x="65514" y="1252271"/>
                    <a:pt x="-29566" y="1191651"/>
                    <a:pt x="0" y="1048904"/>
                  </a:cubicBezTo>
                  <a:cubicBezTo>
                    <a:pt x="-2567" y="935832"/>
                    <a:pt x="5958" y="813437"/>
                    <a:pt x="0" y="637735"/>
                  </a:cubicBezTo>
                  <a:cubicBezTo>
                    <a:pt x="-16379" y="473719"/>
                    <a:pt x="8462" y="387884"/>
                    <a:pt x="0" y="209785"/>
                  </a:cubicBezTo>
                  <a:close/>
                </a:path>
                <a:path w="5512818" h="1258691" fill="none" stroke="0" extrusionOk="0">
                  <a:moveTo>
                    <a:pt x="0" y="209785"/>
                  </a:moveTo>
                  <a:cubicBezTo>
                    <a:pt x="31993" y="73430"/>
                    <a:pt x="109311" y="26240"/>
                    <a:pt x="209785" y="0"/>
                  </a:cubicBezTo>
                  <a:cubicBezTo>
                    <a:pt x="433726" y="-5223"/>
                    <a:pt x="460190" y="-36262"/>
                    <a:pt x="693643" y="0"/>
                  </a:cubicBezTo>
                  <a:cubicBezTo>
                    <a:pt x="902748" y="39041"/>
                    <a:pt x="1069799" y="-41237"/>
                    <a:pt x="1228434" y="0"/>
                  </a:cubicBezTo>
                  <a:cubicBezTo>
                    <a:pt x="1389734" y="47364"/>
                    <a:pt x="1823767" y="-5358"/>
                    <a:pt x="1966955" y="0"/>
                  </a:cubicBezTo>
                  <a:cubicBezTo>
                    <a:pt x="2061911" y="16280"/>
                    <a:pt x="2171815" y="-15490"/>
                    <a:pt x="2350986" y="0"/>
                  </a:cubicBezTo>
                  <a:cubicBezTo>
                    <a:pt x="2530157" y="15490"/>
                    <a:pt x="2604776" y="-13219"/>
                    <a:pt x="2705476" y="0"/>
                  </a:cubicBezTo>
                  <a:cubicBezTo>
                    <a:pt x="3034452" y="-11938"/>
                    <a:pt x="3102325" y="-22721"/>
                    <a:pt x="3240266" y="0"/>
                  </a:cubicBezTo>
                  <a:cubicBezTo>
                    <a:pt x="3300259" y="-56433"/>
                    <a:pt x="3615492" y="83171"/>
                    <a:pt x="3876922" y="0"/>
                  </a:cubicBezTo>
                  <a:cubicBezTo>
                    <a:pt x="4141472" y="-17449"/>
                    <a:pt x="4263760" y="-20779"/>
                    <a:pt x="4615443" y="0"/>
                  </a:cubicBezTo>
                  <a:cubicBezTo>
                    <a:pt x="4981059" y="50217"/>
                    <a:pt x="5105459" y="-12988"/>
                    <a:pt x="5303031" y="0"/>
                  </a:cubicBezTo>
                  <a:cubicBezTo>
                    <a:pt x="5427142" y="-13575"/>
                    <a:pt x="5528507" y="50864"/>
                    <a:pt x="5512818" y="209785"/>
                  </a:cubicBezTo>
                  <a:cubicBezTo>
                    <a:pt x="5506780" y="422682"/>
                    <a:pt x="5500815" y="455249"/>
                    <a:pt x="5512818" y="637735"/>
                  </a:cubicBezTo>
                  <a:cubicBezTo>
                    <a:pt x="5509135" y="827781"/>
                    <a:pt x="5505534" y="882575"/>
                    <a:pt x="5512818" y="1048904"/>
                  </a:cubicBezTo>
                  <a:cubicBezTo>
                    <a:pt x="5498452" y="1158574"/>
                    <a:pt x="5436201" y="1287048"/>
                    <a:pt x="5303031" y="1258691"/>
                  </a:cubicBezTo>
                  <a:cubicBezTo>
                    <a:pt x="5087049" y="1243960"/>
                    <a:pt x="4740053" y="1233920"/>
                    <a:pt x="4564510" y="1258691"/>
                  </a:cubicBezTo>
                  <a:cubicBezTo>
                    <a:pt x="4369563" y="1286542"/>
                    <a:pt x="4125159" y="1268210"/>
                    <a:pt x="3978787" y="1258691"/>
                  </a:cubicBezTo>
                  <a:cubicBezTo>
                    <a:pt x="3868881" y="1250477"/>
                    <a:pt x="3560594" y="1212269"/>
                    <a:pt x="3240266" y="1258691"/>
                  </a:cubicBezTo>
                  <a:cubicBezTo>
                    <a:pt x="2901169" y="1224795"/>
                    <a:pt x="2843652" y="1287225"/>
                    <a:pt x="2756409" y="1258691"/>
                  </a:cubicBezTo>
                  <a:cubicBezTo>
                    <a:pt x="2642728" y="1220314"/>
                    <a:pt x="2274590" y="1303578"/>
                    <a:pt x="2119752" y="1258691"/>
                  </a:cubicBezTo>
                  <a:cubicBezTo>
                    <a:pt x="1948533" y="1246194"/>
                    <a:pt x="1838890" y="1316357"/>
                    <a:pt x="1483097" y="1258691"/>
                  </a:cubicBezTo>
                  <a:cubicBezTo>
                    <a:pt x="1171233" y="1241023"/>
                    <a:pt x="1183282" y="1248049"/>
                    <a:pt x="999238" y="1258691"/>
                  </a:cubicBezTo>
                  <a:cubicBezTo>
                    <a:pt x="787144" y="1309383"/>
                    <a:pt x="336693" y="1299958"/>
                    <a:pt x="209785" y="1258691"/>
                  </a:cubicBezTo>
                  <a:cubicBezTo>
                    <a:pt x="70358" y="1256107"/>
                    <a:pt x="7901" y="1156901"/>
                    <a:pt x="0" y="1048904"/>
                  </a:cubicBezTo>
                  <a:cubicBezTo>
                    <a:pt x="-7632" y="927631"/>
                    <a:pt x="10707" y="799540"/>
                    <a:pt x="0" y="637735"/>
                  </a:cubicBezTo>
                  <a:cubicBezTo>
                    <a:pt x="5955" y="458722"/>
                    <a:pt x="-3195" y="387161"/>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83010 h 1098039"/>
                        <a:gd name="connsiteX1" fmla="*/ 370849 w 9745302"/>
                        <a:gd name="connsiteY1" fmla="*/ 0 h 1098039"/>
                        <a:gd name="connsiteX2" fmla="*/ 1226191 w 9745302"/>
                        <a:gd name="connsiteY2" fmla="*/ 0 h 1098039"/>
                        <a:gd name="connsiteX3" fmla="*/ 2171569 w 9745302"/>
                        <a:gd name="connsiteY3" fmla="*/ 0 h 1098039"/>
                        <a:gd name="connsiteX4" fmla="*/ 3477092 w 9745302"/>
                        <a:gd name="connsiteY4" fmla="*/ 0 h 1098039"/>
                        <a:gd name="connsiteX5" fmla="*/ 4782615 w 9745302"/>
                        <a:gd name="connsiteY5" fmla="*/ 0 h 1098039"/>
                        <a:gd name="connsiteX6" fmla="*/ 5727992 w 9745302"/>
                        <a:gd name="connsiteY6" fmla="*/ 0 h 1098039"/>
                        <a:gd name="connsiteX7" fmla="*/ 6853443 w 9745302"/>
                        <a:gd name="connsiteY7" fmla="*/ 0 h 1098039"/>
                        <a:gd name="connsiteX8" fmla="*/ 8158966 w 9745302"/>
                        <a:gd name="connsiteY8" fmla="*/ 0 h 1098039"/>
                        <a:gd name="connsiteX9" fmla="*/ 9374452 w 9745302"/>
                        <a:gd name="connsiteY9" fmla="*/ 0 h 1098039"/>
                        <a:gd name="connsiteX10" fmla="*/ 9745302 w 9745302"/>
                        <a:gd name="connsiteY10" fmla="*/ 183010 h 1098039"/>
                        <a:gd name="connsiteX11" fmla="*/ 9745302 w 9745302"/>
                        <a:gd name="connsiteY11" fmla="*/ 556339 h 1098039"/>
                        <a:gd name="connsiteX12" fmla="*/ 9745302 w 9745302"/>
                        <a:gd name="connsiteY12" fmla="*/ 915028 h 1098039"/>
                        <a:gd name="connsiteX13" fmla="*/ 9374452 w 9745302"/>
                        <a:gd name="connsiteY13" fmla="*/ 1098039 h 1098039"/>
                        <a:gd name="connsiteX14" fmla="*/ 8068929 w 9745302"/>
                        <a:gd name="connsiteY14" fmla="*/ 1098039 h 1098039"/>
                        <a:gd name="connsiteX15" fmla="*/ 7033515 w 9745302"/>
                        <a:gd name="connsiteY15" fmla="*/ 1098039 h 1098039"/>
                        <a:gd name="connsiteX16" fmla="*/ 5727992 w 9745302"/>
                        <a:gd name="connsiteY16" fmla="*/ 1098039 h 1098039"/>
                        <a:gd name="connsiteX17" fmla="*/ 4872651 w 9745302"/>
                        <a:gd name="connsiteY17" fmla="*/ 1098039 h 1098039"/>
                        <a:gd name="connsiteX18" fmla="*/ 3747200 w 9745302"/>
                        <a:gd name="connsiteY18" fmla="*/ 1098039 h 1098039"/>
                        <a:gd name="connsiteX19" fmla="*/ 2621751 w 9745302"/>
                        <a:gd name="connsiteY19" fmla="*/ 1098039 h 1098039"/>
                        <a:gd name="connsiteX20" fmla="*/ 1766408 w 9745302"/>
                        <a:gd name="connsiteY20" fmla="*/ 1098039 h 1098039"/>
                        <a:gd name="connsiteX21" fmla="*/ 370849 w 9745302"/>
                        <a:gd name="connsiteY21" fmla="*/ 1098039 h 1098039"/>
                        <a:gd name="connsiteX22" fmla="*/ 0 w 9745302"/>
                        <a:gd name="connsiteY22" fmla="*/ 915028 h 1098039"/>
                        <a:gd name="connsiteX23" fmla="*/ 0 w 9745302"/>
                        <a:gd name="connsiteY23" fmla="*/ 556339 h 1098039"/>
                        <a:gd name="connsiteX24" fmla="*/ 0 w 9745302"/>
                        <a:gd name="connsiteY24" fmla="*/ 183010 h 1098039"/>
                        <a:gd name="connsiteX0" fmla="*/ 0 w 9745302"/>
                        <a:gd name="connsiteY0" fmla="*/ 183010 h 1098039"/>
                        <a:gd name="connsiteX1" fmla="*/ 370849 w 9745302"/>
                        <a:gd name="connsiteY1" fmla="*/ 0 h 1098039"/>
                        <a:gd name="connsiteX2" fmla="*/ 1586335 w 9745302"/>
                        <a:gd name="connsiteY2" fmla="*/ 0 h 1098039"/>
                        <a:gd name="connsiteX3" fmla="*/ 2621751 w 9745302"/>
                        <a:gd name="connsiteY3" fmla="*/ 0 h 1098039"/>
                        <a:gd name="connsiteX4" fmla="*/ 3477092 w 9745302"/>
                        <a:gd name="connsiteY4" fmla="*/ 0 h 1098039"/>
                        <a:gd name="connsiteX5" fmla="*/ 4422471 w 9745302"/>
                        <a:gd name="connsiteY5" fmla="*/ 0 h 1098039"/>
                        <a:gd name="connsiteX6" fmla="*/ 5277812 w 9745302"/>
                        <a:gd name="connsiteY6" fmla="*/ 0 h 1098039"/>
                        <a:gd name="connsiteX7" fmla="*/ 6133154 w 9745302"/>
                        <a:gd name="connsiteY7" fmla="*/ 0 h 1098039"/>
                        <a:gd name="connsiteX8" fmla="*/ 7258605 w 9745302"/>
                        <a:gd name="connsiteY8" fmla="*/ 0 h 1098039"/>
                        <a:gd name="connsiteX9" fmla="*/ 8294018 w 9745302"/>
                        <a:gd name="connsiteY9" fmla="*/ 0 h 1098039"/>
                        <a:gd name="connsiteX10" fmla="*/ 9374452 w 9745302"/>
                        <a:gd name="connsiteY10" fmla="*/ 0 h 1098039"/>
                        <a:gd name="connsiteX11" fmla="*/ 9745302 w 9745302"/>
                        <a:gd name="connsiteY11" fmla="*/ 183010 h 1098039"/>
                        <a:gd name="connsiteX12" fmla="*/ 9745302 w 9745302"/>
                        <a:gd name="connsiteY12" fmla="*/ 549019 h 1098039"/>
                        <a:gd name="connsiteX13" fmla="*/ 9745302 w 9745302"/>
                        <a:gd name="connsiteY13" fmla="*/ 915028 h 1098039"/>
                        <a:gd name="connsiteX14" fmla="*/ 9374452 w 9745302"/>
                        <a:gd name="connsiteY14" fmla="*/ 1098039 h 1098039"/>
                        <a:gd name="connsiteX15" fmla="*/ 8519110 w 9745302"/>
                        <a:gd name="connsiteY15" fmla="*/ 1098039 h 1098039"/>
                        <a:gd name="connsiteX16" fmla="*/ 7393659 w 9745302"/>
                        <a:gd name="connsiteY16" fmla="*/ 1098039 h 1098039"/>
                        <a:gd name="connsiteX17" fmla="*/ 6178173 w 9745302"/>
                        <a:gd name="connsiteY17" fmla="*/ 1098039 h 1098039"/>
                        <a:gd name="connsiteX18" fmla="*/ 5570430 w 9745302"/>
                        <a:gd name="connsiteY18" fmla="*/ 1098039 h 1098039"/>
                        <a:gd name="connsiteX19" fmla="*/ 4962686 w 9745302"/>
                        <a:gd name="connsiteY19" fmla="*/ 1098039 h 1098039"/>
                        <a:gd name="connsiteX20" fmla="*/ 3927272 w 9745302"/>
                        <a:gd name="connsiteY20" fmla="*/ 1098039 h 1098039"/>
                        <a:gd name="connsiteX21" fmla="*/ 2981893 w 9745302"/>
                        <a:gd name="connsiteY21" fmla="*/ 1098039 h 1098039"/>
                        <a:gd name="connsiteX22" fmla="*/ 2126552 w 9745302"/>
                        <a:gd name="connsiteY22" fmla="*/ 1098039 h 1098039"/>
                        <a:gd name="connsiteX23" fmla="*/ 370849 w 9745302"/>
                        <a:gd name="connsiteY23" fmla="*/ 1098039 h 1098039"/>
                        <a:gd name="connsiteX24" fmla="*/ 0 w 9745302"/>
                        <a:gd name="connsiteY24" fmla="*/ 915028 h 1098039"/>
                        <a:gd name="connsiteX25" fmla="*/ 0 w 9745302"/>
                        <a:gd name="connsiteY25" fmla="*/ 563659 h 1098039"/>
                        <a:gd name="connsiteX26" fmla="*/ 0 w 9745302"/>
                        <a:gd name="connsiteY26" fmla="*/ 183010 h 10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45302" h="1098039" fill="none" extrusionOk="0">
                          <a:moveTo>
                            <a:pt x="0" y="183010"/>
                          </a:moveTo>
                          <a:cubicBezTo>
                            <a:pt x="30664" y="49964"/>
                            <a:pt x="169398" y="11163"/>
                            <a:pt x="370849" y="0"/>
                          </a:cubicBezTo>
                          <a:cubicBezTo>
                            <a:pt x="764869" y="-8486"/>
                            <a:pt x="823219" y="-31758"/>
                            <a:pt x="1226191" y="0"/>
                          </a:cubicBezTo>
                          <a:cubicBezTo>
                            <a:pt x="1628544" y="31060"/>
                            <a:pt x="1870532" y="-21167"/>
                            <a:pt x="2171569" y="0"/>
                          </a:cubicBezTo>
                          <a:cubicBezTo>
                            <a:pt x="2454001" y="11119"/>
                            <a:pt x="3205766" y="-28757"/>
                            <a:pt x="3477092" y="0"/>
                          </a:cubicBezTo>
                          <a:cubicBezTo>
                            <a:pt x="3813965" y="491"/>
                            <a:pt x="4207608" y="1471"/>
                            <a:pt x="4782615" y="0"/>
                          </a:cubicBezTo>
                          <a:cubicBezTo>
                            <a:pt x="5371775" y="-11364"/>
                            <a:pt x="5487723" y="-18525"/>
                            <a:pt x="5727992" y="0"/>
                          </a:cubicBezTo>
                          <a:cubicBezTo>
                            <a:pt x="5882373" y="-7359"/>
                            <a:pt x="6356275" y="78059"/>
                            <a:pt x="6853443" y="0"/>
                          </a:cubicBezTo>
                          <a:cubicBezTo>
                            <a:pt x="7302376" y="-22150"/>
                            <a:pt x="7536589" y="-2820"/>
                            <a:pt x="8158966" y="0"/>
                          </a:cubicBezTo>
                          <a:cubicBezTo>
                            <a:pt x="8801109" y="40869"/>
                            <a:pt x="9051443" y="-16129"/>
                            <a:pt x="9374452" y="0"/>
                          </a:cubicBezTo>
                          <a:cubicBezTo>
                            <a:pt x="9595953" y="-5170"/>
                            <a:pt x="9736771" y="43850"/>
                            <a:pt x="9745302" y="183010"/>
                          </a:cubicBezTo>
                          <a:cubicBezTo>
                            <a:pt x="9726784" y="368979"/>
                            <a:pt x="9735827" y="402511"/>
                            <a:pt x="9745302" y="556339"/>
                          </a:cubicBezTo>
                          <a:cubicBezTo>
                            <a:pt x="9750151" y="730158"/>
                            <a:pt x="9731417" y="779559"/>
                            <a:pt x="9745302" y="915028"/>
                          </a:cubicBezTo>
                          <a:cubicBezTo>
                            <a:pt x="9722671" y="1016863"/>
                            <a:pt x="9615944" y="1129992"/>
                            <a:pt x="9374452" y="1098039"/>
                          </a:cubicBezTo>
                          <a:cubicBezTo>
                            <a:pt x="8928897" y="1080267"/>
                            <a:pt x="8357511" y="1064558"/>
                            <a:pt x="8068929" y="1098039"/>
                          </a:cubicBezTo>
                          <a:cubicBezTo>
                            <a:pt x="7741204" y="1123244"/>
                            <a:pt x="7301857" y="1102614"/>
                            <a:pt x="7033515" y="1098039"/>
                          </a:cubicBezTo>
                          <a:cubicBezTo>
                            <a:pt x="6787438" y="1110482"/>
                            <a:pt x="6282580" y="1059875"/>
                            <a:pt x="5727992" y="1098039"/>
                          </a:cubicBezTo>
                          <a:cubicBezTo>
                            <a:pt x="5141242" y="1074517"/>
                            <a:pt x="5043040" y="1120857"/>
                            <a:pt x="4872651" y="1098039"/>
                          </a:cubicBezTo>
                          <a:cubicBezTo>
                            <a:pt x="4740737" y="1051619"/>
                            <a:pt x="4048742" y="1136308"/>
                            <a:pt x="3747200" y="1098039"/>
                          </a:cubicBezTo>
                          <a:cubicBezTo>
                            <a:pt x="3470666" y="1109303"/>
                            <a:pt x="3188743" y="1166836"/>
                            <a:pt x="2621751" y="1098039"/>
                          </a:cubicBezTo>
                          <a:cubicBezTo>
                            <a:pt x="2068775" y="1081751"/>
                            <a:pt x="2087679" y="1091018"/>
                            <a:pt x="1766408" y="1098039"/>
                          </a:cubicBezTo>
                          <a:cubicBezTo>
                            <a:pt x="1430844" y="1125286"/>
                            <a:pt x="596381" y="1122142"/>
                            <a:pt x="370849" y="1098039"/>
                          </a:cubicBezTo>
                          <a:cubicBezTo>
                            <a:pt x="120101" y="1093127"/>
                            <a:pt x="-12993" y="999846"/>
                            <a:pt x="0" y="915028"/>
                          </a:cubicBezTo>
                          <a:cubicBezTo>
                            <a:pt x="25606" y="804055"/>
                            <a:pt x="15185" y="695589"/>
                            <a:pt x="0" y="556339"/>
                          </a:cubicBezTo>
                          <a:cubicBezTo>
                            <a:pt x="-10801" y="405939"/>
                            <a:pt x="-6590" y="322206"/>
                            <a:pt x="0" y="183010"/>
                          </a:cubicBezTo>
                          <a:close/>
                        </a:path>
                        <a:path w="9745302" h="1098039" stroke="0" extrusionOk="0">
                          <a:moveTo>
                            <a:pt x="0" y="183010"/>
                          </a:moveTo>
                          <a:cubicBezTo>
                            <a:pt x="14351" y="121691"/>
                            <a:pt x="220750" y="27900"/>
                            <a:pt x="370849" y="0"/>
                          </a:cubicBezTo>
                          <a:cubicBezTo>
                            <a:pt x="693092" y="-14272"/>
                            <a:pt x="1227643" y="3461"/>
                            <a:pt x="1586335" y="0"/>
                          </a:cubicBezTo>
                          <a:cubicBezTo>
                            <a:pt x="1925102" y="12118"/>
                            <a:pt x="2216565" y="33464"/>
                            <a:pt x="2621751" y="0"/>
                          </a:cubicBezTo>
                          <a:cubicBezTo>
                            <a:pt x="3014168" y="-8125"/>
                            <a:pt x="3063090" y="-13405"/>
                            <a:pt x="3477092" y="0"/>
                          </a:cubicBezTo>
                          <a:cubicBezTo>
                            <a:pt x="3881500" y="42376"/>
                            <a:pt x="4204137" y="36836"/>
                            <a:pt x="4422471" y="0"/>
                          </a:cubicBezTo>
                          <a:cubicBezTo>
                            <a:pt x="4696796" y="-23234"/>
                            <a:pt x="4991168" y="-58252"/>
                            <a:pt x="5277812" y="0"/>
                          </a:cubicBezTo>
                          <a:cubicBezTo>
                            <a:pt x="5634421" y="56974"/>
                            <a:pt x="5912411" y="-21461"/>
                            <a:pt x="6133154" y="0"/>
                          </a:cubicBezTo>
                          <a:cubicBezTo>
                            <a:pt x="6344047" y="-2238"/>
                            <a:pt x="6759958" y="-20055"/>
                            <a:pt x="7258605" y="0"/>
                          </a:cubicBezTo>
                          <a:cubicBezTo>
                            <a:pt x="7805430" y="46069"/>
                            <a:pt x="8075938" y="42576"/>
                            <a:pt x="8294018" y="0"/>
                          </a:cubicBezTo>
                          <a:cubicBezTo>
                            <a:pt x="8536950" y="-36126"/>
                            <a:pt x="9031825" y="61714"/>
                            <a:pt x="9374452" y="0"/>
                          </a:cubicBezTo>
                          <a:cubicBezTo>
                            <a:pt x="9563590" y="-9856"/>
                            <a:pt x="9752445" y="76010"/>
                            <a:pt x="9745302" y="183010"/>
                          </a:cubicBezTo>
                          <a:cubicBezTo>
                            <a:pt x="9743958" y="284269"/>
                            <a:pt x="9748449" y="375945"/>
                            <a:pt x="9745302" y="549019"/>
                          </a:cubicBezTo>
                          <a:cubicBezTo>
                            <a:pt x="9737195" y="719856"/>
                            <a:pt x="9738276" y="764633"/>
                            <a:pt x="9745302" y="915028"/>
                          </a:cubicBezTo>
                          <a:cubicBezTo>
                            <a:pt x="9734947" y="1009745"/>
                            <a:pt x="9622618" y="1104429"/>
                            <a:pt x="9374452" y="1098039"/>
                          </a:cubicBezTo>
                          <a:cubicBezTo>
                            <a:pt x="9198533" y="1107929"/>
                            <a:pt x="8895876" y="1167262"/>
                            <a:pt x="8519110" y="1098039"/>
                          </a:cubicBezTo>
                          <a:cubicBezTo>
                            <a:pt x="8186537" y="1109446"/>
                            <a:pt x="7742930" y="1085566"/>
                            <a:pt x="7393659" y="1098039"/>
                          </a:cubicBezTo>
                          <a:cubicBezTo>
                            <a:pt x="7007456" y="1177102"/>
                            <a:pt x="6485364" y="1104215"/>
                            <a:pt x="6178173" y="1098039"/>
                          </a:cubicBezTo>
                          <a:cubicBezTo>
                            <a:pt x="5945105" y="1103122"/>
                            <a:pt x="5810202" y="1093779"/>
                            <a:pt x="5570430" y="1098039"/>
                          </a:cubicBezTo>
                          <a:cubicBezTo>
                            <a:pt x="5330658" y="1102299"/>
                            <a:pt x="5145124" y="1116882"/>
                            <a:pt x="4962686" y="1098039"/>
                          </a:cubicBezTo>
                          <a:cubicBezTo>
                            <a:pt x="4595842" y="1130220"/>
                            <a:pt x="4200159" y="1102719"/>
                            <a:pt x="3927272" y="1098039"/>
                          </a:cubicBezTo>
                          <a:cubicBezTo>
                            <a:pt x="3606254" y="1088047"/>
                            <a:pt x="3245269" y="1139807"/>
                            <a:pt x="2981893" y="1098039"/>
                          </a:cubicBezTo>
                          <a:cubicBezTo>
                            <a:pt x="2764566" y="1100885"/>
                            <a:pt x="2561704" y="1099247"/>
                            <a:pt x="2126552" y="1098039"/>
                          </a:cubicBezTo>
                          <a:cubicBezTo>
                            <a:pt x="1675860" y="1214447"/>
                            <a:pt x="945752" y="1130156"/>
                            <a:pt x="370849" y="1098039"/>
                          </a:cubicBezTo>
                          <a:cubicBezTo>
                            <a:pt x="175992" y="1120876"/>
                            <a:pt x="-37871" y="1009485"/>
                            <a:pt x="0" y="915028"/>
                          </a:cubicBezTo>
                          <a:cubicBezTo>
                            <a:pt x="14376" y="781201"/>
                            <a:pt x="16178" y="666212"/>
                            <a:pt x="0" y="563659"/>
                          </a:cubicBezTo>
                          <a:cubicBezTo>
                            <a:pt x="-16875" y="472687"/>
                            <a:pt x="-52014" y="363482"/>
                            <a:pt x="0" y="183010"/>
                          </a:cubicBezTo>
                          <a:close/>
                        </a:path>
                        <a:path w="9745302" h="1098039" fill="none" stroke="0" extrusionOk="0">
                          <a:moveTo>
                            <a:pt x="0" y="183010"/>
                          </a:moveTo>
                          <a:cubicBezTo>
                            <a:pt x="10929" y="89825"/>
                            <a:pt x="179215" y="13282"/>
                            <a:pt x="370849" y="0"/>
                          </a:cubicBezTo>
                          <a:cubicBezTo>
                            <a:pt x="762618" y="-8469"/>
                            <a:pt x="817995" y="-16114"/>
                            <a:pt x="1226191" y="0"/>
                          </a:cubicBezTo>
                          <a:cubicBezTo>
                            <a:pt x="1572878" y="25380"/>
                            <a:pt x="1900217" y="-47990"/>
                            <a:pt x="2171569" y="0"/>
                          </a:cubicBezTo>
                          <a:cubicBezTo>
                            <a:pt x="2466580" y="58978"/>
                            <a:pt x="3200030" y="27632"/>
                            <a:pt x="3477092" y="0"/>
                          </a:cubicBezTo>
                          <a:cubicBezTo>
                            <a:pt x="3778332" y="10550"/>
                            <a:pt x="4148406" y="-17758"/>
                            <a:pt x="4782615" y="0"/>
                          </a:cubicBezTo>
                          <a:cubicBezTo>
                            <a:pt x="5363588" y="-18550"/>
                            <a:pt x="5471829" y="-28337"/>
                            <a:pt x="5727992" y="0"/>
                          </a:cubicBezTo>
                          <a:cubicBezTo>
                            <a:pt x="5940569" y="28812"/>
                            <a:pt x="6359947" y="-14403"/>
                            <a:pt x="6853443" y="0"/>
                          </a:cubicBezTo>
                          <a:cubicBezTo>
                            <a:pt x="7304302" y="-39237"/>
                            <a:pt x="7602295" y="-31721"/>
                            <a:pt x="8158966" y="0"/>
                          </a:cubicBezTo>
                          <a:cubicBezTo>
                            <a:pt x="8814843" y="53784"/>
                            <a:pt x="9082068" y="-20291"/>
                            <a:pt x="9374452" y="0"/>
                          </a:cubicBezTo>
                          <a:cubicBezTo>
                            <a:pt x="9591494" y="2158"/>
                            <a:pt x="9737444" y="71416"/>
                            <a:pt x="9745302" y="183010"/>
                          </a:cubicBezTo>
                          <a:cubicBezTo>
                            <a:pt x="9724398" y="362672"/>
                            <a:pt x="9736858" y="395804"/>
                            <a:pt x="9745302" y="556339"/>
                          </a:cubicBezTo>
                          <a:cubicBezTo>
                            <a:pt x="9763104" y="716650"/>
                            <a:pt x="9725863" y="772303"/>
                            <a:pt x="9745302" y="915028"/>
                          </a:cubicBezTo>
                          <a:cubicBezTo>
                            <a:pt x="9702960" y="990534"/>
                            <a:pt x="9591580" y="1079782"/>
                            <a:pt x="9374452" y="1098039"/>
                          </a:cubicBezTo>
                          <a:cubicBezTo>
                            <a:pt x="8927089" y="1027394"/>
                            <a:pt x="8363886" y="1062100"/>
                            <a:pt x="8068929" y="1098039"/>
                          </a:cubicBezTo>
                          <a:cubicBezTo>
                            <a:pt x="7808225" y="1106635"/>
                            <a:pt x="7304581" y="1140481"/>
                            <a:pt x="7033515" y="1098039"/>
                          </a:cubicBezTo>
                          <a:cubicBezTo>
                            <a:pt x="6747613" y="1076153"/>
                            <a:pt x="6276510" y="1147389"/>
                            <a:pt x="5727992" y="1098039"/>
                          </a:cubicBezTo>
                          <a:cubicBezTo>
                            <a:pt x="5140154" y="1079806"/>
                            <a:pt x="5056962" y="1115011"/>
                            <a:pt x="4872651" y="1098039"/>
                          </a:cubicBezTo>
                          <a:cubicBezTo>
                            <a:pt x="4669153" y="1059962"/>
                            <a:pt x="3957066" y="1111995"/>
                            <a:pt x="3747200" y="1098039"/>
                          </a:cubicBezTo>
                          <a:cubicBezTo>
                            <a:pt x="3449710" y="1109793"/>
                            <a:pt x="3149190" y="1113207"/>
                            <a:pt x="2621751" y="1098039"/>
                          </a:cubicBezTo>
                          <a:cubicBezTo>
                            <a:pt x="2067732" y="1083523"/>
                            <a:pt x="2095802" y="1086894"/>
                            <a:pt x="1766408" y="1098039"/>
                          </a:cubicBezTo>
                          <a:cubicBezTo>
                            <a:pt x="1488626" y="1155863"/>
                            <a:pt x="697845" y="1062822"/>
                            <a:pt x="370849" y="1098039"/>
                          </a:cubicBezTo>
                          <a:cubicBezTo>
                            <a:pt x="113486" y="1095768"/>
                            <a:pt x="-24817" y="1024039"/>
                            <a:pt x="0" y="915028"/>
                          </a:cubicBezTo>
                          <a:cubicBezTo>
                            <a:pt x="36764" y="808076"/>
                            <a:pt x="27555" y="711114"/>
                            <a:pt x="0" y="556339"/>
                          </a:cubicBezTo>
                          <a:cubicBezTo>
                            <a:pt x="-17062" y="412416"/>
                            <a:pt x="9331" y="336156"/>
                            <a:pt x="0" y="1830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3" name="TextBox 22">
              <a:extLst>
                <a:ext uri="{FF2B5EF4-FFF2-40B4-BE49-F238E27FC236}">
                  <a16:creationId xmlns:a16="http://schemas.microsoft.com/office/drawing/2014/main" id="{FE556D08-80D2-F44C-A2EF-9C6496FAE685}"/>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bạn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bè</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4" name="Heptagon 23">
            <a:extLst>
              <a:ext uri="{FF2B5EF4-FFF2-40B4-BE49-F238E27FC236}">
                <a16:creationId xmlns:a16="http://schemas.microsoft.com/office/drawing/2014/main" id="{939B1D61-9F2F-404C-85ED-66A8B38BF885}"/>
              </a:ext>
            </a:extLst>
          </p:cNvPr>
          <p:cNvSpPr/>
          <p:nvPr/>
        </p:nvSpPr>
        <p:spPr>
          <a:xfrm>
            <a:off x="10635697" y="2189473"/>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3</a:t>
            </a:r>
          </a:p>
        </p:txBody>
      </p:sp>
      <p:sp>
        <p:nvSpPr>
          <p:cNvPr id="25" name="Heptagon 24">
            <a:extLst>
              <a:ext uri="{FF2B5EF4-FFF2-40B4-BE49-F238E27FC236}">
                <a16:creationId xmlns:a16="http://schemas.microsoft.com/office/drawing/2014/main" id="{682ADD6F-9E10-0241-BAC0-EE0E894F92EE}"/>
              </a:ext>
            </a:extLst>
          </p:cNvPr>
          <p:cNvSpPr/>
          <p:nvPr/>
        </p:nvSpPr>
        <p:spPr>
          <a:xfrm>
            <a:off x="831592" y="3473870"/>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4</a:t>
            </a:r>
          </a:p>
        </p:txBody>
      </p:sp>
      <p:sp>
        <p:nvSpPr>
          <p:cNvPr id="28" name="Heptagon 27">
            <a:extLst>
              <a:ext uri="{FF2B5EF4-FFF2-40B4-BE49-F238E27FC236}">
                <a16:creationId xmlns:a16="http://schemas.microsoft.com/office/drawing/2014/main" id="{4EDC1DD8-C058-D94A-A362-8C3710FEC39F}"/>
              </a:ext>
            </a:extLst>
          </p:cNvPr>
          <p:cNvSpPr/>
          <p:nvPr/>
        </p:nvSpPr>
        <p:spPr>
          <a:xfrm>
            <a:off x="10691703" y="4870718"/>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5</a:t>
            </a:r>
          </a:p>
        </p:txBody>
      </p:sp>
    </p:spTree>
    <p:extLst>
      <p:ext uri="{BB962C8B-B14F-4D97-AF65-F5344CB8AC3E}">
        <p14:creationId xmlns:p14="http://schemas.microsoft.com/office/powerpoint/2010/main" val="375742182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pic>
        <p:nvPicPr>
          <p:cNvPr id="2" name="Picture 1">
            <a:extLst>
              <a:ext uri="{FF2B5EF4-FFF2-40B4-BE49-F238E27FC236}">
                <a16:creationId xmlns:a16="http://schemas.microsoft.com/office/drawing/2014/main" id="{8852D07E-8E51-A1AB-4044-A91970F35C97}"/>
              </a:ext>
            </a:extLst>
          </p:cNvPr>
          <p:cNvPicPr>
            <a:picLocks noChangeAspect="1"/>
          </p:cNvPicPr>
          <p:nvPr/>
        </p:nvPicPr>
        <p:blipFill>
          <a:blip r:embed="rId3"/>
          <a:stretch>
            <a:fillRect/>
          </a:stretch>
        </p:blipFill>
        <p:spPr>
          <a:xfrm>
            <a:off x="912807" y="613929"/>
            <a:ext cx="9825531" cy="5969714"/>
          </a:xfrm>
          <a:prstGeom prst="rect">
            <a:avLst/>
          </a:prstGeom>
        </p:spPr>
      </p:pic>
    </p:spTree>
    <p:extLst>
      <p:ext uri="{BB962C8B-B14F-4D97-AF65-F5344CB8AC3E}">
        <p14:creationId xmlns:p14="http://schemas.microsoft.com/office/powerpoint/2010/main" val="261138291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pic>
        <p:nvPicPr>
          <p:cNvPr id="3" name="图片 8">
            <a:extLst>
              <a:ext uri="{FF2B5EF4-FFF2-40B4-BE49-F238E27FC236}">
                <a16:creationId xmlns:a16="http://schemas.microsoft.com/office/drawing/2014/main" id="{855D219B-369A-E4BD-29FE-F9BAFA425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346" y="323206"/>
            <a:ext cx="8343900" cy="6211587"/>
          </a:xfrm>
          <a:prstGeom prst="rect">
            <a:avLst/>
          </a:prstGeom>
        </p:spPr>
      </p:pic>
      <p:pic>
        <p:nvPicPr>
          <p:cNvPr id="5" name="Picture 4">
            <a:extLst>
              <a:ext uri="{FF2B5EF4-FFF2-40B4-BE49-F238E27FC236}">
                <a16:creationId xmlns:a16="http://schemas.microsoft.com/office/drawing/2014/main" id="{5641AA51-FA24-CB3A-3741-DB84D75D6FAA}"/>
              </a:ext>
            </a:extLst>
          </p:cNvPr>
          <p:cNvPicPr>
            <a:picLocks noChangeAspect="1"/>
          </p:cNvPicPr>
          <p:nvPr/>
        </p:nvPicPr>
        <p:blipFill>
          <a:blip r:embed="rId4"/>
          <a:stretch>
            <a:fillRect/>
          </a:stretch>
        </p:blipFill>
        <p:spPr>
          <a:xfrm>
            <a:off x="2794860" y="3670006"/>
            <a:ext cx="6240350" cy="840044"/>
          </a:xfrm>
          <a:prstGeom prst="rect">
            <a:avLst/>
          </a:prstGeom>
        </p:spPr>
      </p:pic>
    </p:spTree>
    <p:extLst>
      <p:ext uri="{BB962C8B-B14F-4D97-AF65-F5344CB8AC3E}">
        <p14:creationId xmlns:p14="http://schemas.microsoft.com/office/powerpoint/2010/main" val="183361611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393733" y="644878"/>
            <a:ext cx="11769305" cy="5837507"/>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A7DBFE83-8692-4B8D-5A5F-117F87B2500A}"/>
              </a:ext>
            </a:extLst>
          </p:cNvPr>
          <p:cNvSpPr txBox="1"/>
          <p:nvPr/>
        </p:nvSpPr>
        <p:spPr>
          <a:xfrm>
            <a:off x="952600" y="884478"/>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1" dirty="0" err="1">
                <a:solidFill>
                  <a:srgbClr val="224E4A"/>
                </a:solidFill>
                <a:latin typeface="Cambria" panose="02040503050406030204" pitchFamily="18" charset="0"/>
              </a:rPr>
              <a:t>Đồng</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tình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với</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nội</a:t>
            </a:r>
            <a:r>
              <a:rPr lang="en-US" sz="3400" b="1" i="1" dirty="0">
                <a:solidFill>
                  <a:srgbClr val="224E4A"/>
                </a:solidFill>
                <a:latin typeface="Cambria" panose="02040503050406030204" pitchFamily="18" charset="0"/>
              </a:rPr>
              <a:t> dung 1, 2, 4 </a:t>
            </a:r>
            <a:r>
              <a:rPr lang="en-US" sz="3400" b="1" i="1" dirty="0" err="1">
                <a:solidFill>
                  <a:srgbClr val="224E4A"/>
                </a:solidFill>
                <a:latin typeface="Cambria" panose="02040503050406030204" pitchFamily="18" charset="0"/>
              </a:rPr>
              <a:t>về</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cách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khám</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phá</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bản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thân</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21" name="Group 20">
            <a:extLst>
              <a:ext uri="{FF2B5EF4-FFF2-40B4-BE49-F238E27FC236}">
                <a16:creationId xmlns:a16="http://schemas.microsoft.com/office/drawing/2014/main" id="{B11ED291-249D-D845-91E0-D75BE7559695}"/>
              </a:ext>
            </a:extLst>
          </p:cNvPr>
          <p:cNvGrpSpPr/>
          <p:nvPr/>
        </p:nvGrpSpPr>
        <p:grpSpPr>
          <a:xfrm>
            <a:off x="1230915" y="5056131"/>
            <a:ext cx="10348035" cy="1329044"/>
            <a:chOff x="-3696975" y="3771034"/>
            <a:chExt cx="5512818" cy="1523495"/>
          </a:xfrm>
        </p:grpSpPr>
        <p:sp>
          <p:nvSpPr>
            <p:cNvPr id="22" name="Rectangle: Rounded Corners 22">
              <a:extLst>
                <a:ext uri="{FF2B5EF4-FFF2-40B4-BE49-F238E27FC236}">
                  <a16:creationId xmlns:a16="http://schemas.microsoft.com/office/drawing/2014/main" id="{3796AD70-FA13-1146-9ACF-254A88A8EB65}"/>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5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5 h 1258691"/>
                <a:gd name="connsiteX24" fmla="*/ 0 w 5512818"/>
                <a:gd name="connsiteY24"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6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5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8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5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30023" y="53340"/>
                    <a:pt x="96422" y="34847"/>
                    <a:pt x="209785" y="0"/>
                  </a:cubicBezTo>
                  <a:cubicBezTo>
                    <a:pt x="439453" y="2743"/>
                    <a:pt x="466533" y="-32752"/>
                    <a:pt x="693643" y="0"/>
                  </a:cubicBezTo>
                  <a:cubicBezTo>
                    <a:pt x="952992" y="124393"/>
                    <a:pt x="1043167" y="-36794"/>
                    <a:pt x="1228434" y="0"/>
                  </a:cubicBezTo>
                  <a:cubicBezTo>
                    <a:pt x="1368217" y="-6463"/>
                    <a:pt x="1814855" y="-32326"/>
                    <a:pt x="1966955" y="0"/>
                  </a:cubicBezTo>
                  <a:cubicBezTo>
                    <a:pt x="2185296" y="-36570"/>
                    <a:pt x="2439465" y="-25575"/>
                    <a:pt x="2705476" y="0"/>
                  </a:cubicBezTo>
                  <a:cubicBezTo>
                    <a:pt x="3032603" y="-16229"/>
                    <a:pt x="3109094" y="-20959"/>
                    <a:pt x="3240266" y="0"/>
                  </a:cubicBezTo>
                  <a:cubicBezTo>
                    <a:pt x="3343066" y="4662"/>
                    <a:pt x="3581250" y="141101"/>
                    <a:pt x="3876922" y="0"/>
                  </a:cubicBezTo>
                  <a:cubicBezTo>
                    <a:pt x="4130603" y="-21408"/>
                    <a:pt x="4250720" y="8839"/>
                    <a:pt x="4615443" y="0"/>
                  </a:cubicBezTo>
                  <a:cubicBezTo>
                    <a:pt x="5003371" y="63798"/>
                    <a:pt x="5100038" y="-23512"/>
                    <a:pt x="5303031" y="0"/>
                  </a:cubicBezTo>
                  <a:cubicBezTo>
                    <a:pt x="5441698" y="-15051"/>
                    <a:pt x="5505249" y="40001"/>
                    <a:pt x="5512818" y="209785"/>
                  </a:cubicBezTo>
                  <a:cubicBezTo>
                    <a:pt x="5505851" y="428063"/>
                    <a:pt x="5506836" y="456520"/>
                    <a:pt x="5512818" y="637735"/>
                  </a:cubicBezTo>
                  <a:cubicBezTo>
                    <a:pt x="5515280" y="831487"/>
                    <a:pt x="5505188" y="902325"/>
                    <a:pt x="5512818" y="1048904"/>
                  </a:cubicBezTo>
                  <a:cubicBezTo>
                    <a:pt x="5513140" y="1190720"/>
                    <a:pt x="5453830" y="1296350"/>
                    <a:pt x="5303031" y="1258691"/>
                  </a:cubicBezTo>
                  <a:cubicBezTo>
                    <a:pt x="5035272" y="1268094"/>
                    <a:pt x="4715839" y="1216847"/>
                    <a:pt x="4564510" y="1258691"/>
                  </a:cubicBezTo>
                  <a:cubicBezTo>
                    <a:pt x="4373968" y="1294154"/>
                    <a:pt x="4163494" y="1232326"/>
                    <a:pt x="3978787" y="1258691"/>
                  </a:cubicBezTo>
                  <a:cubicBezTo>
                    <a:pt x="3845368" y="1350319"/>
                    <a:pt x="3544621" y="1195729"/>
                    <a:pt x="3240266" y="1258691"/>
                  </a:cubicBezTo>
                  <a:cubicBezTo>
                    <a:pt x="2913204" y="1227586"/>
                    <a:pt x="2843421" y="1289339"/>
                    <a:pt x="2756408" y="1258691"/>
                  </a:cubicBezTo>
                  <a:cubicBezTo>
                    <a:pt x="2684373" y="1204337"/>
                    <a:pt x="2292816" y="1294694"/>
                    <a:pt x="2119752" y="1258691"/>
                  </a:cubicBezTo>
                  <a:cubicBezTo>
                    <a:pt x="1957570" y="1293436"/>
                    <a:pt x="1804017" y="1332201"/>
                    <a:pt x="1483097" y="1258691"/>
                  </a:cubicBezTo>
                  <a:cubicBezTo>
                    <a:pt x="1170524" y="1238970"/>
                    <a:pt x="1177615" y="1252192"/>
                    <a:pt x="999238" y="1258691"/>
                  </a:cubicBezTo>
                  <a:cubicBezTo>
                    <a:pt x="792310" y="1323016"/>
                    <a:pt x="315618" y="1288691"/>
                    <a:pt x="209785" y="1258691"/>
                  </a:cubicBezTo>
                  <a:cubicBezTo>
                    <a:pt x="86074" y="1271769"/>
                    <a:pt x="10944" y="1130799"/>
                    <a:pt x="0" y="1048904"/>
                  </a:cubicBezTo>
                  <a:cubicBezTo>
                    <a:pt x="11598" y="927759"/>
                    <a:pt x="12490" y="774128"/>
                    <a:pt x="0" y="637735"/>
                  </a:cubicBezTo>
                  <a:cubicBezTo>
                    <a:pt x="3402" y="447161"/>
                    <a:pt x="-10115" y="363678"/>
                    <a:pt x="0" y="209785"/>
                  </a:cubicBezTo>
                  <a:close/>
                </a:path>
                <a:path w="5512818" h="1258691" stroke="0" extrusionOk="0">
                  <a:moveTo>
                    <a:pt x="0" y="209785"/>
                  </a:moveTo>
                  <a:cubicBezTo>
                    <a:pt x="4369" y="150087"/>
                    <a:pt x="121360" y="22926"/>
                    <a:pt x="209785" y="0"/>
                  </a:cubicBezTo>
                  <a:cubicBezTo>
                    <a:pt x="403708" y="-375"/>
                    <a:pt x="665836" y="-5644"/>
                    <a:pt x="897373" y="0"/>
                  </a:cubicBezTo>
                  <a:cubicBezTo>
                    <a:pt x="1099442" y="65031"/>
                    <a:pt x="1244455" y="73774"/>
                    <a:pt x="1483097" y="0"/>
                  </a:cubicBezTo>
                  <a:cubicBezTo>
                    <a:pt x="1709085" y="-17250"/>
                    <a:pt x="1729373" y="-16013"/>
                    <a:pt x="1966955" y="0"/>
                  </a:cubicBezTo>
                  <a:cubicBezTo>
                    <a:pt x="2187963" y="62715"/>
                    <a:pt x="2365957" y="63781"/>
                    <a:pt x="2501746" y="0"/>
                  </a:cubicBezTo>
                  <a:cubicBezTo>
                    <a:pt x="2689678" y="-32510"/>
                    <a:pt x="2821867" y="-63640"/>
                    <a:pt x="2985604" y="0"/>
                  </a:cubicBezTo>
                  <a:cubicBezTo>
                    <a:pt x="3194716" y="71600"/>
                    <a:pt x="3335643" y="-26935"/>
                    <a:pt x="3469462" y="0"/>
                  </a:cubicBezTo>
                  <a:cubicBezTo>
                    <a:pt x="3622790" y="16157"/>
                    <a:pt x="3851544" y="-5675"/>
                    <a:pt x="4106118" y="0"/>
                  </a:cubicBezTo>
                  <a:cubicBezTo>
                    <a:pt x="4423505" y="60616"/>
                    <a:pt x="4565054" y="38023"/>
                    <a:pt x="4691841" y="0"/>
                  </a:cubicBezTo>
                  <a:cubicBezTo>
                    <a:pt x="4808840" y="-141577"/>
                    <a:pt x="5122343" y="75482"/>
                    <a:pt x="5303031" y="0"/>
                  </a:cubicBezTo>
                  <a:cubicBezTo>
                    <a:pt x="5418948" y="-14737"/>
                    <a:pt x="5527741" y="89133"/>
                    <a:pt x="5512818" y="209785"/>
                  </a:cubicBezTo>
                  <a:cubicBezTo>
                    <a:pt x="5511704" y="320875"/>
                    <a:pt x="5500524" y="454708"/>
                    <a:pt x="5512818" y="629344"/>
                  </a:cubicBezTo>
                  <a:cubicBezTo>
                    <a:pt x="5504185" y="820173"/>
                    <a:pt x="5510686" y="876349"/>
                    <a:pt x="5512818" y="1048904"/>
                  </a:cubicBezTo>
                  <a:cubicBezTo>
                    <a:pt x="5509948" y="1150295"/>
                    <a:pt x="5444783" y="1309831"/>
                    <a:pt x="5303031" y="1258691"/>
                  </a:cubicBezTo>
                  <a:cubicBezTo>
                    <a:pt x="5237050" y="1255721"/>
                    <a:pt x="5018769" y="1387208"/>
                    <a:pt x="4819173" y="1258691"/>
                  </a:cubicBezTo>
                  <a:cubicBezTo>
                    <a:pt x="4639240" y="1264131"/>
                    <a:pt x="4361340" y="1256242"/>
                    <a:pt x="4182517" y="1258691"/>
                  </a:cubicBezTo>
                  <a:cubicBezTo>
                    <a:pt x="3950296" y="1381915"/>
                    <a:pt x="3714641" y="1286017"/>
                    <a:pt x="3494929" y="1258691"/>
                  </a:cubicBezTo>
                  <a:cubicBezTo>
                    <a:pt x="3341234" y="1247684"/>
                    <a:pt x="3323288" y="1258364"/>
                    <a:pt x="3151135" y="1258691"/>
                  </a:cubicBezTo>
                  <a:cubicBezTo>
                    <a:pt x="2986664" y="1245398"/>
                    <a:pt x="2951444" y="1277604"/>
                    <a:pt x="2807340" y="1258691"/>
                  </a:cubicBezTo>
                  <a:cubicBezTo>
                    <a:pt x="2596280" y="1300964"/>
                    <a:pt x="2318881" y="1268739"/>
                    <a:pt x="2221617" y="1258691"/>
                  </a:cubicBezTo>
                  <a:cubicBezTo>
                    <a:pt x="2010155" y="1234977"/>
                    <a:pt x="1829972" y="1277411"/>
                    <a:pt x="1686826" y="1258691"/>
                  </a:cubicBezTo>
                  <a:cubicBezTo>
                    <a:pt x="1550682" y="1271325"/>
                    <a:pt x="1388503" y="1260901"/>
                    <a:pt x="1202968" y="1258691"/>
                  </a:cubicBezTo>
                  <a:cubicBezTo>
                    <a:pt x="994674" y="1302006"/>
                    <a:pt x="557478" y="1370681"/>
                    <a:pt x="209785" y="1258691"/>
                  </a:cubicBezTo>
                  <a:cubicBezTo>
                    <a:pt x="92863" y="1263063"/>
                    <a:pt x="-22128" y="1162788"/>
                    <a:pt x="0" y="1048904"/>
                  </a:cubicBezTo>
                  <a:cubicBezTo>
                    <a:pt x="4799" y="898725"/>
                    <a:pt x="13342" y="733203"/>
                    <a:pt x="0" y="646126"/>
                  </a:cubicBezTo>
                  <a:cubicBezTo>
                    <a:pt x="-5999" y="537802"/>
                    <a:pt x="-20956" y="405036"/>
                    <a:pt x="0" y="209785"/>
                  </a:cubicBezTo>
                  <a:close/>
                </a:path>
                <a:path w="5512818" h="1258691" fill="none" stroke="0" extrusionOk="0">
                  <a:moveTo>
                    <a:pt x="0" y="209785"/>
                  </a:moveTo>
                  <a:cubicBezTo>
                    <a:pt x="11987" y="127766"/>
                    <a:pt x="117172" y="38924"/>
                    <a:pt x="209785" y="0"/>
                  </a:cubicBezTo>
                  <a:cubicBezTo>
                    <a:pt x="439281" y="-9767"/>
                    <a:pt x="472699" y="-15847"/>
                    <a:pt x="693643" y="0"/>
                  </a:cubicBezTo>
                  <a:cubicBezTo>
                    <a:pt x="916104" y="18218"/>
                    <a:pt x="1097516" y="-69340"/>
                    <a:pt x="1228434" y="0"/>
                  </a:cubicBezTo>
                  <a:cubicBezTo>
                    <a:pt x="1393200" y="106719"/>
                    <a:pt x="1797119" y="34792"/>
                    <a:pt x="1966955" y="0"/>
                  </a:cubicBezTo>
                  <a:cubicBezTo>
                    <a:pt x="2108907" y="-8058"/>
                    <a:pt x="2341974" y="-51965"/>
                    <a:pt x="2705476" y="0"/>
                  </a:cubicBezTo>
                  <a:cubicBezTo>
                    <a:pt x="3041547" y="-16811"/>
                    <a:pt x="3101750" y="-42967"/>
                    <a:pt x="3240266" y="0"/>
                  </a:cubicBezTo>
                  <a:cubicBezTo>
                    <a:pt x="3338160" y="37975"/>
                    <a:pt x="3559400" y="-97293"/>
                    <a:pt x="3876922" y="0"/>
                  </a:cubicBezTo>
                  <a:cubicBezTo>
                    <a:pt x="4117101" y="1503"/>
                    <a:pt x="4292473" y="-31159"/>
                    <a:pt x="4615443" y="0"/>
                  </a:cubicBezTo>
                  <a:cubicBezTo>
                    <a:pt x="4988154" y="43746"/>
                    <a:pt x="5141065" y="-31488"/>
                    <a:pt x="5303031" y="0"/>
                  </a:cubicBezTo>
                  <a:cubicBezTo>
                    <a:pt x="5432495" y="-17465"/>
                    <a:pt x="5486680" y="98928"/>
                    <a:pt x="5512818" y="209785"/>
                  </a:cubicBezTo>
                  <a:cubicBezTo>
                    <a:pt x="5502591" y="420271"/>
                    <a:pt x="5510887" y="449651"/>
                    <a:pt x="5512818" y="637735"/>
                  </a:cubicBezTo>
                  <a:cubicBezTo>
                    <a:pt x="5509677" y="830722"/>
                    <a:pt x="5494195" y="893818"/>
                    <a:pt x="5512818" y="1048904"/>
                  </a:cubicBezTo>
                  <a:cubicBezTo>
                    <a:pt x="5472363" y="1119536"/>
                    <a:pt x="5431845" y="1275767"/>
                    <a:pt x="5303031" y="1258691"/>
                  </a:cubicBezTo>
                  <a:cubicBezTo>
                    <a:pt x="5039327" y="1221775"/>
                    <a:pt x="4743685" y="1223660"/>
                    <a:pt x="4564510" y="1258691"/>
                  </a:cubicBezTo>
                  <a:cubicBezTo>
                    <a:pt x="4404686" y="1249166"/>
                    <a:pt x="4109731" y="1277222"/>
                    <a:pt x="3978787" y="1258691"/>
                  </a:cubicBezTo>
                  <a:cubicBezTo>
                    <a:pt x="3775195" y="1185224"/>
                    <a:pt x="3533319" y="1374199"/>
                    <a:pt x="3240266" y="1258691"/>
                  </a:cubicBezTo>
                  <a:cubicBezTo>
                    <a:pt x="2908505" y="1247967"/>
                    <a:pt x="2868192" y="1272585"/>
                    <a:pt x="2756408" y="1258691"/>
                  </a:cubicBezTo>
                  <a:cubicBezTo>
                    <a:pt x="2647520" y="1170540"/>
                    <a:pt x="2252669" y="1281192"/>
                    <a:pt x="2119752" y="1258691"/>
                  </a:cubicBezTo>
                  <a:cubicBezTo>
                    <a:pt x="1951038" y="1268322"/>
                    <a:pt x="1761252" y="1300837"/>
                    <a:pt x="1483097" y="1258691"/>
                  </a:cubicBezTo>
                  <a:cubicBezTo>
                    <a:pt x="1168602" y="1243360"/>
                    <a:pt x="1186103" y="1248021"/>
                    <a:pt x="999238" y="1258691"/>
                  </a:cubicBezTo>
                  <a:cubicBezTo>
                    <a:pt x="864493" y="1307336"/>
                    <a:pt x="385271" y="1273760"/>
                    <a:pt x="209785" y="1258691"/>
                  </a:cubicBezTo>
                  <a:cubicBezTo>
                    <a:pt x="64102" y="1292447"/>
                    <a:pt x="-31760" y="1183027"/>
                    <a:pt x="0" y="1048904"/>
                  </a:cubicBezTo>
                  <a:cubicBezTo>
                    <a:pt x="30565" y="918478"/>
                    <a:pt x="10185" y="803507"/>
                    <a:pt x="0" y="637735"/>
                  </a:cubicBezTo>
                  <a:cubicBezTo>
                    <a:pt x="-6247" y="484974"/>
                    <a:pt x="4434" y="384731"/>
                    <a:pt x="0" y="209785"/>
                  </a:cubicBezTo>
                  <a:close/>
                </a:path>
                <a:path w="5512818" h="1258691" fill="none" stroke="0" extrusionOk="0">
                  <a:moveTo>
                    <a:pt x="0" y="209785"/>
                  </a:moveTo>
                  <a:cubicBezTo>
                    <a:pt x="23690" y="78949"/>
                    <a:pt x="112695" y="33112"/>
                    <a:pt x="209785" y="0"/>
                  </a:cubicBezTo>
                  <a:cubicBezTo>
                    <a:pt x="435027" y="-2071"/>
                    <a:pt x="456575" y="-31286"/>
                    <a:pt x="693643" y="0"/>
                  </a:cubicBezTo>
                  <a:cubicBezTo>
                    <a:pt x="915745" y="91001"/>
                    <a:pt x="1075864" y="-62034"/>
                    <a:pt x="1228434" y="0"/>
                  </a:cubicBezTo>
                  <a:cubicBezTo>
                    <a:pt x="1373467" y="34095"/>
                    <a:pt x="1814227" y="-4317"/>
                    <a:pt x="1966955" y="0"/>
                  </a:cubicBezTo>
                  <a:cubicBezTo>
                    <a:pt x="2189216" y="-70509"/>
                    <a:pt x="2378014" y="-31129"/>
                    <a:pt x="2705476" y="0"/>
                  </a:cubicBezTo>
                  <a:cubicBezTo>
                    <a:pt x="3032916" y="-17106"/>
                    <a:pt x="3101208" y="-27053"/>
                    <a:pt x="3240266" y="0"/>
                  </a:cubicBezTo>
                  <a:cubicBezTo>
                    <a:pt x="3352421" y="12129"/>
                    <a:pt x="3588508" y="90851"/>
                    <a:pt x="3876922" y="0"/>
                  </a:cubicBezTo>
                  <a:cubicBezTo>
                    <a:pt x="4128300" y="-30475"/>
                    <a:pt x="4278457" y="-5475"/>
                    <a:pt x="4615443" y="0"/>
                  </a:cubicBezTo>
                  <a:cubicBezTo>
                    <a:pt x="4985489" y="52303"/>
                    <a:pt x="5132772" y="-21497"/>
                    <a:pt x="5303031" y="0"/>
                  </a:cubicBezTo>
                  <a:cubicBezTo>
                    <a:pt x="5448034" y="1988"/>
                    <a:pt x="5506580" y="59229"/>
                    <a:pt x="5512818" y="209785"/>
                  </a:cubicBezTo>
                  <a:cubicBezTo>
                    <a:pt x="5502602" y="423358"/>
                    <a:pt x="5510219" y="454668"/>
                    <a:pt x="5512818" y="637735"/>
                  </a:cubicBezTo>
                  <a:cubicBezTo>
                    <a:pt x="5520713" y="824887"/>
                    <a:pt x="5495436" y="890139"/>
                    <a:pt x="5512818" y="1048904"/>
                  </a:cubicBezTo>
                  <a:cubicBezTo>
                    <a:pt x="5490126" y="1159028"/>
                    <a:pt x="5429753" y="1255371"/>
                    <a:pt x="5303031" y="1258691"/>
                  </a:cubicBezTo>
                  <a:cubicBezTo>
                    <a:pt x="5042121" y="1205083"/>
                    <a:pt x="4726394" y="1223845"/>
                    <a:pt x="4564510" y="1258691"/>
                  </a:cubicBezTo>
                  <a:cubicBezTo>
                    <a:pt x="4389863" y="1287033"/>
                    <a:pt x="4152228" y="1259860"/>
                    <a:pt x="3978787" y="1258691"/>
                  </a:cubicBezTo>
                  <a:cubicBezTo>
                    <a:pt x="3804413" y="1293491"/>
                    <a:pt x="3533859" y="1218290"/>
                    <a:pt x="3240266" y="1258691"/>
                  </a:cubicBezTo>
                  <a:cubicBezTo>
                    <a:pt x="2914238" y="1230585"/>
                    <a:pt x="2857327" y="1283550"/>
                    <a:pt x="2756408" y="1258691"/>
                  </a:cubicBezTo>
                  <a:cubicBezTo>
                    <a:pt x="2650202" y="1180850"/>
                    <a:pt x="2253648" y="1285994"/>
                    <a:pt x="2119752" y="1258691"/>
                  </a:cubicBezTo>
                  <a:cubicBezTo>
                    <a:pt x="1939818" y="1292584"/>
                    <a:pt x="1765679" y="1325118"/>
                    <a:pt x="1483097" y="1258691"/>
                  </a:cubicBezTo>
                  <a:cubicBezTo>
                    <a:pt x="1168998" y="1238992"/>
                    <a:pt x="1181720" y="1250378"/>
                    <a:pt x="999238" y="1258691"/>
                  </a:cubicBezTo>
                  <a:cubicBezTo>
                    <a:pt x="820030" y="1307323"/>
                    <a:pt x="371430" y="1257350"/>
                    <a:pt x="209785" y="1258691"/>
                  </a:cubicBezTo>
                  <a:cubicBezTo>
                    <a:pt x="60369" y="1267420"/>
                    <a:pt x="-8247" y="1154272"/>
                    <a:pt x="0" y="1048904"/>
                  </a:cubicBezTo>
                  <a:cubicBezTo>
                    <a:pt x="29991" y="942697"/>
                    <a:pt x="23801" y="788059"/>
                    <a:pt x="0" y="637735"/>
                  </a:cubicBezTo>
                  <a:cubicBezTo>
                    <a:pt x="-14320" y="469746"/>
                    <a:pt x="5772" y="378276"/>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10348035"/>
                        <a:gd name="connsiteY0" fmla="*/ 183010 h 1098039"/>
                        <a:gd name="connsiteX1" fmla="*/ 393786 w 10348035"/>
                        <a:gd name="connsiteY1" fmla="*/ 0 h 1098039"/>
                        <a:gd name="connsiteX2" fmla="*/ 1302029 w 10348035"/>
                        <a:gd name="connsiteY2" fmla="*/ 0 h 1098039"/>
                        <a:gd name="connsiteX3" fmla="*/ 2305878 w 10348035"/>
                        <a:gd name="connsiteY3" fmla="*/ 0 h 1098039"/>
                        <a:gd name="connsiteX4" fmla="*/ 3692146 w 10348035"/>
                        <a:gd name="connsiteY4" fmla="*/ 0 h 1098039"/>
                        <a:gd name="connsiteX5" fmla="*/ 5078413 w 10348035"/>
                        <a:gd name="connsiteY5" fmla="*/ 0 h 1098039"/>
                        <a:gd name="connsiteX6" fmla="*/ 6082260 w 10348035"/>
                        <a:gd name="connsiteY6" fmla="*/ 0 h 1098039"/>
                        <a:gd name="connsiteX7" fmla="*/ 7277318 w 10348035"/>
                        <a:gd name="connsiteY7" fmla="*/ 0 h 1098039"/>
                        <a:gd name="connsiteX8" fmla="*/ 8663586 w 10348035"/>
                        <a:gd name="connsiteY8" fmla="*/ 0 h 1098039"/>
                        <a:gd name="connsiteX9" fmla="*/ 9954248 w 10348035"/>
                        <a:gd name="connsiteY9" fmla="*/ 0 h 1098039"/>
                        <a:gd name="connsiteX10" fmla="*/ 10348035 w 10348035"/>
                        <a:gd name="connsiteY10" fmla="*/ 183010 h 1098039"/>
                        <a:gd name="connsiteX11" fmla="*/ 10348035 w 10348035"/>
                        <a:gd name="connsiteY11" fmla="*/ 556339 h 1098039"/>
                        <a:gd name="connsiteX12" fmla="*/ 10348035 w 10348035"/>
                        <a:gd name="connsiteY12" fmla="*/ 915028 h 1098039"/>
                        <a:gd name="connsiteX13" fmla="*/ 9954248 w 10348035"/>
                        <a:gd name="connsiteY13" fmla="*/ 1098039 h 1098039"/>
                        <a:gd name="connsiteX14" fmla="*/ 8567980 w 10348035"/>
                        <a:gd name="connsiteY14" fmla="*/ 1098039 h 1098039"/>
                        <a:gd name="connsiteX15" fmla="*/ 7468528 w 10348035"/>
                        <a:gd name="connsiteY15" fmla="*/ 1098039 h 1098039"/>
                        <a:gd name="connsiteX16" fmla="*/ 6082260 w 10348035"/>
                        <a:gd name="connsiteY16" fmla="*/ 1098039 h 1098039"/>
                        <a:gd name="connsiteX17" fmla="*/ 5174017 w 10348035"/>
                        <a:gd name="connsiteY17" fmla="*/ 1098039 h 1098039"/>
                        <a:gd name="connsiteX18" fmla="*/ 3978959 w 10348035"/>
                        <a:gd name="connsiteY18" fmla="*/ 1098039 h 1098039"/>
                        <a:gd name="connsiteX19" fmla="*/ 2783902 w 10348035"/>
                        <a:gd name="connsiteY19" fmla="*/ 1098039 h 1098039"/>
                        <a:gd name="connsiteX20" fmla="*/ 1875657 w 10348035"/>
                        <a:gd name="connsiteY20" fmla="*/ 1098039 h 1098039"/>
                        <a:gd name="connsiteX21" fmla="*/ 393786 w 10348035"/>
                        <a:gd name="connsiteY21" fmla="*/ 1098039 h 1098039"/>
                        <a:gd name="connsiteX22" fmla="*/ 0 w 10348035"/>
                        <a:gd name="connsiteY22" fmla="*/ 915028 h 1098039"/>
                        <a:gd name="connsiteX23" fmla="*/ 0 w 10348035"/>
                        <a:gd name="connsiteY23" fmla="*/ 556339 h 1098039"/>
                        <a:gd name="connsiteX24" fmla="*/ 0 w 10348035"/>
                        <a:gd name="connsiteY24" fmla="*/ 183010 h 1098039"/>
                        <a:gd name="connsiteX0" fmla="*/ 0 w 10348035"/>
                        <a:gd name="connsiteY0" fmla="*/ 183010 h 1098039"/>
                        <a:gd name="connsiteX1" fmla="*/ 393786 w 10348035"/>
                        <a:gd name="connsiteY1" fmla="*/ 0 h 1098039"/>
                        <a:gd name="connsiteX2" fmla="*/ 1684448 w 10348035"/>
                        <a:gd name="connsiteY2" fmla="*/ 0 h 1098039"/>
                        <a:gd name="connsiteX3" fmla="*/ 2783902 w 10348035"/>
                        <a:gd name="connsiteY3" fmla="*/ 0 h 1098039"/>
                        <a:gd name="connsiteX4" fmla="*/ 3692146 w 10348035"/>
                        <a:gd name="connsiteY4" fmla="*/ 0 h 1098039"/>
                        <a:gd name="connsiteX5" fmla="*/ 4695994 w 10348035"/>
                        <a:gd name="connsiteY5" fmla="*/ 0 h 1098039"/>
                        <a:gd name="connsiteX6" fmla="*/ 5604238 w 10348035"/>
                        <a:gd name="connsiteY6" fmla="*/ 0 h 1098039"/>
                        <a:gd name="connsiteX7" fmla="*/ 6512481 w 10348035"/>
                        <a:gd name="connsiteY7" fmla="*/ 0 h 1098039"/>
                        <a:gd name="connsiteX8" fmla="*/ 7707539 w 10348035"/>
                        <a:gd name="connsiteY8" fmla="*/ 0 h 1098039"/>
                        <a:gd name="connsiteX9" fmla="*/ 8806992 w 10348035"/>
                        <a:gd name="connsiteY9" fmla="*/ 0 h 1098039"/>
                        <a:gd name="connsiteX10" fmla="*/ 9954248 w 10348035"/>
                        <a:gd name="connsiteY10" fmla="*/ 0 h 1098039"/>
                        <a:gd name="connsiteX11" fmla="*/ 10348035 w 10348035"/>
                        <a:gd name="connsiteY11" fmla="*/ 183010 h 1098039"/>
                        <a:gd name="connsiteX12" fmla="*/ 10348035 w 10348035"/>
                        <a:gd name="connsiteY12" fmla="*/ 549019 h 1098039"/>
                        <a:gd name="connsiteX13" fmla="*/ 10348035 w 10348035"/>
                        <a:gd name="connsiteY13" fmla="*/ 915028 h 1098039"/>
                        <a:gd name="connsiteX14" fmla="*/ 9954248 w 10348035"/>
                        <a:gd name="connsiteY14" fmla="*/ 1098039 h 1098039"/>
                        <a:gd name="connsiteX15" fmla="*/ 9046005 w 10348035"/>
                        <a:gd name="connsiteY15" fmla="*/ 1098039 h 1098039"/>
                        <a:gd name="connsiteX16" fmla="*/ 7850947 w 10348035"/>
                        <a:gd name="connsiteY16" fmla="*/ 1098039 h 1098039"/>
                        <a:gd name="connsiteX17" fmla="*/ 6560285 w 10348035"/>
                        <a:gd name="connsiteY17" fmla="*/ 1098039 h 1098039"/>
                        <a:gd name="connsiteX18" fmla="*/ 5914953 w 10348035"/>
                        <a:gd name="connsiteY18" fmla="*/ 1098039 h 1098039"/>
                        <a:gd name="connsiteX19" fmla="*/ 5269621 w 10348035"/>
                        <a:gd name="connsiteY19" fmla="*/ 1098039 h 1098039"/>
                        <a:gd name="connsiteX20" fmla="*/ 4170168 w 10348035"/>
                        <a:gd name="connsiteY20" fmla="*/ 1098039 h 1098039"/>
                        <a:gd name="connsiteX21" fmla="*/ 3166319 w 10348035"/>
                        <a:gd name="connsiteY21" fmla="*/ 1098039 h 1098039"/>
                        <a:gd name="connsiteX22" fmla="*/ 2258076 w 10348035"/>
                        <a:gd name="connsiteY22" fmla="*/ 1098039 h 1098039"/>
                        <a:gd name="connsiteX23" fmla="*/ 393786 w 10348035"/>
                        <a:gd name="connsiteY23" fmla="*/ 1098039 h 1098039"/>
                        <a:gd name="connsiteX24" fmla="*/ 0 w 10348035"/>
                        <a:gd name="connsiteY24" fmla="*/ 915028 h 1098039"/>
                        <a:gd name="connsiteX25" fmla="*/ 0 w 10348035"/>
                        <a:gd name="connsiteY25" fmla="*/ 563659 h 1098039"/>
                        <a:gd name="connsiteX26" fmla="*/ 0 w 10348035"/>
                        <a:gd name="connsiteY26" fmla="*/ 183010 h 10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48035" h="1098039" fill="none" extrusionOk="0">
                          <a:moveTo>
                            <a:pt x="0" y="183010"/>
                          </a:moveTo>
                          <a:cubicBezTo>
                            <a:pt x="19292" y="55967"/>
                            <a:pt x="179953" y="14251"/>
                            <a:pt x="393786" y="0"/>
                          </a:cubicBezTo>
                          <a:cubicBezTo>
                            <a:pt x="815859" y="-3256"/>
                            <a:pt x="876935" y="-27533"/>
                            <a:pt x="1302029" y="0"/>
                          </a:cubicBezTo>
                          <a:cubicBezTo>
                            <a:pt x="1752644" y="76476"/>
                            <a:pt x="1978377" y="-26299"/>
                            <a:pt x="2305878" y="0"/>
                          </a:cubicBezTo>
                          <a:cubicBezTo>
                            <a:pt x="2574894" y="-4146"/>
                            <a:pt x="3386486" y="-27407"/>
                            <a:pt x="3692146" y="0"/>
                          </a:cubicBezTo>
                          <a:cubicBezTo>
                            <a:pt x="4091939" y="-28827"/>
                            <a:pt x="4509323" y="-12069"/>
                            <a:pt x="5078413" y="0"/>
                          </a:cubicBezTo>
                          <a:cubicBezTo>
                            <a:pt x="5700035" y="-12928"/>
                            <a:pt x="5827227" y="-18487"/>
                            <a:pt x="6082260" y="0"/>
                          </a:cubicBezTo>
                          <a:cubicBezTo>
                            <a:pt x="6310310" y="8521"/>
                            <a:pt x="6749112" y="83750"/>
                            <a:pt x="7277318" y="0"/>
                          </a:cubicBezTo>
                          <a:cubicBezTo>
                            <a:pt x="7764466" y="-14112"/>
                            <a:pt x="8000536" y="-263"/>
                            <a:pt x="8663586" y="0"/>
                          </a:cubicBezTo>
                          <a:cubicBezTo>
                            <a:pt x="9341764" y="39903"/>
                            <a:pt x="9633945" y="-3807"/>
                            <a:pt x="9954248" y="0"/>
                          </a:cubicBezTo>
                          <a:cubicBezTo>
                            <a:pt x="10206208" y="-11669"/>
                            <a:pt x="10340706" y="50916"/>
                            <a:pt x="10348035" y="183010"/>
                          </a:cubicBezTo>
                          <a:cubicBezTo>
                            <a:pt x="10329092" y="370017"/>
                            <a:pt x="10335203" y="396529"/>
                            <a:pt x="10348035" y="556339"/>
                          </a:cubicBezTo>
                          <a:cubicBezTo>
                            <a:pt x="10359672" y="719697"/>
                            <a:pt x="10333472" y="784301"/>
                            <a:pt x="10348035" y="915028"/>
                          </a:cubicBezTo>
                          <a:cubicBezTo>
                            <a:pt x="10333193" y="1029573"/>
                            <a:pt x="10189058" y="1122626"/>
                            <a:pt x="9954248" y="1098039"/>
                          </a:cubicBezTo>
                          <a:cubicBezTo>
                            <a:pt x="9479789" y="1083392"/>
                            <a:pt x="8892621" y="1090848"/>
                            <a:pt x="8567980" y="1098039"/>
                          </a:cubicBezTo>
                          <a:cubicBezTo>
                            <a:pt x="8222442" y="1121476"/>
                            <a:pt x="7773236" y="1088331"/>
                            <a:pt x="7468528" y="1098039"/>
                          </a:cubicBezTo>
                          <a:cubicBezTo>
                            <a:pt x="7209011" y="1131830"/>
                            <a:pt x="6666408" y="1050696"/>
                            <a:pt x="6082260" y="1098039"/>
                          </a:cubicBezTo>
                          <a:cubicBezTo>
                            <a:pt x="5455484" y="1078795"/>
                            <a:pt x="5354281" y="1121452"/>
                            <a:pt x="5174017" y="1098039"/>
                          </a:cubicBezTo>
                          <a:cubicBezTo>
                            <a:pt x="5027165" y="1053694"/>
                            <a:pt x="4282865" y="1115503"/>
                            <a:pt x="3978959" y="1098039"/>
                          </a:cubicBezTo>
                          <a:cubicBezTo>
                            <a:pt x="3681112" y="1120562"/>
                            <a:pt x="3381961" y="1153953"/>
                            <a:pt x="2783902" y="1098039"/>
                          </a:cubicBezTo>
                          <a:cubicBezTo>
                            <a:pt x="2196556" y="1082647"/>
                            <a:pt x="2215871" y="1091440"/>
                            <a:pt x="1875657" y="1098039"/>
                          </a:cubicBezTo>
                          <a:cubicBezTo>
                            <a:pt x="1517450" y="1129745"/>
                            <a:pt x="656342" y="1118243"/>
                            <a:pt x="393786" y="1098039"/>
                          </a:cubicBezTo>
                          <a:cubicBezTo>
                            <a:pt x="132741" y="1097767"/>
                            <a:pt x="-14750" y="1000068"/>
                            <a:pt x="0" y="915028"/>
                          </a:cubicBezTo>
                          <a:cubicBezTo>
                            <a:pt x="26806" y="805115"/>
                            <a:pt x="20725" y="679616"/>
                            <a:pt x="0" y="556339"/>
                          </a:cubicBezTo>
                          <a:cubicBezTo>
                            <a:pt x="-12664" y="408017"/>
                            <a:pt x="-11165" y="319463"/>
                            <a:pt x="0" y="183010"/>
                          </a:cubicBezTo>
                          <a:close/>
                        </a:path>
                        <a:path w="10348035" h="1098039" stroke="0" extrusionOk="0">
                          <a:moveTo>
                            <a:pt x="0" y="183010"/>
                          </a:moveTo>
                          <a:cubicBezTo>
                            <a:pt x="17230" y="116586"/>
                            <a:pt x="207312" y="15065"/>
                            <a:pt x="393786" y="0"/>
                          </a:cubicBezTo>
                          <a:cubicBezTo>
                            <a:pt x="736429" y="-13166"/>
                            <a:pt x="1318095" y="9094"/>
                            <a:pt x="1684448" y="0"/>
                          </a:cubicBezTo>
                          <a:cubicBezTo>
                            <a:pt x="2052038" y="39209"/>
                            <a:pt x="2340443" y="60370"/>
                            <a:pt x="2783902" y="0"/>
                          </a:cubicBezTo>
                          <a:cubicBezTo>
                            <a:pt x="3204895" y="-13292"/>
                            <a:pt x="3243668" y="-14061"/>
                            <a:pt x="3692146" y="0"/>
                          </a:cubicBezTo>
                          <a:cubicBezTo>
                            <a:pt x="4120764" y="45299"/>
                            <a:pt x="4458164" y="45900"/>
                            <a:pt x="4695994" y="0"/>
                          </a:cubicBezTo>
                          <a:cubicBezTo>
                            <a:pt x="4978924" y="-22611"/>
                            <a:pt x="5289846" y="-52998"/>
                            <a:pt x="5604238" y="0"/>
                          </a:cubicBezTo>
                          <a:cubicBezTo>
                            <a:pt x="5973655" y="40050"/>
                            <a:pt x="6292215" y="-6106"/>
                            <a:pt x="6512481" y="0"/>
                          </a:cubicBezTo>
                          <a:cubicBezTo>
                            <a:pt x="6771032" y="9567"/>
                            <a:pt x="7216679" y="-6959"/>
                            <a:pt x="7707539" y="0"/>
                          </a:cubicBezTo>
                          <a:cubicBezTo>
                            <a:pt x="8291718" y="49585"/>
                            <a:pt x="8550976" y="27656"/>
                            <a:pt x="8806992" y="0"/>
                          </a:cubicBezTo>
                          <a:cubicBezTo>
                            <a:pt x="9047525" y="-92491"/>
                            <a:pt x="9570145" y="40027"/>
                            <a:pt x="9954248" y="0"/>
                          </a:cubicBezTo>
                          <a:cubicBezTo>
                            <a:pt x="10153506" y="-9362"/>
                            <a:pt x="10354612" y="75909"/>
                            <a:pt x="10348035" y="183010"/>
                          </a:cubicBezTo>
                          <a:cubicBezTo>
                            <a:pt x="10338772" y="275761"/>
                            <a:pt x="10344581" y="384882"/>
                            <a:pt x="10348035" y="549019"/>
                          </a:cubicBezTo>
                          <a:cubicBezTo>
                            <a:pt x="10341027" y="722005"/>
                            <a:pt x="10337528" y="765297"/>
                            <a:pt x="10348035" y="915028"/>
                          </a:cubicBezTo>
                          <a:cubicBezTo>
                            <a:pt x="10336321" y="1009613"/>
                            <a:pt x="10218408" y="1120624"/>
                            <a:pt x="9954248" y="1098039"/>
                          </a:cubicBezTo>
                          <a:cubicBezTo>
                            <a:pt x="9809990" y="1097675"/>
                            <a:pt x="9446567" y="1168872"/>
                            <a:pt x="9046005" y="1098039"/>
                          </a:cubicBezTo>
                          <a:cubicBezTo>
                            <a:pt x="8645358" y="1089429"/>
                            <a:pt x="8203619" y="1092847"/>
                            <a:pt x="7850947" y="1098039"/>
                          </a:cubicBezTo>
                          <a:cubicBezTo>
                            <a:pt x="7443704" y="1174302"/>
                            <a:pt x="6920050" y="1114524"/>
                            <a:pt x="6560285" y="1098039"/>
                          </a:cubicBezTo>
                          <a:cubicBezTo>
                            <a:pt x="6266241" y="1083322"/>
                            <a:pt x="6230481" y="1103063"/>
                            <a:pt x="5914953" y="1098039"/>
                          </a:cubicBezTo>
                          <a:cubicBezTo>
                            <a:pt x="5599425" y="1093015"/>
                            <a:pt x="5525435" y="1122093"/>
                            <a:pt x="5269621" y="1098039"/>
                          </a:cubicBezTo>
                          <a:cubicBezTo>
                            <a:pt x="4879415" y="1132958"/>
                            <a:pt x="4406324" y="1105531"/>
                            <a:pt x="4170168" y="1098039"/>
                          </a:cubicBezTo>
                          <a:cubicBezTo>
                            <a:pt x="3799569" y="1080355"/>
                            <a:pt x="3422258" y="1104905"/>
                            <a:pt x="3166319" y="1098039"/>
                          </a:cubicBezTo>
                          <a:cubicBezTo>
                            <a:pt x="2941523" y="1099350"/>
                            <a:pt x="2711253" y="1100896"/>
                            <a:pt x="2258076" y="1098039"/>
                          </a:cubicBezTo>
                          <a:cubicBezTo>
                            <a:pt x="1798370" y="1163506"/>
                            <a:pt x="1026760" y="1130299"/>
                            <a:pt x="393786" y="1098039"/>
                          </a:cubicBezTo>
                          <a:cubicBezTo>
                            <a:pt x="178812" y="1114768"/>
                            <a:pt x="-33494" y="1010982"/>
                            <a:pt x="0" y="915028"/>
                          </a:cubicBezTo>
                          <a:cubicBezTo>
                            <a:pt x="-7899" y="781188"/>
                            <a:pt x="20031" y="664044"/>
                            <a:pt x="0" y="563659"/>
                          </a:cubicBezTo>
                          <a:cubicBezTo>
                            <a:pt x="-15846" y="464492"/>
                            <a:pt x="-48379" y="361706"/>
                            <a:pt x="0" y="183010"/>
                          </a:cubicBezTo>
                          <a:close/>
                        </a:path>
                        <a:path w="10348035" h="1098039" fill="none" stroke="0" extrusionOk="0">
                          <a:moveTo>
                            <a:pt x="0" y="183010"/>
                          </a:moveTo>
                          <a:cubicBezTo>
                            <a:pt x="19379" y="99600"/>
                            <a:pt x="212125" y="35661"/>
                            <a:pt x="393786" y="0"/>
                          </a:cubicBezTo>
                          <a:cubicBezTo>
                            <a:pt x="810380" y="-5635"/>
                            <a:pt x="878368" y="-16346"/>
                            <a:pt x="1302029" y="0"/>
                          </a:cubicBezTo>
                          <a:cubicBezTo>
                            <a:pt x="1703250" y="19785"/>
                            <a:pt x="2027701" y="-64447"/>
                            <a:pt x="2305878" y="0"/>
                          </a:cubicBezTo>
                          <a:cubicBezTo>
                            <a:pt x="2619909" y="79128"/>
                            <a:pt x="3398525" y="32529"/>
                            <a:pt x="3692146" y="0"/>
                          </a:cubicBezTo>
                          <a:cubicBezTo>
                            <a:pt x="4010574" y="15388"/>
                            <a:pt x="4382846" y="-35145"/>
                            <a:pt x="5078413" y="0"/>
                          </a:cubicBezTo>
                          <a:cubicBezTo>
                            <a:pt x="5695605" y="-18993"/>
                            <a:pt x="5804151" y="-40117"/>
                            <a:pt x="6082260" y="0"/>
                          </a:cubicBezTo>
                          <a:cubicBezTo>
                            <a:pt x="6279024" y="36742"/>
                            <a:pt x="6706948" y="-49376"/>
                            <a:pt x="7277318" y="0"/>
                          </a:cubicBezTo>
                          <a:cubicBezTo>
                            <a:pt x="7769479" y="-18057"/>
                            <a:pt x="8030935" y="-19457"/>
                            <a:pt x="8663586" y="0"/>
                          </a:cubicBezTo>
                          <a:cubicBezTo>
                            <a:pt x="9346956" y="46313"/>
                            <a:pt x="9643496" y="-8757"/>
                            <a:pt x="9954248" y="0"/>
                          </a:cubicBezTo>
                          <a:cubicBezTo>
                            <a:pt x="10184136" y="1609"/>
                            <a:pt x="10339348" y="71646"/>
                            <a:pt x="10348035" y="183010"/>
                          </a:cubicBezTo>
                          <a:cubicBezTo>
                            <a:pt x="10325785" y="362075"/>
                            <a:pt x="10335532" y="395708"/>
                            <a:pt x="10348035" y="556339"/>
                          </a:cubicBezTo>
                          <a:cubicBezTo>
                            <a:pt x="10367170" y="716615"/>
                            <a:pt x="10329863" y="774276"/>
                            <a:pt x="10348035" y="915028"/>
                          </a:cubicBezTo>
                          <a:cubicBezTo>
                            <a:pt x="10294603" y="977743"/>
                            <a:pt x="10182911" y="1113923"/>
                            <a:pt x="9954248" y="1098039"/>
                          </a:cubicBezTo>
                          <a:cubicBezTo>
                            <a:pt x="9481293" y="1034277"/>
                            <a:pt x="8880825" y="1059081"/>
                            <a:pt x="8567980" y="1098039"/>
                          </a:cubicBezTo>
                          <a:cubicBezTo>
                            <a:pt x="8278884" y="1105187"/>
                            <a:pt x="7743045" y="1127267"/>
                            <a:pt x="7468528" y="1098039"/>
                          </a:cubicBezTo>
                          <a:cubicBezTo>
                            <a:pt x="7134639" y="1072603"/>
                            <a:pt x="6618794" y="1185809"/>
                            <a:pt x="6082260" y="1098039"/>
                          </a:cubicBezTo>
                          <a:cubicBezTo>
                            <a:pt x="5459874" y="1078088"/>
                            <a:pt x="5385593" y="1108538"/>
                            <a:pt x="5174017" y="1098039"/>
                          </a:cubicBezTo>
                          <a:cubicBezTo>
                            <a:pt x="4932430" y="1034081"/>
                            <a:pt x="4224859" y="1107016"/>
                            <a:pt x="3978959" y="1098039"/>
                          </a:cubicBezTo>
                          <a:cubicBezTo>
                            <a:pt x="3625993" y="1124448"/>
                            <a:pt x="3318768" y="1114943"/>
                            <a:pt x="2783902" y="1098039"/>
                          </a:cubicBezTo>
                          <a:cubicBezTo>
                            <a:pt x="2195435" y="1083145"/>
                            <a:pt x="2225619" y="1086598"/>
                            <a:pt x="1875657" y="1098039"/>
                          </a:cubicBezTo>
                          <a:cubicBezTo>
                            <a:pt x="1555116" y="1131885"/>
                            <a:pt x="725589" y="1077241"/>
                            <a:pt x="393786" y="1098039"/>
                          </a:cubicBezTo>
                          <a:cubicBezTo>
                            <a:pt x="112416" y="1103097"/>
                            <a:pt x="-26194" y="1021774"/>
                            <a:pt x="0" y="915028"/>
                          </a:cubicBezTo>
                          <a:cubicBezTo>
                            <a:pt x="32696" y="800703"/>
                            <a:pt x="23889" y="707935"/>
                            <a:pt x="0" y="556339"/>
                          </a:cubicBezTo>
                          <a:cubicBezTo>
                            <a:pt x="-26776" y="414799"/>
                            <a:pt x="11109" y="338040"/>
                            <a:pt x="0" y="1830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3" name="TextBox 22">
              <a:extLst>
                <a:ext uri="{FF2B5EF4-FFF2-40B4-BE49-F238E27FC236}">
                  <a16:creationId xmlns:a16="http://schemas.microsoft.com/office/drawing/2014/main" id="{FE556D08-80D2-F44C-A2EF-9C6496FAE685}"/>
                </a:ext>
              </a:extLst>
            </p:cNvPr>
            <p:cNvSpPr txBox="1"/>
            <p:nvPr/>
          </p:nvSpPr>
          <p:spPr>
            <a:xfrm>
              <a:off x="-3508223" y="3909534"/>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bạn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bè</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5" name="Heptagon 24">
            <a:extLst>
              <a:ext uri="{FF2B5EF4-FFF2-40B4-BE49-F238E27FC236}">
                <a16:creationId xmlns:a16="http://schemas.microsoft.com/office/drawing/2014/main" id="{682ADD6F-9E10-0241-BAC0-EE0E894F92EE}"/>
              </a:ext>
            </a:extLst>
          </p:cNvPr>
          <p:cNvSpPr/>
          <p:nvPr/>
        </p:nvSpPr>
        <p:spPr>
          <a:xfrm>
            <a:off x="602993" y="5185603"/>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4</a:t>
            </a:r>
          </a:p>
        </p:txBody>
      </p:sp>
      <p:grpSp>
        <p:nvGrpSpPr>
          <p:cNvPr id="27" name="Group 26">
            <a:extLst>
              <a:ext uri="{FF2B5EF4-FFF2-40B4-BE49-F238E27FC236}">
                <a16:creationId xmlns:a16="http://schemas.microsoft.com/office/drawing/2014/main" id="{4B206BF1-F918-0146-91E0-4B22FCC0F6D3}"/>
              </a:ext>
            </a:extLst>
          </p:cNvPr>
          <p:cNvGrpSpPr/>
          <p:nvPr/>
        </p:nvGrpSpPr>
        <p:grpSpPr>
          <a:xfrm>
            <a:off x="1256136" y="2121514"/>
            <a:ext cx="10354082" cy="1523494"/>
            <a:chOff x="-3696975" y="3771034"/>
            <a:chExt cx="5512818" cy="1523494"/>
          </a:xfrm>
        </p:grpSpPr>
        <p:sp>
          <p:nvSpPr>
            <p:cNvPr id="29" name="Rectangle: Rounded Corners 22">
              <a:extLst>
                <a:ext uri="{FF2B5EF4-FFF2-40B4-BE49-F238E27FC236}">
                  <a16:creationId xmlns:a16="http://schemas.microsoft.com/office/drawing/2014/main" id="{DDEE3228-87BF-B94E-A19F-3CD97A37E383}"/>
                </a:ext>
              </a:extLst>
            </p:cNvPr>
            <p:cNvSpPr/>
            <p:nvPr/>
          </p:nvSpPr>
          <p:spPr>
            <a:xfrm>
              <a:off x="-3696975" y="3771034"/>
              <a:ext cx="5512818" cy="1258691"/>
            </a:xfrm>
            <a:custGeom>
              <a:avLst/>
              <a:gdLst>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 name="connsiteX0" fmla="*/ 0 w 5512818"/>
                <a:gd name="connsiteY0" fmla="*/ 209786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6 h 1258691"/>
                <a:gd name="connsiteX12" fmla="*/ 5512818 w 5512818"/>
                <a:gd name="connsiteY12" fmla="*/ 629346 h 1258691"/>
                <a:gd name="connsiteX13" fmla="*/ 5512818 w 5512818"/>
                <a:gd name="connsiteY13" fmla="*/ 1048905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5 h 1258691"/>
                <a:gd name="connsiteX25" fmla="*/ 0 w 5512818"/>
                <a:gd name="connsiteY25" fmla="*/ 646128 h 1258691"/>
                <a:gd name="connsiteX26" fmla="*/ 0 w 5512818"/>
                <a:gd name="connsiteY26" fmla="*/ 209786 h 1258691"/>
                <a:gd name="connsiteX0" fmla="*/ 0 w 5512818"/>
                <a:gd name="connsiteY0" fmla="*/ 209786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6 h 1258691"/>
                <a:gd name="connsiteX11" fmla="*/ 5512818 w 5512818"/>
                <a:gd name="connsiteY11" fmla="*/ 637737 h 1258691"/>
                <a:gd name="connsiteX12" fmla="*/ 5512818 w 5512818"/>
                <a:gd name="connsiteY12" fmla="*/ 1048905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5 h 1258691"/>
                <a:gd name="connsiteX23" fmla="*/ 0 w 5512818"/>
                <a:gd name="connsiteY23" fmla="*/ 637737 h 1258691"/>
                <a:gd name="connsiteX24" fmla="*/ 0 w 5512818"/>
                <a:gd name="connsiteY24"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6"/>
                  </a:moveTo>
                  <a:cubicBezTo>
                    <a:pt x="25162" y="55387"/>
                    <a:pt x="96301" y="33569"/>
                    <a:pt x="209785" y="0"/>
                  </a:cubicBezTo>
                  <a:cubicBezTo>
                    <a:pt x="437536" y="-3418"/>
                    <a:pt x="464869" y="-34563"/>
                    <a:pt x="693643" y="0"/>
                  </a:cubicBezTo>
                  <a:cubicBezTo>
                    <a:pt x="936736" y="64097"/>
                    <a:pt x="1006340" y="-67551"/>
                    <a:pt x="1228434" y="0"/>
                  </a:cubicBezTo>
                  <a:cubicBezTo>
                    <a:pt x="1336088" y="-20821"/>
                    <a:pt x="1850019" y="-36739"/>
                    <a:pt x="1966955" y="0"/>
                  </a:cubicBezTo>
                  <a:cubicBezTo>
                    <a:pt x="2195162" y="-27406"/>
                    <a:pt x="2399877" y="-4854"/>
                    <a:pt x="2705476" y="0"/>
                  </a:cubicBezTo>
                  <a:cubicBezTo>
                    <a:pt x="3028842" y="-17201"/>
                    <a:pt x="3104249" y="-21422"/>
                    <a:pt x="3240266" y="0"/>
                  </a:cubicBezTo>
                  <a:cubicBezTo>
                    <a:pt x="3299141" y="-6947"/>
                    <a:pt x="3590928" y="91307"/>
                    <a:pt x="3876922" y="0"/>
                  </a:cubicBezTo>
                  <a:cubicBezTo>
                    <a:pt x="4123522" y="-22425"/>
                    <a:pt x="4243646" y="20710"/>
                    <a:pt x="4615443" y="0"/>
                  </a:cubicBezTo>
                  <a:cubicBezTo>
                    <a:pt x="5001822" y="62052"/>
                    <a:pt x="5094172" y="-35002"/>
                    <a:pt x="5303031" y="0"/>
                  </a:cubicBezTo>
                  <a:cubicBezTo>
                    <a:pt x="5455339" y="-19580"/>
                    <a:pt x="5505807" y="49391"/>
                    <a:pt x="5512818" y="209786"/>
                  </a:cubicBezTo>
                  <a:cubicBezTo>
                    <a:pt x="5505108" y="428100"/>
                    <a:pt x="5509010" y="464061"/>
                    <a:pt x="5512818" y="637737"/>
                  </a:cubicBezTo>
                  <a:cubicBezTo>
                    <a:pt x="5509176" y="843696"/>
                    <a:pt x="5505983" y="925316"/>
                    <a:pt x="5512818" y="1048905"/>
                  </a:cubicBezTo>
                  <a:cubicBezTo>
                    <a:pt x="5514732" y="1181560"/>
                    <a:pt x="5462244" y="1305326"/>
                    <a:pt x="5303031" y="1258691"/>
                  </a:cubicBezTo>
                  <a:cubicBezTo>
                    <a:pt x="5018981" y="1311560"/>
                    <a:pt x="4699201" y="1166588"/>
                    <a:pt x="4564510" y="1258691"/>
                  </a:cubicBezTo>
                  <a:cubicBezTo>
                    <a:pt x="4350849" y="1334618"/>
                    <a:pt x="4148121" y="1251953"/>
                    <a:pt x="3978787" y="1258691"/>
                  </a:cubicBezTo>
                  <a:cubicBezTo>
                    <a:pt x="3844490" y="1322430"/>
                    <a:pt x="3519040" y="1171883"/>
                    <a:pt x="3240266" y="1258691"/>
                  </a:cubicBezTo>
                  <a:cubicBezTo>
                    <a:pt x="2910033" y="1233616"/>
                    <a:pt x="2849526" y="1284996"/>
                    <a:pt x="2756409" y="1258691"/>
                  </a:cubicBezTo>
                  <a:cubicBezTo>
                    <a:pt x="2703973" y="1199267"/>
                    <a:pt x="2301277" y="1316831"/>
                    <a:pt x="2119752" y="1258691"/>
                  </a:cubicBezTo>
                  <a:cubicBezTo>
                    <a:pt x="1958341" y="1286218"/>
                    <a:pt x="1812015" y="1363822"/>
                    <a:pt x="1483097" y="1258691"/>
                  </a:cubicBezTo>
                  <a:cubicBezTo>
                    <a:pt x="1171067" y="1234281"/>
                    <a:pt x="1179828" y="1250556"/>
                    <a:pt x="999238" y="1258691"/>
                  </a:cubicBezTo>
                  <a:cubicBezTo>
                    <a:pt x="788356" y="1335467"/>
                    <a:pt x="339820" y="1283196"/>
                    <a:pt x="209785" y="1258691"/>
                  </a:cubicBezTo>
                  <a:cubicBezTo>
                    <a:pt x="83272" y="1271622"/>
                    <a:pt x="12046" y="1128188"/>
                    <a:pt x="0" y="1048905"/>
                  </a:cubicBezTo>
                  <a:cubicBezTo>
                    <a:pt x="5940" y="936841"/>
                    <a:pt x="15128" y="776776"/>
                    <a:pt x="0" y="637737"/>
                  </a:cubicBezTo>
                  <a:cubicBezTo>
                    <a:pt x="4807" y="437662"/>
                    <a:pt x="-26948" y="351743"/>
                    <a:pt x="0" y="209786"/>
                  </a:cubicBezTo>
                  <a:close/>
                </a:path>
                <a:path w="5512818" h="1258691" stroke="0" extrusionOk="0">
                  <a:moveTo>
                    <a:pt x="0" y="209786"/>
                  </a:moveTo>
                  <a:cubicBezTo>
                    <a:pt x="6979" y="141053"/>
                    <a:pt x="134331" y="32635"/>
                    <a:pt x="209785" y="0"/>
                  </a:cubicBezTo>
                  <a:cubicBezTo>
                    <a:pt x="421796" y="41045"/>
                    <a:pt x="686068" y="5640"/>
                    <a:pt x="897373" y="0"/>
                  </a:cubicBezTo>
                  <a:cubicBezTo>
                    <a:pt x="1102968" y="68277"/>
                    <a:pt x="1236340" y="72379"/>
                    <a:pt x="1483097" y="0"/>
                  </a:cubicBezTo>
                  <a:cubicBezTo>
                    <a:pt x="1707950" y="-15020"/>
                    <a:pt x="1735472" y="-15236"/>
                    <a:pt x="1966955" y="0"/>
                  </a:cubicBezTo>
                  <a:cubicBezTo>
                    <a:pt x="2180885" y="72820"/>
                    <a:pt x="2373184" y="45395"/>
                    <a:pt x="2501746" y="0"/>
                  </a:cubicBezTo>
                  <a:cubicBezTo>
                    <a:pt x="2663638" y="-26181"/>
                    <a:pt x="2828334" y="-58906"/>
                    <a:pt x="2985604" y="0"/>
                  </a:cubicBezTo>
                  <a:cubicBezTo>
                    <a:pt x="3192301" y="69001"/>
                    <a:pt x="3344980" y="-11610"/>
                    <a:pt x="3469462" y="0"/>
                  </a:cubicBezTo>
                  <a:cubicBezTo>
                    <a:pt x="3646717" y="21872"/>
                    <a:pt x="3899814" y="10405"/>
                    <a:pt x="4106118" y="0"/>
                  </a:cubicBezTo>
                  <a:cubicBezTo>
                    <a:pt x="4413004" y="44201"/>
                    <a:pt x="4579368" y="57962"/>
                    <a:pt x="4691841" y="0"/>
                  </a:cubicBezTo>
                  <a:cubicBezTo>
                    <a:pt x="4819111" y="-94198"/>
                    <a:pt x="5113877" y="48919"/>
                    <a:pt x="5303031" y="0"/>
                  </a:cubicBezTo>
                  <a:cubicBezTo>
                    <a:pt x="5446154" y="-28872"/>
                    <a:pt x="5537362" y="90523"/>
                    <a:pt x="5512818" y="209786"/>
                  </a:cubicBezTo>
                  <a:cubicBezTo>
                    <a:pt x="5524085" y="331792"/>
                    <a:pt x="5492901" y="467981"/>
                    <a:pt x="5512818" y="629346"/>
                  </a:cubicBezTo>
                  <a:cubicBezTo>
                    <a:pt x="5503209" y="816732"/>
                    <a:pt x="5513219" y="876353"/>
                    <a:pt x="5512818" y="1048905"/>
                  </a:cubicBezTo>
                  <a:cubicBezTo>
                    <a:pt x="5506102" y="1170134"/>
                    <a:pt x="5443753" y="1273080"/>
                    <a:pt x="5303031" y="1258691"/>
                  </a:cubicBezTo>
                  <a:cubicBezTo>
                    <a:pt x="5233287" y="1260417"/>
                    <a:pt x="5037429" y="1296849"/>
                    <a:pt x="4819173" y="1258691"/>
                  </a:cubicBezTo>
                  <a:cubicBezTo>
                    <a:pt x="4625597" y="1238365"/>
                    <a:pt x="4363369" y="1246852"/>
                    <a:pt x="4182517" y="1258691"/>
                  </a:cubicBezTo>
                  <a:cubicBezTo>
                    <a:pt x="3932958" y="1281871"/>
                    <a:pt x="3657587" y="1267595"/>
                    <a:pt x="3494929" y="1258691"/>
                  </a:cubicBezTo>
                  <a:cubicBezTo>
                    <a:pt x="3391840" y="1288889"/>
                    <a:pt x="3303609" y="1281820"/>
                    <a:pt x="3151135" y="1258691"/>
                  </a:cubicBezTo>
                  <a:cubicBezTo>
                    <a:pt x="2982874" y="1224198"/>
                    <a:pt x="2926770" y="1272356"/>
                    <a:pt x="2807340" y="1258691"/>
                  </a:cubicBezTo>
                  <a:cubicBezTo>
                    <a:pt x="2574789" y="1311024"/>
                    <a:pt x="2372588" y="1253186"/>
                    <a:pt x="2221617" y="1258691"/>
                  </a:cubicBezTo>
                  <a:cubicBezTo>
                    <a:pt x="2024918" y="1269327"/>
                    <a:pt x="1810427" y="1306240"/>
                    <a:pt x="1686826" y="1258691"/>
                  </a:cubicBezTo>
                  <a:cubicBezTo>
                    <a:pt x="1555768" y="1278981"/>
                    <a:pt x="1446373" y="1245327"/>
                    <a:pt x="1202968" y="1258691"/>
                  </a:cubicBezTo>
                  <a:cubicBezTo>
                    <a:pt x="1015863" y="1279140"/>
                    <a:pt x="591211" y="1386710"/>
                    <a:pt x="209785" y="1258691"/>
                  </a:cubicBezTo>
                  <a:cubicBezTo>
                    <a:pt x="90183" y="1259944"/>
                    <a:pt x="-21017" y="1164725"/>
                    <a:pt x="0" y="1048905"/>
                  </a:cubicBezTo>
                  <a:cubicBezTo>
                    <a:pt x="3137" y="897661"/>
                    <a:pt x="16455" y="741630"/>
                    <a:pt x="0" y="646128"/>
                  </a:cubicBezTo>
                  <a:cubicBezTo>
                    <a:pt x="-1210" y="557142"/>
                    <a:pt x="-5848" y="384562"/>
                    <a:pt x="0" y="209786"/>
                  </a:cubicBezTo>
                  <a:close/>
                </a:path>
                <a:path w="5512818" h="1258691" fill="none" stroke="0" extrusionOk="0">
                  <a:moveTo>
                    <a:pt x="0" y="209786"/>
                  </a:moveTo>
                  <a:cubicBezTo>
                    <a:pt x="13452" y="135395"/>
                    <a:pt x="109762" y="5394"/>
                    <a:pt x="209785" y="0"/>
                  </a:cubicBezTo>
                  <a:cubicBezTo>
                    <a:pt x="434162" y="-5758"/>
                    <a:pt x="467271" y="-17985"/>
                    <a:pt x="693643" y="0"/>
                  </a:cubicBezTo>
                  <a:cubicBezTo>
                    <a:pt x="920946" y="11982"/>
                    <a:pt x="1109947" y="-57488"/>
                    <a:pt x="1228434" y="0"/>
                  </a:cubicBezTo>
                  <a:cubicBezTo>
                    <a:pt x="1390557" y="91695"/>
                    <a:pt x="1774392" y="-29"/>
                    <a:pt x="1966955" y="0"/>
                  </a:cubicBezTo>
                  <a:cubicBezTo>
                    <a:pt x="2112076" y="-8985"/>
                    <a:pt x="2378125" y="-54795"/>
                    <a:pt x="2705476" y="0"/>
                  </a:cubicBezTo>
                  <a:cubicBezTo>
                    <a:pt x="3042560" y="-14121"/>
                    <a:pt x="3108306" y="-24108"/>
                    <a:pt x="3240266" y="0"/>
                  </a:cubicBezTo>
                  <a:cubicBezTo>
                    <a:pt x="3346313" y="30015"/>
                    <a:pt x="3579100" y="-65202"/>
                    <a:pt x="3876922" y="0"/>
                  </a:cubicBezTo>
                  <a:cubicBezTo>
                    <a:pt x="4126658" y="3209"/>
                    <a:pt x="4330400" y="-53773"/>
                    <a:pt x="4615443" y="0"/>
                  </a:cubicBezTo>
                  <a:cubicBezTo>
                    <a:pt x="4992486" y="-430"/>
                    <a:pt x="5142780" y="-55800"/>
                    <a:pt x="5303031" y="0"/>
                  </a:cubicBezTo>
                  <a:cubicBezTo>
                    <a:pt x="5435968" y="-13764"/>
                    <a:pt x="5478913" y="103786"/>
                    <a:pt x="5512818" y="209786"/>
                  </a:cubicBezTo>
                  <a:cubicBezTo>
                    <a:pt x="5503544" y="426633"/>
                    <a:pt x="5512012" y="450166"/>
                    <a:pt x="5512818" y="637737"/>
                  </a:cubicBezTo>
                  <a:cubicBezTo>
                    <a:pt x="5522222" y="823993"/>
                    <a:pt x="5491223" y="892711"/>
                    <a:pt x="5512818" y="1048905"/>
                  </a:cubicBezTo>
                  <a:cubicBezTo>
                    <a:pt x="5462288" y="1122848"/>
                    <a:pt x="5452169" y="1236649"/>
                    <a:pt x="5303031" y="1258691"/>
                  </a:cubicBezTo>
                  <a:cubicBezTo>
                    <a:pt x="5041160" y="1212490"/>
                    <a:pt x="4727150" y="1186604"/>
                    <a:pt x="4564510" y="1258691"/>
                  </a:cubicBezTo>
                  <a:cubicBezTo>
                    <a:pt x="4402833" y="1245253"/>
                    <a:pt x="4123798" y="1297963"/>
                    <a:pt x="3978787" y="1258691"/>
                  </a:cubicBezTo>
                  <a:cubicBezTo>
                    <a:pt x="3796655" y="1215136"/>
                    <a:pt x="3572666" y="1385249"/>
                    <a:pt x="3240266" y="1258691"/>
                  </a:cubicBezTo>
                  <a:cubicBezTo>
                    <a:pt x="2911881" y="1238164"/>
                    <a:pt x="2865593" y="1277581"/>
                    <a:pt x="2756409" y="1258691"/>
                  </a:cubicBezTo>
                  <a:cubicBezTo>
                    <a:pt x="2659149" y="1187427"/>
                    <a:pt x="2256112" y="1279100"/>
                    <a:pt x="2119752" y="1258691"/>
                  </a:cubicBezTo>
                  <a:cubicBezTo>
                    <a:pt x="1938341" y="1277881"/>
                    <a:pt x="1754165" y="1311225"/>
                    <a:pt x="1483097" y="1258691"/>
                  </a:cubicBezTo>
                  <a:cubicBezTo>
                    <a:pt x="1169356" y="1242833"/>
                    <a:pt x="1183835" y="1251521"/>
                    <a:pt x="999238" y="1258691"/>
                  </a:cubicBezTo>
                  <a:cubicBezTo>
                    <a:pt x="878166" y="1321392"/>
                    <a:pt x="383102" y="1252115"/>
                    <a:pt x="209785" y="1258691"/>
                  </a:cubicBezTo>
                  <a:cubicBezTo>
                    <a:pt x="62235" y="1290860"/>
                    <a:pt x="-27060" y="1173825"/>
                    <a:pt x="0" y="1048905"/>
                  </a:cubicBezTo>
                  <a:cubicBezTo>
                    <a:pt x="28852" y="929058"/>
                    <a:pt x="5350" y="793380"/>
                    <a:pt x="0" y="637737"/>
                  </a:cubicBezTo>
                  <a:cubicBezTo>
                    <a:pt x="-2936" y="488461"/>
                    <a:pt x="-4151" y="366927"/>
                    <a:pt x="0" y="209786"/>
                  </a:cubicBezTo>
                  <a:close/>
                </a:path>
                <a:path w="5512818" h="1258691" fill="none" stroke="0" extrusionOk="0">
                  <a:moveTo>
                    <a:pt x="0" y="209786"/>
                  </a:moveTo>
                  <a:cubicBezTo>
                    <a:pt x="20831" y="65842"/>
                    <a:pt x="105336" y="33313"/>
                    <a:pt x="209785" y="0"/>
                  </a:cubicBezTo>
                  <a:cubicBezTo>
                    <a:pt x="433467" y="-6918"/>
                    <a:pt x="464268" y="-30632"/>
                    <a:pt x="693643" y="0"/>
                  </a:cubicBezTo>
                  <a:cubicBezTo>
                    <a:pt x="908663" y="37232"/>
                    <a:pt x="1046504" y="-63910"/>
                    <a:pt x="1228434" y="0"/>
                  </a:cubicBezTo>
                  <a:cubicBezTo>
                    <a:pt x="1367951" y="3745"/>
                    <a:pt x="1833208" y="-12911"/>
                    <a:pt x="1966955" y="0"/>
                  </a:cubicBezTo>
                  <a:cubicBezTo>
                    <a:pt x="2179835" y="-61329"/>
                    <a:pt x="2340054" y="-30621"/>
                    <a:pt x="2705476" y="0"/>
                  </a:cubicBezTo>
                  <a:cubicBezTo>
                    <a:pt x="3024397" y="-21735"/>
                    <a:pt x="3094758" y="-33359"/>
                    <a:pt x="3240266" y="0"/>
                  </a:cubicBezTo>
                  <a:cubicBezTo>
                    <a:pt x="3350668" y="10443"/>
                    <a:pt x="3587118" y="60589"/>
                    <a:pt x="3876922" y="0"/>
                  </a:cubicBezTo>
                  <a:cubicBezTo>
                    <a:pt x="4138427" y="-11083"/>
                    <a:pt x="4268664" y="9730"/>
                    <a:pt x="4615443" y="0"/>
                  </a:cubicBezTo>
                  <a:cubicBezTo>
                    <a:pt x="4999792" y="61997"/>
                    <a:pt x="5116199" y="-57605"/>
                    <a:pt x="5303031" y="0"/>
                  </a:cubicBezTo>
                  <a:cubicBezTo>
                    <a:pt x="5452591" y="5033"/>
                    <a:pt x="5501390" y="72449"/>
                    <a:pt x="5512818" y="209786"/>
                  </a:cubicBezTo>
                  <a:cubicBezTo>
                    <a:pt x="5502900" y="419484"/>
                    <a:pt x="5514396" y="460280"/>
                    <a:pt x="5512818" y="637737"/>
                  </a:cubicBezTo>
                  <a:cubicBezTo>
                    <a:pt x="5532753" y="827917"/>
                    <a:pt x="5500099" y="901279"/>
                    <a:pt x="5512818" y="1048905"/>
                  </a:cubicBezTo>
                  <a:cubicBezTo>
                    <a:pt x="5495834" y="1156987"/>
                    <a:pt x="5447738" y="1292140"/>
                    <a:pt x="5303031" y="1258691"/>
                  </a:cubicBezTo>
                  <a:cubicBezTo>
                    <a:pt x="5037383" y="1269293"/>
                    <a:pt x="4711709" y="1179903"/>
                    <a:pt x="4564510" y="1258691"/>
                  </a:cubicBezTo>
                  <a:cubicBezTo>
                    <a:pt x="4391905" y="1313557"/>
                    <a:pt x="4138622" y="1269335"/>
                    <a:pt x="3978787" y="1258691"/>
                  </a:cubicBezTo>
                  <a:cubicBezTo>
                    <a:pt x="3829900" y="1265851"/>
                    <a:pt x="3529982" y="1229741"/>
                    <a:pt x="3240266" y="1258691"/>
                  </a:cubicBezTo>
                  <a:cubicBezTo>
                    <a:pt x="2918436" y="1229643"/>
                    <a:pt x="2866297" y="1278109"/>
                    <a:pt x="2756409" y="1258691"/>
                  </a:cubicBezTo>
                  <a:cubicBezTo>
                    <a:pt x="2666477" y="1209325"/>
                    <a:pt x="2259965" y="1311758"/>
                    <a:pt x="2119752" y="1258691"/>
                  </a:cubicBezTo>
                  <a:cubicBezTo>
                    <a:pt x="1945798" y="1282793"/>
                    <a:pt x="1789784" y="1328601"/>
                    <a:pt x="1483097" y="1258691"/>
                  </a:cubicBezTo>
                  <a:cubicBezTo>
                    <a:pt x="1169439" y="1236247"/>
                    <a:pt x="1182767" y="1249340"/>
                    <a:pt x="999238" y="1258691"/>
                  </a:cubicBezTo>
                  <a:cubicBezTo>
                    <a:pt x="808917" y="1317623"/>
                    <a:pt x="367416" y="1258419"/>
                    <a:pt x="209785" y="1258691"/>
                  </a:cubicBezTo>
                  <a:cubicBezTo>
                    <a:pt x="61152" y="1276328"/>
                    <a:pt x="-4242" y="1151618"/>
                    <a:pt x="0" y="1048905"/>
                  </a:cubicBezTo>
                  <a:cubicBezTo>
                    <a:pt x="20432" y="929243"/>
                    <a:pt x="30491" y="816035"/>
                    <a:pt x="0" y="637737"/>
                  </a:cubicBezTo>
                  <a:cubicBezTo>
                    <a:pt x="-17441" y="456858"/>
                    <a:pt x="4825" y="377672"/>
                    <a:pt x="0" y="209786"/>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10354082"/>
                        <a:gd name="connsiteY0" fmla="*/ 209786 h 1258691"/>
                        <a:gd name="connsiteX1" fmla="*/ 394016 w 10354082"/>
                        <a:gd name="connsiteY1" fmla="*/ 0 h 1258691"/>
                        <a:gd name="connsiteX2" fmla="*/ 1302790 w 10354082"/>
                        <a:gd name="connsiteY2" fmla="*/ 0 h 1258691"/>
                        <a:gd name="connsiteX3" fmla="*/ 2307225 w 10354082"/>
                        <a:gd name="connsiteY3" fmla="*/ 0 h 1258691"/>
                        <a:gd name="connsiteX4" fmla="*/ 3694303 w 10354082"/>
                        <a:gd name="connsiteY4" fmla="*/ 0 h 1258691"/>
                        <a:gd name="connsiteX5" fmla="*/ 5081381 w 10354082"/>
                        <a:gd name="connsiteY5" fmla="*/ 0 h 1258691"/>
                        <a:gd name="connsiteX6" fmla="*/ 6085814 w 10354082"/>
                        <a:gd name="connsiteY6" fmla="*/ 0 h 1258691"/>
                        <a:gd name="connsiteX7" fmla="*/ 7281571 w 10354082"/>
                        <a:gd name="connsiteY7" fmla="*/ 0 h 1258691"/>
                        <a:gd name="connsiteX8" fmla="*/ 8668649 w 10354082"/>
                        <a:gd name="connsiteY8" fmla="*/ 0 h 1258691"/>
                        <a:gd name="connsiteX9" fmla="*/ 9960065 w 10354082"/>
                        <a:gd name="connsiteY9" fmla="*/ 0 h 1258691"/>
                        <a:gd name="connsiteX10" fmla="*/ 10354082 w 10354082"/>
                        <a:gd name="connsiteY10" fmla="*/ 209786 h 1258691"/>
                        <a:gd name="connsiteX11" fmla="*/ 10354082 w 10354082"/>
                        <a:gd name="connsiteY11" fmla="*/ 637737 h 1258691"/>
                        <a:gd name="connsiteX12" fmla="*/ 10354082 w 10354082"/>
                        <a:gd name="connsiteY12" fmla="*/ 1048905 h 1258691"/>
                        <a:gd name="connsiteX13" fmla="*/ 9960065 w 10354082"/>
                        <a:gd name="connsiteY13" fmla="*/ 1258691 h 1258691"/>
                        <a:gd name="connsiteX14" fmla="*/ 8572987 w 10354082"/>
                        <a:gd name="connsiteY14" fmla="*/ 1258691 h 1258691"/>
                        <a:gd name="connsiteX15" fmla="*/ 7472892 w 10354082"/>
                        <a:gd name="connsiteY15" fmla="*/ 1258691 h 1258691"/>
                        <a:gd name="connsiteX16" fmla="*/ 6085814 w 10354082"/>
                        <a:gd name="connsiteY16" fmla="*/ 1258691 h 1258691"/>
                        <a:gd name="connsiteX17" fmla="*/ 5177041 w 10354082"/>
                        <a:gd name="connsiteY17" fmla="*/ 1258691 h 1258691"/>
                        <a:gd name="connsiteX18" fmla="*/ 3981284 w 10354082"/>
                        <a:gd name="connsiteY18" fmla="*/ 1258691 h 1258691"/>
                        <a:gd name="connsiteX19" fmla="*/ 2785529 w 10354082"/>
                        <a:gd name="connsiteY19" fmla="*/ 1258691 h 1258691"/>
                        <a:gd name="connsiteX20" fmla="*/ 1876753 w 10354082"/>
                        <a:gd name="connsiteY20" fmla="*/ 1258691 h 1258691"/>
                        <a:gd name="connsiteX21" fmla="*/ 394016 w 10354082"/>
                        <a:gd name="connsiteY21" fmla="*/ 1258691 h 1258691"/>
                        <a:gd name="connsiteX22" fmla="*/ 0 w 10354082"/>
                        <a:gd name="connsiteY22" fmla="*/ 1048905 h 1258691"/>
                        <a:gd name="connsiteX23" fmla="*/ 0 w 10354082"/>
                        <a:gd name="connsiteY23" fmla="*/ 637737 h 1258691"/>
                        <a:gd name="connsiteX24" fmla="*/ 0 w 10354082"/>
                        <a:gd name="connsiteY24" fmla="*/ 209786 h 1258691"/>
                        <a:gd name="connsiteX0" fmla="*/ 0 w 10354082"/>
                        <a:gd name="connsiteY0" fmla="*/ 209786 h 1258691"/>
                        <a:gd name="connsiteX1" fmla="*/ 394016 w 10354082"/>
                        <a:gd name="connsiteY1" fmla="*/ 0 h 1258691"/>
                        <a:gd name="connsiteX2" fmla="*/ 1685432 w 10354082"/>
                        <a:gd name="connsiteY2" fmla="*/ 0 h 1258691"/>
                        <a:gd name="connsiteX3" fmla="*/ 2785529 w 10354082"/>
                        <a:gd name="connsiteY3" fmla="*/ 0 h 1258691"/>
                        <a:gd name="connsiteX4" fmla="*/ 3694303 w 10354082"/>
                        <a:gd name="connsiteY4" fmla="*/ 0 h 1258691"/>
                        <a:gd name="connsiteX5" fmla="*/ 4698739 w 10354082"/>
                        <a:gd name="connsiteY5" fmla="*/ 0 h 1258691"/>
                        <a:gd name="connsiteX6" fmla="*/ 5607513 w 10354082"/>
                        <a:gd name="connsiteY6" fmla="*/ 0 h 1258691"/>
                        <a:gd name="connsiteX7" fmla="*/ 6516287 w 10354082"/>
                        <a:gd name="connsiteY7" fmla="*/ 0 h 1258691"/>
                        <a:gd name="connsiteX8" fmla="*/ 7712043 w 10354082"/>
                        <a:gd name="connsiteY8" fmla="*/ 0 h 1258691"/>
                        <a:gd name="connsiteX9" fmla="*/ 8812138 w 10354082"/>
                        <a:gd name="connsiteY9" fmla="*/ 0 h 1258691"/>
                        <a:gd name="connsiteX10" fmla="*/ 9960065 w 10354082"/>
                        <a:gd name="connsiteY10" fmla="*/ 0 h 1258691"/>
                        <a:gd name="connsiteX11" fmla="*/ 10354082 w 10354082"/>
                        <a:gd name="connsiteY11" fmla="*/ 209786 h 1258691"/>
                        <a:gd name="connsiteX12" fmla="*/ 10354082 w 10354082"/>
                        <a:gd name="connsiteY12" fmla="*/ 629346 h 1258691"/>
                        <a:gd name="connsiteX13" fmla="*/ 10354082 w 10354082"/>
                        <a:gd name="connsiteY13" fmla="*/ 1048905 h 1258691"/>
                        <a:gd name="connsiteX14" fmla="*/ 9960065 w 10354082"/>
                        <a:gd name="connsiteY14" fmla="*/ 1258691 h 1258691"/>
                        <a:gd name="connsiteX15" fmla="*/ 9051291 w 10354082"/>
                        <a:gd name="connsiteY15" fmla="*/ 1258691 h 1258691"/>
                        <a:gd name="connsiteX16" fmla="*/ 7855534 w 10354082"/>
                        <a:gd name="connsiteY16" fmla="*/ 1258691 h 1258691"/>
                        <a:gd name="connsiteX17" fmla="*/ 6564118 w 10354082"/>
                        <a:gd name="connsiteY17" fmla="*/ 1258691 h 1258691"/>
                        <a:gd name="connsiteX18" fmla="*/ 5918409 w 10354082"/>
                        <a:gd name="connsiteY18" fmla="*/ 1258691 h 1258691"/>
                        <a:gd name="connsiteX19" fmla="*/ 5272700 w 10354082"/>
                        <a:gd name="connsiteY19" fmla="*/ 1258691 h 1258691"/>
                        <a:gd name="connsiteX20" fmla="*/ 4172605 w 10354082"/>
                        <a:gd name="connsiteY20" fmla="*/ 1258691 h 1258691"/>
                        <a:gd name="connsiteX21" fmla="*/ 3168170 w 10354082"/>
                        <a:gd name="connsiteY21" fmla="*/ 1258691 h 1258691"/>
                        <a:gd name="connsiteX22" fmla="*/ 2259396 w 10354082"/>
                        <a:gd name="connsiteY22" fmla="*/ 1258691 h 1258691"/>
                        <a:gd name="connsiteX23" fmla="*/ 394016 w 10354082"/>
                        <a:gd name="connsiteY23" fmla="*/ 1258691 h 1258691"/>
                        <a:gd name="connsiteX24" fmla="*/ 0 w 10354082"/>
                        <a:gd name="connsiteY24" fmla="*/ 1048905 h 1258691"/>
                        <a:gd name="connsiteX25" fmla="*/ 0 w 10354082"/>
                        <a:gd name="connsiteY25" fmla="*/ 646128 h 1258691"/>
                        <a:gd name="connsiteX26" fmla="*/ 0 w 10354082"/>
                        <a:gd name="connsiteY26" fmla="*/ 209786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54082" h="1258691" fill="none" extrusionOk="0">
                          <a:moveTo>
                            <a:pt x="0" y="209786"/>
                          </a:moveTo>
                          <a:cubicBezTo>
                            <a:pt x="29928" y="60441"/>
                            <a:pt x="180335" y="24021"/>
                            <a:pt x="394016" y="0"/>
                          </a:cubicBezTo>
                          <a:cubicBezTo>
                            <a:pt x="812875" y="-9795"/>
                            <a:pt x="877038" y="-30702"/>
                            <a:pt x="1302790" y="0"/>
                          </a:cubicBezTo>
                          <a:cubicBezTo>
                            <a:pt x="1730535" y="34869"/>
                            <a:pt x="1946406" y="-49088"/>
                            <a:pt x="2307225" y="0"/>
                          </a:cubicBezTo>
                          <a:cubicBezTo>
                            <a:pt x="2568488" y="-5602"/>
                            <a:pt x="3427885" y="-34630"/>
                            <a:pt x="3694303" y="0"/>
                          </a:cubicBezTo>
                          <a:cubicBezTo>
                            <a:pt x="4069678" y="-8745"/>
                            <a:pt x="4476653" y="319"/>
                            <a:pt x="5081381" y="0"/>
                          </a:cubicBezTo>
                          <a:cubicBezTo>
                            <a:pt x="5701520" y="-14822"/>
                            <a:pt x="5824575" y="-21575"/>
                            <a:pt x="6085814" y="0"/>
                          </a:cubicBezTo>
                          <a:cubicBezTo>
                            <a:pt x="6305005" y="8848"/>
                            <a:pt x="6757889" y="68651"/>
                            <a:pt x="7281571" y="0"/>
                          </a:cubicBezTo>
                          <a:cubicBezTo>
                            <a:pt x="7777100" y="-6994"/>
                            <a:pt x="7982211" y="15684"/>
                            <a:pt x="8668649" y="0"/>
                          </a:cubicBezTo>
                          <a:cubicBezTo>
                            <a:pt x="9355956" y="48198"/>
                            <a:pt x="9607696" y="-22427"/>
                            <a:pt x="9960065" y="0"/>
                          </a:cubicBezTo>
                          <a:cubicBezTo>
                            <a:pt x="10216414" y="-13612"/>
                            <a:pt x="10348390" y="69338"/>
                            <a:pt x="10354082" y="209786"/>
                          </a:cubicBezTo>
                          <a:cubicBezTo>
                            <a:pt x="10337578" y="426751"/>
                            <a:pt x="10343687" y="460072"/>
                            <a:pt x="10354082" y="637737"/>
                          </a:cubicBezTo>
                          <a:cubicBezTo>
                            <a:pt x="10363270" y="828870"/>
                            <a:pt x="10339824" y="906026"/>
                            <a:pt x="10354082" y="1048905"/>
                          </a:cubicBezTo>
                          <a:cubicBezTo>
                            <a:pt x="10327422" y="1160982"/>
                            <a:pt x="10231104" y="1299832"/>
                            <a:pt x="9960065" y="1258691"/>
                          </a:cubicBezTo>
                          <a:cubicBezTo>
                            <a:pt x="9464164" y="1276596"/>
                            <a:pt x="8862985" y="1197224"/>
                            <a:pt x="8572987" y="1258691"/>
                          </a:cubicBezTo>
                          <a:cubicBezTo>
                            <a:pt x="8206401" y="1310025"/>
                            <a:pt x="7761625" y="1262578"/>
                            <a:pt x="7472892" y="1258691"/>
                          </a:cubicBezTo>
                          <a:cubicBezTo>
                            <a:pt x="7211120" y="1266887"/>
                            <a:pt x="6670077" y="1212912"/>
                            <a:pt x="6085814" y="1258691"/>
                          </a:cubicBezTo>
                          <a:cubicBezTo>
                            <a:pt x="5457189" y="1239515"/>
                            <a:pt x="5362161" y="1282696"/>
                            <a:pt x="5177041" y="1258691"/>
                          </a:cubicBezTo>
                          <a:cubicBezTo>
                            <a:pt x="5021894" y="1216399"/>
                            <a:pt x="4304667" y="1303445"/>
                            <a:pt x="3981284" y="1258691"/>
                          </a:cubicBezTo>
                          <a:cubicBezTo>
                            <a:pt x="3685225" y="1276593"/>
                            <a:pt x="3386669" y="1327735"/>
                            <a:pt x="2785529" y="1258691"/>
                          </a:cubicBezTo>
                          <a:cubicBezTo>
                            <a:pt x="2198364" y="1238024"/>
                            <a:pt x="2220457" y="1249661"/>
                            <a:pt x="1876753" y="1258691"/>
                          </a:cubicBezTo>
                          <a:cubicBezTo>
                            <a:pt x="1507272" y="1310855"/>
                            <a:pt x="651004" y="1281831"/>
                            <a:pt x="394016" y="1258691"/>
                          </a:cubicBezTo>
                          <a:cubicBezTo>
                            <a:pt x="140668" y="1264319"/>
                            <a:pt x="-7007" y="1141268"/>
                            <a:pt x="0" y="1048905"/>
                          </a:cubicBezTo>
                          <a:cubicBezTo>
                            <a:pt x="26983" y="921602"/>
                            <a:pt x="15408" y="800296"/>
                            <a:pt x="0" y="637737"/>
                          </a:cubicBezTo>
                          <a:cubicBezTo>
                            <a:pt x="-5110" y="452906"/>
                            <a:pt x="-20494" y="361463"/>
                            <a:pt x="0" y="209786"/>
                          </a:cubicBezTo>
                          <a:close/>
                        </a:path>
                        <a:path w="10354082" h="1258691" stroke="0" extrusionOk="0">
                          <a:moveTo>
                            <a:pt x="0" y="209786"/>
                          </a:moveTo>
                          <a:cubicBezTo>
                            <a:pt x="15264" y="137129"/>
                            <a:pt x="223735" y="24755"/>
                            <a:pt x="394016" y="0"/>
                          </a:cubicBezTo>
                          <a:cubicBezTo>
                            <a:pt x="768893" y="24994"/>
                            <a:pt x="1325242" y="14269"/>
                            <a:pt x="1685432" y="0"/>
                          </a:cubicBezTo>
                          <a:cubicBezTo>
                            <a:pt x="2053209" y="36789"/>
                            <a:pt x="2351959" y="41978"/>
                            <a:pt x="2785529" y="0"/>
                          </a:cubicBezTo>
                          <a:cubicBezTo>
                            <a:pt x="3206921" y="-14441"/>
                            <a:pt x="3253842" y="-15476"/>
                            <a:pt x="3694303" y="0"/>
                          </a:cubicBezTo>
                          <a:cubicBezTo>
                            <a:pt x="4117025" y="56433"/>
                            <a:pt x="4468050" y="38345"/>
                            <a:pt x="4698739" y="0"/>
                          </a:cubicBezTo>
                          <a:cubicBezTo>
                            <a:pt x="4984456" y="-24451"/>
                            <a:pt x="5279890" y="-45700"/>
                            <a:pt x="5607513" y="0"/>
                          </a:cubicBezTo>
                          <a:cubicBezTo>
                            <a:pt x="5982854" y="54695"/>
                            <a:pt x="6299704" y="-519"/>
                            <a:pt x="6516287" y="0"/>
                          </a:cubicBezTo>
                          <a:cubicBezTo>
                            <a:pt x="6775744" y="8846"/>
                            <a:pt x="7237256" y="-5049"/>
                            <a:pt x="7712043" y="0"/>
                          </a:cubicBezTo>
                          <a:cubicBezTo>
                            <a:pt x="8274593" y="39691"/>
                            <a:pt x="8592044" y="54861"/>
                            <a:pt x="8812138" y="0"/>
                          </a:cubicBezTo>
                          <a:cubicBezTo>
                            <a:pt x="9055882" y="-86198"/>
                            <a:pt x="9556266" y="16969"/>
                            <a:pt x="9960065" y="0"/>
                          </a:cubicBezTo>
                          <a:cubicBezTo>
                            <a:pt x="10176464" y="-17425"/>
                            <a:pt x="10358272" y="86384"/>
                            <a:pt x="10354082" y="209786"/>
                          </a:cubicBezTo>
                          <a:cubicBezTo>
                            <a:pt x="10340051" y="308410"/>
                            <a:pt x="10342232" y="450388"/>
                            <a:pt x="10354082" y="629346"/>
                          </a:cubicBezTo>
                          <a:cubicBezTo>
                            <a:pt x="10343810" y="823041"/>
                            <a:pt x="10340051" y="878437"/>
                            <a:pt x="10354082" y="1048905"/>
                          </a:cubicBezTo>
                          <a:cubicBezTo>
                            <a:pt x="10334209" y="1178196"/>
                            <a:pt x="10223664" y="1263864"/>
                            <a:pt x="9960065" y="1258691"/>
                          </a:cubicBezTo>
                          <a:cubicBezTo>
                            <a:pt x="9800320" y="1264011"/>
                            <a:pt x="9463540" y="1292605"/>
                            <a:pt x="9051291" y="1258691"/>
                          </a:cubicBezTo>
                          <a:cubicBezTo>
                            <a:pt x="8667518" y="1255578"/>
                            <a:pt x="8210509" y="1250292"/>
                            <a:pt x="7855534" y="1258691"/>
                          </a:cubicBezTo>
                          <a:cubicBezTo>
                            <a:pt x="7467284" y="1292292"/>
                            <a:pt x="6948629" y="1282947"/>
                            <a:pt x="6564118" y="1258691"/>
                          </a:cubicBezTo>
                          <a:cubicBezTo>
                            <a:pt x="6402086" y="1286443"/>
                            <a:pt x="6234192" y="1290322"/>
                            <a:pt x="5918409" y="1258691"/>
                          </a:cubicBezTo>
                          <a:cubicBezTo>
                            <a:pt x="5602626" y="1227060"/>
                            <a:pt x="5515123" y="1264111"/>
                            <a:pt x="5272700" y="1258691"/>
                          </a:cubicBezTo>
                          <a:cubicBezTo>
                            <a:pt x="4880940" y="1293923"/>
                            <a:pt x="4433281" y="1265459"/>
                            <a:pt x="4172605" y="1258691"/>
                          </a:cubicBezTo>
                          <a:cubicBezTo>
                            <a:pt x="3848094" y="1251841"/>
                            <a:pt x="3436029" y="1283429"/>
                            <a:pt x="3168170" y="1258691"/>
                          </a:cubicBezTo>
                          <a:cubicBezTo>
                            <a:pt x="2926545" y="1264612"/>
                            <a:pt x="2712930" y="1262487"/>
                            <a:pt x="2259396" y="1258691"/>
                          </a:cubicBezTo>
                          <a:cubicBezTo>
                            <a:pt x="1797151" y="1330282"/>
                            <a:pt x="1086731" y="1296514"/>
                            <a:pt x="394016" y="1258691"/>
                          </a:cubicBezTo>
                          <a:cubicBezTo>
                            <a:pt x="172971" y="1271744"/>
                            <a:pt x="-30346" y="1160310"/>
                            <a:pt x="0" y="1048905"/>
                          </a:cubicBezTo>
                          <a:cubicBezTo>
                            <a:pt x="-5447" y="895487"/>
                            <a:pt x="28380" y="755732"/>
                            <a:pt x="0" y="646128"/>
                          </a:cubicBezTo>
                          <a:cubicBezTo>
                            <a:pt x="-17593" y="539270"/>
                            <a:pt x="-33876" y="408826"/>
                            <a:pt x="0" y="209786"/>
                          </a:cubicBezTo>
                          <a:close/>
                        </a:path>
                        <a:path w="10354082" h="1258691" fill="none" stroke="0" extrusionOk="0">
                          <a:moveTo>
                            <a:pt x="0" y="209786"/>
                          </a:moveTo>
                          <a:cubicBezTo>
                            <a:pt x="19417" y="109948"/>
                            <a:pt x="186353" y="10341"/>
                            <a:pt x="394016" y="0"/>
                          </a:cubicBezTo>
                          <a:cubicBezTo>
                            <a:pt x="811477" y="-4836"/>
                            <a:pt x="875514" y="-18667"/>
                            <a:pt x="1302790" y="0"/>
                          </a:cubicBezTo>
                          <a:cubicBezTo>
                            <a:pt x="1666548" y="29198"/>
                            <a:pt x="2027902" y="-65426"/>
                            <a:pt x="2307225" y="0"/>
                          </a:cubicBezTo>
                          <a:cubicBezTo>
                            <a:pt x="2620570" y="61885"/>
                            <a:pt x="3391997" y="5853"/>
                            <a:pt x="3694303" y="0"/>
                          </a:cubicBezTo>
                          <a:cubicBezTo>
                            <a:pt x="4014130" y="14370"/>
                            <a:pt x="4417193" y="-11288"/>
                            <a:pt x="5081381" y="0"/>
                          </a:cubicBezTo>
                          <a:cubicBezTo>
                            <a:pt x="5700822" y="-19087"/>
                            <a:pt x="5815771" y="-27809"/>
                            <a:pt x="6085814" y="0"/>
                          </a:cubicBezTo>
                          <a:cubicBezTo>
                            <a:pt x="6300650" y="34998"/>
                            <a:pt x="6750676" y="-20056"/>
                            <a:pt x="7281571" y="0"/>
                          </a:cubicBezTo>
                          <a:cubicBezTo>
                            <a:pt x="7777873" y="-11424"/>
                            <a:pt x="8081701" y="-36486"/>
                            <a:pt x="8668649" y="0"/>
                          </a:cubicBezTo>
                          <a:cubicBezTo>
                            <a:pt x="9325919" y="28824"/>
                            <a:pt x="9649502" y="-25267"/>
                            <a:pt x="9960065" y="0"/>
                          </a:cubicBezTo>
                          <a:cubicBezTo>
                            <a:pt x="10194872" y="8100"/>
                            <a:pt x="10324812" y="89477"/>
                            <a:pt x="10354082" y="209786"/>
                          </a:cubicBezTo>
                          <a:cubicBezTo>
                            <a:pt x="10332373" y="419299"/>
                            <a:pt x="10344647" y="453691"/>
                            <a:pt x="10354082" y="637737"/>
                          </a:cubicBezTo>
                          <a:cubicBezTo>
                            <a:pt x="10379520" y="821118"/>
                            <a:pt x="10333098" y="885415"/>
                            <a:pt x="10354082" y="1048905"/>
                          </a:cubicBezTo>
                          <a:cubicBezTo>
                            <a:pt x="10301313" y="1125202"/>
                            <a:pt x="10190771" y="1240901"/>
                            <a:pt x="9960065" y="1258691"/>
                          </a:cubicBezTo>
                          <a:cubicBezTo>
                            <a:pt x="9485449" y="1184231"/>
                            <a:pt x="8871037" y="1183565"/>
                            <a:pt x="8572987" y="1258691"/>
                          </a:cubicBezTo>
                          <a:cubicBezTo>
                            <a:pt x="8281924" y="1265703"/>
                            <a:pt x="7762307" y="1306848"/>
                            <a:pt x="7472892" y="1258691"/>
                          </a:cubicBezTo>
                          <a:cubicBezTo>
                            <a:pt x="7148915" y="1231741"/>
                            <a:pt x="6654063" y="1323656"/>
                            <a:pt x="6085814" y="1258691"/>
                          </a:cubicBezTo>
                          <a:cubicBezTo>
                            <a:pt x="5469226" y="1232121"/>
                            <a:pt x="5386838" y="1272551"/>
                            <a:pt x="5177041" y="1258691"/>
                          </a:cubicBezTo>
                          <a:cubicBezTo>
                            <a:pt x="4949137" y="1205458"/>
                            <a:pt x="4233448" y="1265720"/>
                            <a:pt x="3981284" y="1258691"/>
                          </a:cubicBezTo>
                          <a:cubicBezTo>
                            <a:pt x="3625367" y="1286521"/>
                            <a:pt x="3313224" y="1278055"/>
                            <a:pt x="2785529" y="1258691"/>
                          </a:cubicBezTo>
                          <a:cubicBezTo>
                            <a:pt x="2196940" y="1242204"/>
                            <a:pt x="2222534" y="1248691"/>
                            <a:pt x="1876753" y="1258691"/>
                          </a:cubicBezTo>
                          <a:cubicBezTo>
                            <a:pt x="1571428" y="1310048"/>
                            <a:pt x="719881" y="1246557"/>
                            <a:pt x="394016" y="1258691"/>
                          </a:cubicBezTo>
                          <a:cubicBezTo>
                            <a:pt x="109650" y="1265282"/>
                            <a:pt x="-25995" y="1165093"/>
                            <a:pt x="0" y="1048905"/>
                          </a:cubicBezTo>
                          <a:cubicBezTo>
                            <a:pt x="41655" y="928740"/>
                            <a:pt x="17643" y="806112"/>
                            <a:pt x="0" y="637737"/>
                          </a:cubicBezTo>
                          <a:cubicBezTo>
                            <a:pt x="-26850" y="475019"/>
                            <a:pt x="10816" y="385393"/>
                            <a:pt x="0" y="20978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30" name="TextBox 29">
              <a:extLst>
                <a:ext uri="{FF2B5EF4-FFF2-40B4-BE49-F238E27FC236}">
                  <a16:creationId xmlns:a16="http://schemas.microsoft.com/office/drawing/2014/main" id="{6961C254-A0A0-2D4B-AC06-AEC43E2D529F}"/>
                </a:ext>
              </a:extLst>
            </p:cNvPr>
            <p:cNvSpPr txBox="1"/>
            <p:nvPr/>
          </p:nvSpPr>
          <p:spPr>
            <a:xfrm>
              <a:off x="-3508223" y="3909533"/>
              <a:ext cx="52944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Tham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hoạt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động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trường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lớp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nơi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ở</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để</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phá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năng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31" name="Heptagon 30">
            <a:extLst>
              <a:ext uri="{FF2B5EF4-FFF2-40B4-BE49-F238E27FC236}">
                <a16:creationId xmlns:a16="http://schemas.microsoft.com/office/drawing/2014/main" id="{243D9067-1A31-F84E-8390-F408D153453F}"/>
              </a:ext>
            </a:extLst>
          </p:cNvPr>
          <p:cNvSpPr/>
          <p:nvPr/>
        </p:nvSpPr>
        <p:spPr>
          <a:xfrm>
            <a:off x="613049" y="2276030"/>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1</a:t>
            </a:r>
          </a:p>
        </p:txBody>
      </p:sp>
      <p:grpSp>
        <p:nvGrpSpPr>
          <p:cNvPr id="32" name="Group 31">
            <a:extLst>
              <a:ext uri="{FF2B5EF4-FFF2-40B4-BE49-F238E27FC236}">
                <a16:creationId xmlns:a16="http://schemas.microsoft.com/office/drawing/2014/main" id="{8BCBD58A-5B55-0E40-B5FC-8FD7C5509ED1}"/>
              </a:ext>
            </a:extLst>
          </p:cNvPr>
          <p:cNvGrpSpPr/>
          <p:nvPr/>
        </p:nvGrpSpPr>
        <p:grpSpPr>
          <a:xfrm>
            <a:off x="1259160" y="3612901"/>
            <a:ext cx="10348034" cy="983179"/>
            <a:chOff x="-3696975" y="3771034"/>
            <a:chExt cx="5512818" cy="1258691"/>
          </a:xfrm>
        </p:grpSpPr>
        <p:sp>
          <p:nvSpPr>
            <p:cNvPr id="33" name="Rectangle: Rounded Corners 22">
              <a:extLst>
                <a:ext uri="{FF2B5EF4-FFF2-40B4-BE49-F238E27FC236}">
                  <a16:creationId xmlns:a16="http://schemas.microsoft.com/office/drawing/2014/main" id="{4E5344BA-0C6C-8044-BBFB-2FA11B9FBEC0}"/>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89 h 1258691"/>
                <a:gd name="connsiteX14" fmla="*/ 4564510 w 5512818"/>
                <a:gd name="connsiteY14" fmla="*/ 1258689 h 1258691"/>
                <a:gd name="connsiteX15" fmla="*/ 3978787 w 5512818"/>
                <a:gd name="connsiteY15" fmla="*/ 1258689 h 1258691"/>
                <a:gd name="connsiteX16" fmla="*/ 3240266 w 5512818"/>
                <a:gd name="connsiteY16" fmla="*/ 1258689 h 1258691"/>
                <a:gd name="connsiteX17" fmla="*/ 2756409 w 5512818"/>
                <a:gd name="connsiteY17" fmla="*/ 1258689 h 1258691"/>
                <a:gd name="connsiteX18" fmla="*/ 2119752 w 5512818"/>
                <a:gd name="connsiteY18" fmla="*/ 1258689 h 1258691"/>
                <a:gd name="connsiteX19" fmla="*/ 1483097 w 5512818"/>
                <a:gd name="connsiteY19" fmla="*/ 1258689 h 1258691"/>
                <a:gd name="connsiteX20" fmla="*/ 999238 w 5512818"/>
                <a:gd name="connsiteY20" fmla="*/ 1258689 h 1258691"/>
                <a:gd name="connsiteX21" fmla="*/ 209785 w 5512818"/>
                <a:gd name="connsiteY21" fmla="*/ 1258689 h 1258691"/>
                <a:gd name="connsiteX22" fmla="*/ 0 w 5512818"/>
                <a:gd name="connsiteY22" fmla="*/ 1048904 h 1258691"/>
                <a:gd name="connsiteX23" fmla="*/ 0 w 5512818"/>
                <a:gd name="connsiteY23" fmla="*/ 637736 h 1258691"/>
                <a:gd name="connsiteX24" fmla="*/ 0 w 5512818"/>
                <a:gd name="connsiteY24"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89 h 1258691"/>
                <a:gd name="connsiteX15" fmla="*/ 4819173 w 5512818"/>
                <a:gd name="connsiteY15" fmla="*/ 1258689 h 1258691"/>
                <a:gd name="connsiteX16" fmla="*/ 4182517 w 5512818"/>
                <a:gd name="connsiteY16" fmla="*/ 1258689 h 1258691"/>
                <a:gd name="connsiteX17" fmla="*/ 3494929 w 5512818"/>
                <a:gd name="connsiteY17" fmla="*/ 1258689 h 1258691"/>
                <a:gd name="connsiteX18" fmla="*/ 3151135 w 5512818"/>
                <a:gd name="connsiteY18" fmla="*/ 1258689 h 1258691"/>
                <a:gd name="connsiteX19" fmla="*/ 2807340 w 5512818"/>
                <a:gd name="connsiteY19" fmla="*/ 1258689 h 1258691"/>
                <a:gd name="connsiteX20" fmla="*/ 2221617 w 5512818"/>
                <a:gd name="connsiteY20" fmla="*/ 1258689 h 1258691"/>
                <a:gd name="connsiteX21" fmla="*/ 1686826 w 5512818"/>
                <a:gd name="connsiteY21" fmla="*/ 1258689 h 1258691"/>
                <a:gd name="connsiteX22" fmla="*/ 1202968 w 5512818"/>
                <a:gd name="connsiteY22" fmla="*/ 1258689 h 1258691"/>
                <a:gd name="connsiteX23" fmla="*/ 209785 w 5512818"/>
                <a:gd name="connsiteY23" fmla="*/ 1258689 h 1258691"/>
                <a:gd name="connsiteX24" fmla="*/ 0 w 5512818"/>
                <a:gd name="connsiteY24" fmla="*/ 1048904 h 1258691"/>
                <a:gd name="connsiteX25" fmla="*/ 0 w 5512818"/>
                <a:gd name="connsiteY25" fmla="*/ 646127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89 h 1258691"/>
                <a:gd name="connsiteX14" fmla="*/ 4564510 w 5512818"/>
                <a:gd name="connsiteY14" fmla="*/ 1258689 h 1258691"/>
                <a:gd name="connsiteX15" fmla="*/ 3978787 w 5512818"/>
                <a:gd name="connsiteY15" fmla="*/ 1258689 h 1258691"/>
                <a:gd name="connsiteX16" fmla="*/ 3240266 w 5512818"/>
                <a:gd name="connsiteY16" fmla="*/ 1258689 h 1258691"/>
                <a:gd name="connsiteX17" fmla="*/ 2756409 w 5512818"/>
                <a:gd name="connsiteY17" fmla="*/ 1258689 h 1258691"/>
                <a:gd name="connsiteX18" fmla="*/ 2119752 w 5512818"/>
                <a:gd name="connsiteY18" fmla="*/ 1258689 h 1258691"/>
                <a:gd name="connsiteX19" fmla="*/ 1483097 w 5512818"/>
                <a:gd name="connsiteY19" fmla="*/ 1258689 h 1258691"/>
                <a:gd name="connsiteX20" fmla="*/ 999238 w 5512818"/>
                <a:gd name="connsiteY20" fmla="*/ 1258689 h 1258691"/>
                <a:gd name="connsiteX21" fmla="*/ 209785 w 5512818"/>
                <a:gd name="connsiteY21" fmla="*/ 1258689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19361" y="57626"/>
                    <a:pt x="96284" y="48304"/>
                    <a:pt x="209785" y="0"/>
                  </a:cubicBezTo>
                  <a:cubicBezTo>
                    <a:pt x="437561" y="-3669"/>
                    <a:pt x="462288" y="-42205"/>
                    <a:pt x="693643" y="0"/>
                  </a:cubicBezTo>
                  <a:cubicBezTo>
                    <a:pt x="943695" y="105071"/>
                    <a:pt x="1020699" y="-56929"/>
                    <a:pt x="1228434" y="0"/>
                  </a:cubicBezTo>
                  <a:cubicBezTo>
                    <a:pt x="1384071" y="10149"/>
                    <a:pt x="1830439" y="-35735"/>
                    <a:pt x="1966955" y="0"/>
                  </a:cubicBezTo>
                  <a:cubicBezTo>
                    <a:pt x="2201364" y="-55469"/>
                    <a:pt x="2433551" y="-31683"/>
                    <a:pt x="2705476" y="0"/>
                  </a:cubicBezTo>
                  <a:cubicBezTo>
                    <a:pt x="3016117" y="-24532"/>
                    <a:pt x="3129476" y="-19435"/>
                    <a:pt x="3240266" y="0"/>
                  </a:cubicBezTo>
                  <a:cubicBezTo>
                    <a:pt x="3309829" y="-14901"/>
                    <a:pt x="3596718" y="65321"/>
                    <a:pt x="3876922" y="0"/>
                  </a:cubicBezTo>
                  <a:cubicBezTo>
                    <a:pt x="4119560" y="-30683"/>
                    <a:pt x="4233101" y="35192"/>
                    <a:pt x="4615443" y="0"/>
                  </a:cubicBezTo>
                  <a:cubicBezTo>
                    <a:pt x="5001948" y="69161"/>
                    <a:pt x="5093950" y="-31204"/>
                    <a:pt x="5303031" y="0"/>
                  </a:cubicBezTo>
                  <a:cubicBezTo>
                    <a:pt x="5441990" y="-14983"/>
                    <a:pt x="5509461" y="70987"/>
                    <a:pt x="5512818" y="209785"/>
                  </a:cubicBezTo>
                  <a:cubicBezTo>
                    <a:pt x="5504782" y="428001"/>
                    <a:pt x="5508801" y="464759"/>
                    <a:pt x="5512818" y="637736"/>
                  </a:cubicBezTo>
                  <a:cubicBezTo>
                    <a:pt x="5517244" y="830562"/>
                    <a:pt x="5505596" y="915846"/>
                    <a:pt x="5512818" y="1048904"/>
                  </a:cubicBezTo>
                  <a:cubicBezTo>
                    <a:pt x="5514746" y="1193504"/>
                    <a:pt x="5445846" y="1293275"/>
                    <a:pt x="5303031" y="1258689"/>
                  </a:cubicBezTo>
                  <a:cubicBezTo>
                    <a:pt x="5034877" y="1272621"/>
                    <a:pt x="4730732" y="1229729"/>
                    <a:pt x="4564510" y="1258689"/>
                  </a:cubicBezTo>
                  <a:cubicBezTo>
                    <a:pt x="4355184" y="1331201"/>
                    <a:pt x="4143518" y="1245521"/>
                    <a:pt x="3978787" y="1258689"/>
                  </a:cubicBezTo>
                  <a:cubicBezTo>
                    <a:pt x="3844732" y="1325012"/>
                    <a:pt x="3540093" y="1170911"/>
                    <a:pt x="3240266" y="1258689"/>
                  </a:cubicBezTo>
                  <a:cubicBezTo>
                    <a:pt x="2910867" y="1224635"/>
                    <a:pt x="2838822" y="1292678"/>
                    <a:pt x="2756409" y="1258689"/>
                  </a:cubicBezTo>
                  <a:cubicBezTo>
                    <a:pt x="2697075" y="1207977"/>
                    <a:pt x="2295730" y="1319202"/>
                    <a:pt x="2119752" y="1258689"/>
                  </a:cubicBezTo>
                  <a:cubicBezTo>
                    <a:pt x="1951791" y="1312751"/>
                    <a:pt x="1806496" y="1330396"/>
                    <a:pt x="1483097" y="1258689"/>
                  </a:cubicBezTo>
                  <a:cubicBezTo>
                    <a:pt x="1170356" y="1240491"/>
                    <a:pt x="1177659" y="1252691"/>
                    <a:pt x="999238" y="1258689"/>
                  </a:cubicBezTo>
                  <a:cubicBezTo>
                    <a:pt x="786453" y="1361084"/>
                    <a:pt x="333192" y="1289945"/>
                    <a:pt x="209785" y="1258689"/>
                  </a:cubicBezTo>
                  <a:cubicBezTo>
                    <a:pt x="83524" y="1267032"/>
                    <a:pt x="7698" y="1135594"/>
                    <a:pt x="0" y="1048904"/>
                  </a:cubicBezTo>
                  <a:cubicBezTo>
                    <a:pt x="1239" y="947591"/>
                    <a:pt x="17318" y="755341"/>
                    <a:pt x="0" y="637736"/>
                  </a:cubicBezTo>
                  <a:cubicBezTo>
                    <a:pt x="1761" y="443054"/>
                    <a:pt x="-13725" y="358128"/>
                    <a:pt x="0" y="209785"/>
                  </a:cubicBezTo>
                  <a:close/>
                </a:path>
                <a:path w="5512818" h="1258691" stroke="0" extrusionOk="0">
                  <a:moveTo>
                    <a:pt x="0" y="209785"/>
                  </a:moveTo>
                  <a:cubicBezTo>
                    <a:pt x="5941" y="139981"/>
                    <a:pt x="121678" y="24225"/>
                    <a:pt x="209785" y="0"/>
                  </a:cubicBezTo>
                  <a:cubicBezTo>
                    <a:pt x="428938" y="57960"/>
                    <a:pt x="678319" y="-1225"/>
                    <a:pt x="897373" y="0"/>
                  </a:cubicBezTo>
                  <a:cubicBezTo>
                    <a:pt x="1089433" y="14274"/>
                    <a:pt x="1247214" y="51007"/>
                    <a:pt x="1483097" y="0"/>
                  </a:cubicBezTo>
                  <a:cubicBezTo>
                    <a:pt x="1708023" y="-15527"/>
                    <a:pt x="1732476" y="-15569"/>
                    <a:pt x="1966955" y="0"/>
                  </a:cubicBezTo>
                  <a:cubicBezTo>
                    <a:pt x="2194364" y="39405"/>
                    <a:pt x="2372659" y="37370"/>
                    <a:pt x="2501746" y="0"/>
                  </a:cubicBezTo>
                  <a:cubicBezTo>
                    <a:pt x="2642324" y="-18708"/>
                    <a:pt x="2850668" y="-94092"/>
                    <a:pt x="2985604" y="0"/>
                  </a:cubicBezTo>
                  <a:cubicBezTo>
                    <a:pt x="3189908" y="63349"/>
                    <a:pt x="3336453" y="-32660"/>
                    <a:pt x="3469462" y="0"/>
                  </a:cubicBezTo>
                  <a:cubicBezTo>
                    <a:pt x="3739862" y="-26969"/>
                    <a:pt x="3905952" y="12223"/>
                    <a:pt x="4106118" y="0"/>
                  </a:cubicBezTo>
                  <a:cubicBezTo>
                    <a:pt x="4423520" y="82154"/>
                    <a:pt x="4569443" y="40602"/>
                    <a:pt x="4691841" y="0"/>
                  </a:cubicBezTo>
                  <a:cubicBezTo>
                    <a:pt x="4791789" y="-23115"/>
                    <a:pt x="5146651" y="55184"/>
                    <a:pt x="5303031" y="0"/>
                  </a:cubicBezTo>
                  <a:cubicBezTo>
                    <a:pt x="5413459" y="-2949"/>
                    <a:pt x="5530958" y="112953"/>
                    <a:pt x="5512818" y="209785"/>
                  </a:cubicBezTo>
                  <a:cubicBezTo>
                    <a:pt x="5500903" y="324939"/>
                    <a:pt x="5521002" y="425897"/>
                    <a:pt x="5512818" y="629344"/>
                  </a:cubicBezTo>
                  <a:cubicBezTo>
                    <a:pt x="5506163" y="820040"/>
                    <a:pt x="5506541" y="863086"/>
                    <a:pt x="5512818" y="1048904"/>
                  </a:cubicBezTo>
                  <a:cubicBezTo>
                    <a:pt x="5515258" y="1191429"/>
                    <a:pt x="5456378" y="1262769"/>
                    <a:pt x="5303031" y="1258689"/>
                  </a:cubicBezTo>
                  <a:cubicBezTo>
                    <a:pt x="5168738" y="1243145"/>
                    <a:pt x="5062380" y="1332282"/>
                    <a:pt x="4819173" y="1258689"/>
                  </a:cubicBezTo>
                  <a:cubicBezTo>
                    <a:pt x="4623439" y="1283891"/>
                    <a:pt x="4324506" y="1241047"/>
                    <a:pt x="4182517" y="1258689"/>
                  </a:cubicBezTo>
                  <a:cubicBezTo>
                    <a:pt x="3928831" y="1291491"/>
                    <a:pt x="3684141" y="1281575"/>
                    <a:pt x="3494929" y="1258689"/>
                  </a:cubicBezTo>
                  <a:cubicBezTo>
                    <a:pt x="3337387" y="1239978"/>
                    <a:pt x="3317212" y="1264026"/>
                    <a:pt x="3151135" y="1258689"/>
                  </a:cubicBezTo>
                  <a:cubicBezTo>
                    <a:pt x="2982927" y="1249728"/>
                    <a:pt x="2933834" y="1297854"/>
                    <a:pt x="2807340" y="1258689"/>
                  </a:cubicBezTo>
                  <a:cubicBezTo>
                    <a:pt x="2600016" y="1284087"/>
                    <a:pt x="2389276" y="1242583"/>
                    <a:pt x="2221617" y="1258689"/>
                  </a:cubicBezTo>
                  <a:cubicBezTo>
                    <a:pt x="1999201" y="1253108"/>
                    <a:pt x="1811230" y="1325675"/>
                    <a:pt x="1686826" y="1258689"/>
                  </a:cubicBezTo>
                  <a:cubicBezTo>
                    <a:pt x="1561189" y="1269640"/>
                    <a:pt x="1463821" y="1233023"/>
                    <a:pt x="1202968" y="1258689"/>
                  </a:cubicBezTo>
                  <a:cubicBezTo>
                    <a:pt x="954337" y="1436024"/>
                    <a:pt x="594123" y="1329720"/>
                    <a:pt x="209785" y="1258689"/>
                  </a:cubicBezTo>
                  <a:cubicBezTo>
                    <a:pt x="93266" y="1272851"/>
                    <a:pt x="-20058" y="1169180"/>
                    <a:pt x="0" y="1048904"/>
                  </a:cubicBezTo>
                  <a:cubicBezTo>
                    <a:pt x="12988" y="897465"/>
                    <a:pt x="11967" y="753697"/>
                    <a:pt x="0" y="646127"/>
                  </a:cubicBezTo>
                  <a:cubicBezTo>
                    <a:pt x="4237" y="572365"/>
                    <a:pt x="-14851" y="400120"/>
                    <a:pt x="0" y="209785"/>
                  </a:cubicBezTo>
                  <a:close/>
                </a:path>
                <a:path w="5512818" h="1258691" fill="none" stroke="0" extrusionOk="0">
                  <a:moveTo>
                    <a:pt x="0" y="209785"/>
                  </a:moveTo>
                  <a:cubicBezTo>
                    <a:pt x="11827" y="139932"/>
                    <a:pt x="128418" y="19449"/>
                    <a:pt x="209785" y="0"/>
                  </a:cubicBezTo>
                  <a:cubicBezTo>
                    <a:pt x="435238" y="525"/>
                    <a:pt x="469222" y="-14253"/>
                    <a:pt x="693643" y="0"/>
                  </a:cubicBezTo>
                  <a:cubicBezTo>
                    <a:pt x="909066" y="21842"/>
                    <a:pt x="1107234" y="-73621"/>
                    <a:pt x="1228434" y="0"/>
                  </a:cubicBezTo>
                  <a:cubicBezTo>
                    <a:pt x="1388256" y="74193"/>
                    <a:pt x="1772829" y="-11852"/>
                    <a:pt x="1966955" y="0"/>
                  </a:cubicBezTo>
                  <a:cubicBezTo>
                    <a:pt x="2137828" y="-58609"/>
                    <a:pt x="2363884" y="-63659"/>
                    <a:pt x="2705476" y="0"/>
                  </a:cubicBezTo>
                  <a:cubicBezTo>
                    <a:pt x="3048045" y="-8951"/>
                    <a:pt x="3098006" y="-28043"/>
                    <a:pt x="3240266" y="0"/>
                  </a:cubicBezTo>
                  <a:cubicBezTo>
                    <a:pt x="3318539" y="23146"/>
                    <a:pt x="3554614" y="-108781"/>
                    <a:pt x="3876922" y="0"/>
                  </a:cubicBezTo>
                  <a:cubicBezTo>
                    <a:pt x="4123676" y="-31594"/>
                    <a:pt x="4308328" y="-41821"/>
                    <a:pt x="4615443" y="0"/>
                  </a:cubicBezTo>
                  <a:cubicBezTo>
                    <a:pt x="5011667" y="38060"/>
                    <a:pt x="5141774" y="-40941"/>
                    <a:pt x="5303031" y="0"/>
                  </a:cubicBezTo>
                  <a:cubicBezTo>
                    <a:pt x="5438411" y="3988"/>
                    <a:pt x="5490948" y="96922"/>
                    <a:pt x="5512818" y="209785"/>
                  </a:cubicBezTo>
                  <a:cubicBezTo>
                    <a:pt x="5502449" y="422891"/>
                    <a:pt x="5512243" y="450917"/>
                    <a:pt x="5512818" y="637736"/>
                  </a:cubicBezTo>
                  <a:cubicBezTo>
                    <a:pt x="5518140" y="824480"/>
                    <a:pt x="5489865" y="899218"/>
                    <a:pt x="5512818" y="1048904"/>
                  </a:cubicBezTo>
                  <a:cubicBezTo>
                    <a:pt x="5474397" y="1131663"/>
                    <a:pt x="5450422" y="1255056"/>
                    <a:pt x="5303031" y="1258689"/>
                  </a:cubicBezTo>
                  <a:cubicBezTo>
                    <a:pt x="5042410" y="1190292"/>
                    <a:pt x="4761665" y="1216359"/>
                    <a:pt x="4564510" y="1258689"/>
                  </a:cubicBezTo>
                  <a:cubicBezTo>
                    <a:pt x="4401501" y="1256916"/>
                    <a:pt x="4111164" y="1299331"/>
                    <a:pt x="3978787" y="1258689"/>
                  </a:cubicBezTo>
                  <a:cubicBezTo>
                    <a:pt x="3799056" y="1222512"/>
                    <a:pt x="3581309" y="1362174"/>
                    <a:pt x="3240266" y="1258689"/>
                  </a:cubicBezTo>
                  <a:cubicBezTo>
                    <a:pt x="2904774" y="1248013"/>
                    <a:pt x="2867293" y="1272711"/>
                    <a:pt x="2756409" y="1258689"/>
                  </a:cubicBezTo>
                  <a:cubicBezTo>
                    <a:pt x="2661149" y="1222867"/>
                    <a:pt x="2254502" y="1303473"/>
                    <a:pt x="2119752" y="1258689"/>
                  </a:cubicBezTo>
                  <a:cubicBezTo>
                    <a:pt x="1952284" y="1269936"/>
                    <a:pt x="1782145" y="1299602"/>
                    <a:pt x="1483097" y="1258689"/>
                  </a:cubicBezTo>
                  <a:cubicBezTo>
                    <a:pt x="1167281" y="1241449"/>
                    <a:pt x="1185439" y="1249089"/>
                    <a:pt x="999238" y="1258689"/>
                  </a:cubicBezTo>
                  <a:cubicBezTo>
                    <a:pt x="838543" y="1296429"/>
                    <a:pt x="394973" y="1250121"/>
                    <a:pt x="209785" y="1258689"/>
                  </a:cubicBezTo>
                  <a:cubicBezTo>
                    <a:pt x="63225" y="1281037"/>
                    <a:pt x="-19018" y="1170584"/>
                    <a:pt x="0" y="1048904"/>
                  </a:cubicBezTo>
                  <a:cubicBezTo>
                    <a:pt x="42124" y="923269"/>
                    <a:pt x="11803" y="806289"/>
                    <a:pt x="0" y="637736"/>
                  </a:cubicBezTo>
                  <a:cubicBezTo>
                    <a:pt x="-6539" y="476158"/>
                    <a:pt x="3113" y="383792"/>
                    <a:pt x="0" y="209785"/>
                  </a:cubicBezTo>
                  <a:close/>
                </a:path>
                <a:path w="5512818" h="1258691" fill="none" stroke="0" extrusionOk="0">
                  <a:moveTo>
                    <a:pt x="0" y="209785"/>
                  </a:moveTo>
                  <a:cubicBezTo>
                    <a:pt x="19949" y="74090"/>
                    <a:pt x="98490" y="48436"/>
                    <a:pt x="209785" y="0"/>
                  </a:cubicBezTo>
                  <a:cubicBezTo>
                    <a:pt x="433451" y="-4639"/>
                    <a:pt x="462316" y="-33147"/>
                    <a:pt x="693643" y="0"/>
                  </a:cubicBezTo>
                  <a:cubicBezTo>
                    <a:pt x="920575" y="80931"/>
                    <a:pt x="1067039" y="-67379"/>
                    <a:pt x="1228434" y="0"/>
                  </a:cubicBezTo>
                  <a:cubicBezTo>
                    <a:pt x="1390204" y="40875"/>
                    <a:pt x="1823507" y="-27544"/>
                    <a:pt x="1966955" y="0"/>
                  </a:cubicBezTo>
                  <a:cubicBezTo>
                    <a:pt x="2193490" y="-92790"/>
                    <a:pt x="2385107" y="-46160"/>
                    <a:pt x="2705476" y="0"/>
                  </a:cubicBezTo>
                  <a:cubicBezTo>
                    <a:pt x="3029247" y="-20848"/>
                    <a:pt x="3105556" y="-29748"/>
                    <a:pt x="3240266" y="0"/>
                  </a:cubicBezTo>
                  <a:cubicBezTo>
                    <a:pt x="3325808" y="-4078"/>
                    <a:pt x="3585969" y="28685"/>
                    <a:pt x="3876922" y="0"/>
                  </a:cubicBezTo>
                  <a:cubicBezTo>
                    <a:pt x="4124664" y="-37883"/>
                    <a:pt x="4269847" y="13971"/>
                    <a:pt x="4615443" y="0"/>
                  </a:cubicBezTo>
                  <a:cubicBezTo>
                    <a:pt x="4994462" y="65120"/>
                    <a:pt x="5129059" y="-42435"/>
                    <a:pt x="5303031" y="0"/>
                  </a:cubicBezTo>
                  <a:cubicBezTo>
                    <a:pt x="5438480" y="-6579"/>
                    <a:pt x="5499659" y="81155"/>
                    <a:pt x="5512818" y="209785"/>
                  </a:cubicBezTo>
                  <a:cubicBezTo>
                    <a:pt x="5502954" y="424410"/>
                    <a:pt x="5514539" y="461019"/>
                    <a:pt x="5512818" y="637736"/>
                  </a:cubicBezTo>
                  <a:cubicBezTo>
                    <a:pt x="5521345" y="828791"/>
                    <a:pt x="5502265" y="901134"/>
                    <a:pt x="5512818" y="1048904"/>
                  </a:cubicBezTo>
                  <a:cubicBezTo>
                    <a:pt x="5491452" y="1161927"/>
                    <a:pt x="5428832" y="1255831"/>
                    <a:pt x="5303031" y="1258689"/>
                  </a:cubicBezTo>
                  <a:cubicBezTo>
                    <a:pt x="5044684" y="1224989"/>
                    <a:pt x="4730882" y="1228045"/>
                    <a:pt x="4564510" y="1258689"/>
                  </a:cubicBezTo>
                  <a:cubicBezTo>
                    <a:pt x="4397633" y="1307497"/>
                    <a:pt x="4149928" y="1263050"/>
                    <a:pt x="3978787" y="1258689"/>
                  </a:cubicBezTo>
                  <a:cubicBezTo>
                    <a:pt x="3805462" y="1257436"/>
                    <a:pt x="3537976" y="1183279"/>
                    <a:pt x="3240266" y="1258689"/>
                  </a:cubicBezTo>
                  <a:cubicBezTo>
                    <a:pt x="2917137" y="1220773"/>
                    <a:pt x="2857940" y="1284718"/>
                    <a:pt x="2756409" y="1258689"/>
                  </a:cubicBezTo>
                  <a:cubicBezTo>
                    <a:pt x="2631812" y="1201692"/>
                    <a:pt x="2248359" y="1322578"/>
                    <a:pt x="2119752" y="1258689"/>
                  </a:cubicBezTo>
                  <a:cubicBezTo>
                    <a:pt x="1923396" y="1304588"/>
                    <a:pt x="1782133" y="1299405"/>
                    <a:pt x="1483097" y="1258689"/>
                  </a:cubicBezTo>
                  <a:cubicBezTo>
                    <a:pt x="1169361" y="1240731"/>
                    <a:pt x="1181980" y="1250607"/>
                    <a:pt x="999238" y="1258689"/>
                  </a:cubicBezTo>
                  <a:cubicBezTo>
                    <a:pt x="816534" y="1359882"/>
                    <a:pt x="357930" y="1265158"/>
                    <a:pt x="209785" y="1258689"/>
                  </a:cubicBezTo>
                  <a:cubicBezTo>
                    <a:pt x="57630" y="1262532"/>
                    <a:pt x="-11901" y="1175148"/>
                    <a:pt x="0" y="1048904"/>
                  </a:cubicBezTo>
                  <a:cubicBezTo>
                    <a:pt x="23969" y="936407"/>
                    <a:pt x="36067" y="794773"/>
                    <a:pt x="0" y="637736"/>
                  </a:cubicBezTo>
                  <a:cubicBezTo>
                    <a:pt x="-12111" y="457415"/>
                    <a:pt x="-1900" y="368271"/>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10348034"/>
                        <a:gd name="connsiteY0" fmla="*/ 163866 h 983179"/>
                        <a:gd name="connsiteX1" fmla="*/ 393786 w 10348034"/>
                        <a:gd name="connsiteY1" fmla="*/ 0 h 983179"/>
                        <a:gd name="connsiteX2" fmla="*/ 1302029 w 10348034"/>
                        <a:gd name="connsiteY2" fmla="*/ 0 h 983179"/>
                        <a:gd name="connsiteX3" fmla="*/ 2305878 w 10348034"/>
                        <a:gd name="connsiteY3" fmla="*/ 0 h 983179"/>
                        <a:gd name="connsiteX4" fmla="*/ 3692145 w 10348034"/>
                        <a:gd name="connsiteY4" fmla="*/ 0 h 983179"/>
                        <a:gd name="connsiteX5" fmla="*/ 5078413 w 10348034"/>
                        <a:gd name="connsiteY5" fmla="*/ 0 h 983179"/>
                        <a:gd name="connsiteX6" fmla="*/ 6082260 w 10348034"/>
                        <a:gd name="connsiteY6" fmla="*/ 0 h 983179"/>
                        <a:gd name="connsiteX7" fmla="*/ 7277318 w 10348034"/>
                        <a:gd name="connsiteY7" fmla="*/ 0 h 983179"/>
                        <a:gd name="connsiteX8" fmla="*/ 8663585 w 10348034"/>
                        <a:gd name="connsiteY8" fmla="*/ 0 h 983179"/>
                        <a:gd name="connsiteX9" fmla="*/ 9954247 w 10348034"/>
                        <a:gd name="connsiteY9" fmla="*/ 0 h 983179"/>
                        <a:gd name="connsiteX10" fmla="*/ 10348034 w 10348034"/>
                        <a:gd name="connsiteY10" fmla="*/ 163866 h 983179"/>
                        <a:gd name="connsiteX11" fmla="*/ 10348034 w 10348034"/>
                        <a:gd name="connsiteY11" fmla="*/ 498144 h 983179"/>
                        <a:gd name="connsiteX12" fmla="*/ 10348034 w 10348034"/>
                        <a:gd name="connsiteY12" fmla="*/ 819312 h 983179"/>
                        <a:gd name="connsiteX13" fmla="*/ 9954247 w 10348034"/>
                        <a:gd name="connsiteY13" fmla="*/ 983178 h 983179"/>
                        <a:gd name="connsiteX14" fmla="*/ 8567980 w 10348034"/>
                        <a:gd name="connsiteY14" fmla="*/ 983178 h 983179"/>
                        <a:gd name="connsiteX15" fmla="*/ 7468527 w 10348034"/>
                        <a:gd name="connsiteY15" fmla="*/ 983178 h 983179"/>
                        <a:gd name="connsiteX16" fmla="*/ 6082260 w 10348034"/>
                        <a:gd name="connsiteY16" fmla="*/ 983178 h 983179"/>
                        <a:gd name="connsiteX17" fmla="*/ 5174017 w 10348034"/>
                        <a:gd name="connsiteY17" fmla="*/ 983178 h 983179"/>
                        <a:gd name="connsiteX18" fmla="*/ 3978958 w 10348034"/>
                        <a:gd name="connsiteY18" fmla="*/ 983178 h 983179"/>
                        <a:gd name="connsiteX19" fmla="*/ 2783902 w 10348034"/>
                        <a:gd name="connsiteY19" fmla="*/ 983178 h 983179"/>
                        <a:gd name="connsiteX20" fmla="*/ 1875657 w 10348034"/>
                        <a:gd name="connsiteY20" fmla="*/ 983178 h 983179"/>
                        <a:gd name="connsiteX21" fmla="*/ 393786 w 10348034"/>
                        <a:gd name="connsiteY21" fmla="*/ 983178 h 983179"/>
                        <a:gd name="connsiteX22" fmla="*/ 0 w 10348034"/>
                        <a:gd name="connsiteY22" fmla="*/ 819312 h 983179"/>
                        <a:gd name="connsiteX23" fmla="*/ 0 w 10348034"/>
                        <a:gd name="connsiteY23" fmla="*/ 498144 h 983179"/>
                        <a:gd name="connsiteX24" fmla="*/ 0 w 10348034"/>
                        <a:gd name="connsiteY24" fmla="*/ 163866 h 983179"/>
                        <a:gd name="connsiteX0" fmla="*/ 0 w 10348034"/>
                        <a:gd name="connsiteY0" fmla="*/ 163866 h 983179"/>
                        <a:gd name="connsiteX1" fmla="*/ 393786 w 10348034"/>
                        <a:gd name="connsiteY1" fmla="*/ 0 h 983179"/>
                        <a:gd name="connsiteX2" fmla="*/ 1684448 w 10348034"/>
                        <a:gd name="connsiteY2" fmla="*/ 0 h 983179"/>
                        <a:gd name="connsiteX3" fmla="*/ 2783902 w 10348034"/>
                        <a:gd name="connsiteY3" fmla="*/ 0 h 983179"/>
                        <a:gd name="connsiteX4" fmla="*/ 3692145 w 10348034"/>
                        <a:gd name="connsiteY4" fmla="*/ 0 h 983179"/>
                        <a:gd name="connsiteX5" fmla="*/ 4695994 w 10348034"/>
                        <a:gd name="connsiteY5" fmla="*/ 0 h 983179"/>
                        <a:gd name="connsiteX6" fmla="*/ 5604237 w 10348034"/>
                        <a:gd name="connsiteY6" fmla="*/ 0 h 983179"/>
                        <a:gd name="connsiteX7" fmla="*/ 6512480 w 10348034"/>
                        <a:gd name="connsiteY7" fmla="*/ 0 h 983179"/>
                        <a:gd name="connsiteX8" fmla="*/ 7707538 w 10348034"/>
                        <a:gd name="connsiteY8" fmla="*/ 0 h 983179"/>
                        <a:gd name="connsiteX9" fmla="*/ 8806991 w 10348034"/>
                        <a:gd name="connsiteY9" fmla="*/ 0 h 983179"/>
                        <a:gd name="connsiteX10" fmla="*/ 9954247 w 10348034"/>
                        <a:gd name="connsiteY10" fmla="*/ 0 h 983179"/>
                        <a:gd name="connsiteX11" fmla="*/ 10348034 w 10348034"/>
                        <a:gd name="connsiteY11" fmla="*/ 163866 h 983179"/>
                        <a:gd name="connsiteX12" fmla="*/ 10348034 w 10348034"/>
                        <a:gd name="connsiteY12" fmla="*/ 491589 h 983179"/>
                        <a:gd name="connsiteX13" fmla="*/ 10348034 w 10348034"/>
                        <a:gd name="connsiteY13" fmla="*/ 819312 h 983179"/>
                        <a:gd name="connsiteX14" fmla="*/ 9954247 w 10348034"/>
                        <a:gd name="connsiteY14" fmla="*/ 983178 h 983179"/>
                        <a:gd name="connsiteX15" fmla="*/ 9046004 w 10348034"/>
                        <a:gd name="connsiteY15" fmla="*/ 983178 h 983179"/>
                        <a:gd name="connsiteX16" fmla="*/ 7850946 w 10348034"/>
                        <a:gd name="connsiteY16" fmla="*/ 983178 h 983179"/>
                        <a:gd name="connsiteX17" fmla="*/ 6560284 w 10348034"/>
                        <a:gd name="connsiteY17" fmla="*/ 983178 h 983179"/>
                        <a:gd name="connsiteX18" fmla="*/ 5914952 w 10348034"/>
                        <a:gd name="connsiteY18" fmla="*/ 983178 h 983179"/>
                        <a:gd name="connsiteX19" fmla="*/ 5269620 w 10348034"/>
                        <a:gd name="connsiteY19" fmla="*/ 983178 h 983179"/>
                        <a:gd name="connsiteX20" fmla="*/ 4170168 w 10348034"/>
                        <a:gd name="connsiteY20" fmla="*/ 983178 h 983179"/>
                        <a:gd name="connsiteX21" fmla="*/ 3166319 w 10348034"/>
                        <a:gd name="connsiteY21" fmla="*/ 983178 h 983179"/>
                        <a:gd name="connsiteX22" fmla="*/ 2258076 w 10348034"/>
                        <a:gd name="connsiteY22" fmla="*/ 983178 h 983179"/>
                        <a:gd name="connsiteX23" fmla="*/ 393786 w 10348034"/>
                        <a:gd name="connsiteY23" fmla="*/ 983178 h 983179"/>
                        <a:gd name="connsiteX24" fmla="*/ 0 w 10348034"/>
                        <a:gd name="connsiteY24" fmla="*/ 819312 h 983179"/>
                        <a:gd name="connsiteX25" fmla="*/ 0 w 10348034"/>
                        <a:gd name="connsiteY25" fmla="*/ 504698 h 983179"/>
                        <a:gd name="connsiteX26" fmla="*/ 0 w 10348034"/>
                        <a:gd name="connsiteY26" fmla="*/ 163866 h 98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48034" h="983179" fill="none" extrusionOk="0">
                          <a:moveTo>
                            <a:pt x="0" y="163866"/>
                          </a:moveTo>
                          <a:cubicBezTo>
                            <a:pt x="18359" y="49112"/>
                            <a:pt x="180615" y="36066"/>
                            <a:pt x="393786" y="0"/>
                          </a:cubicBezTo>
                          <a:cubicBezTo>
                            <a:pt x="810730" y="-8808"/>
                            <a:pt x="876838" y="-25989"/>
                            <a:pt x="1302029" y="0"/>
                          </a:cubicBezTo>
                          <a:cubicBezTo>
                            <a:pt x="1745860" y="61836"/>
                            <a:pt x="1967601" y="-31230"/>
                            <a:pt x="2305878" y="0"/>
                          </a:cubicBezTo>
                          <a:cubicBezTo>
                            <a:pt x="2607180" y="9772"/>
                            <a:pt x="3417721" y="-27272"/>
                            <a:pt x="3692145" y="0"/>
                          </a:cubicBezTo>
                          <a:cubicBezTo>
                            <a:pt x="4093771" y="-32813"/>
                            <a:pt x="4531428" y="-19942"/>
                            <a:pt x="5078413" y="0"/>
                          </a:cubicBezTo>
                          <a:cubicBezTo>
                            <a:pt x="5692534" y="-14656"/>
                            <a:pt x="5838985" y="-15909"/>
                            <a:pt x="6082260" y="0"/>
                          </a:cubicBezTo>
                          <a:cubicBezTo>
                            <a:pt x="6265870" y="-5611"/>
                            <a:pt x="6765209" y="32804"/>
                            <a:pt x="7277318" y="0"/>
                          </a:cubicBezTo>
                          <a:cubicBezTo>
                            <a:pt x="7768037" y="-10826"/>
                            <a:pt x="7983359" y="15088"/>
                            <a:pt x="8663585" y="0"/>
                          </a:cubicBezTo>
                          <a:cubicBezTo>
                            <a:pt x="9347967" y="42422"/>
                            <a:pt x="9626372" y="-8467"/>
                            <a:pt x="9954247" y="0"/>
                          </a:cubicBezTo>
                          <a:cubicBezTo>
                            <a:pt x="10201128" y="-9512"/>
                            <a:pt x="10344014" y="60204"/>
                            <a:pt x="10348034" y="163866"/>
                          </a:cubicBezTo>
                          <a:cubicBezTo>
                            <a:pt x="10329993" y="332776"/>
                            <a:pt x="10337279" y="359938"/>
                            <a:pt x="10348034" y="498144"/>
                          </a:cubicBezTo>
                          <a:cubicBezTo>
                            <a:pt x="10358036" y="647538"/>
                            <a:pt x="10333588" y="705954"/>
                            <a:pt x="10348034" y="819312"/>
                          </a:cubicBezTo>
                          <a:cubicBezTo>
                            <a:pt x="10329974" y="920736"/>
                            <a:pt x="10187417" y="1004840"/>
                            <a:pt x="9954247" y="983178"/>
                          </a:cubicBezTo>
                          <a:cubicBezTo>
                            <a:pt x="9478445" y="974039"/>
                            <a:pt x="8884506" y="963477"/>
                            <a:pt x="8567980" y="983178"/>
                          </a:cubicBezTo>
                          <a:cubicBezTo>
                            <a:pt x="8213355" y="1018608"/>
                            <a:pt x="7766786" y="975996"/>
                            <a:pt x="7468527" y="983178"/>
                          </a:cubicBezTo>
                          <a:cubicBezTo>
                            <a:pt x="7205922" y="985042"/>
                            <a:pt x="6654822" y="919772"/>
                            <a:pt x="6082260" y="983178"/>
                          </a:cubicBezTo>
                          <a:cubicBezTo>
                            <a:pt x="5460737" y="958344"/>
                            <a:pt x="5352266" y="1005588"/>
                            <a:pt x="5174017" y="983178"/>
                          </a:cubicBezTo>
                          <a:cubicBezTo>
                            <a:pt x="4993201" y="959976"/>
                            <a:pt x="4299363" y="1024533"/>
                            <a:pt x="3978958" y="983178"/>
                          </a:cubicBezTo>
                          <a:cubicBezTo>
                            <a:pt x="3680102" y="1008010"/>
                            <a:pt x="3376187" y="1014147"/>
                            <a:pt x="2783902" y="983178"/>
                          </a:cubicBezTo>
                          <a:cubicBezTo>
                            <a:pt x="2196404" y="970160"/>
                            <a:pt x="2214827" y="977834"/>
                            <a:pt x="1875657" y="983178"/>
                          </a:cubicBezTo>
                          <a:cubicBezTo>
                            <a:pt x="1498401" y="1047129"/>
                            <a:pt x="631633" y="1007074"/>
                            <a:pt x="393786" y="983178"/>
                          </a:cubicBezTo>
                          <a:cubicBezTo>
                            <a:pt x="127612" y="979112"/>
                            <a:pt x="-20086" y="898942"/>
                            <a:pt x="0" y="819312"/>
                          </a:cubicBezTo>
                          <a:cubicBezTo>
                            <a:pt x="26685" y="721844"/>
                            <a:pt x="20525" y="606945"/>
                            <a:pt x="0" y="498144"/>
                          </a:cubicBezTo>
                          <a:cubicBezTo>
                            <a:pt x="-8060" y="355653"/>
                            <a:pt x="-16738" y="282015"/>
                            <a:pt x="0" y="163866"/>
                          </a:cubicBezTo>
                          <a:close/>
                        </a:path>
                        <a:path w="10348034" h="983179" stroke="0" extrusionOk="0">
                          <a:moveTo>
                            <a:pt x="0" y="163866"/>
                          </a:moveTo>
                          <a:cubicBezTo>
                            <a:pt x="20258" y="96387"/>
                            <a:pt x="207956" y="14514"/>
                            <a:pt x="393786" y="0"/>
                          </a:cubicBezTo>
                          <a:cubicBezTo>
                            <a:pt x="761769" y="21931"/>
                            <a:pt x="1317635" y="7202"/>
                            <a:pt x="1684448" y="0"/>
                          </a:cubicBezTo>
                          <a:cubicBezTo>
                            <a:pt x="2041256" y="6186"/>
                            <a:pt x="2357737" y="26639"/>
                            <a:pt x="2783902" y="0"/>
                          </a:cubicBezTo>
                          <a:cubicBezTo>
                            <a:pt x="3203341" y="-10770"/>
                            <a:pt x="3246774" y="-12333"/>
                            <a:pt x="3692145" y="0"/>
                          </a:cubicBezTo>
                          <a:cubicBezTo>
                            <a:pt x="4137192" y="19650"/>
                            <a:pt x="4483281" y="14058"/>
                            <a:pt x="4695994" y="0"/>
                          </a:cubicBezTo>
                          <a:cubicBezTo>
                            <a:pt x="4924628" y="-12015"/>
                            <a:pt x="5296259" y="-55988"/>
                            <a:pt x="5604237" y="0"/>
                          </a:cubicBezTo>
                          <a:cubicBezTo>
                            <a:pt x="5972957" y="36649"/>
                            <a:pt x="6286697" y="-13485"/>
                            <a:pt x="6512480" y="0"/>
                          </a:cubicBezTo>
                          <a:cubicBezTo>
                            <a:pt x="6734577" y="-1872"/>
                            <a:pt x="7229007" y="-330"/>
                            <a:pt x="7707538" y="0"/>
                          </a:cubicBezTo>
                          <a:cubicBezTo>
                            <a:pt x="8296877" y="50213"/>
                            <a:pt x="8572681" y="39470"/>
                            <a:pt x="8806991" y="0"/>
                          </a:cubicBezTo>
                          <a:cubicBezTo>
                            <a:pt x="9062008" y="-43806"/>
                            <a:pt x="9573539" y="43514"/>
                            <a:pt x="9954247" y="0"/>
                          </a:cubicBezTo>
                          <a:cubicBezTo>
                            <a:pt x="10151933" y="-7946"/>
                            <a:pt x="10353294" y="67860"/>
                            <a:pt x="10348034" y="163866"/>
                          </a:cubicBezTo>
                          <a:cubicBezTo>
                            <a:pt x="10338712" y="248101"/>
                            <a:pt x="10347444" y="342110"/>
                            <a:pt x="10348034" y="491589"/>
                          </a:cubicBezTo>
                          <a:cubicBezTo>
                            <a:pt x="10338098" y="641752"/>
                            <a:pt x="10338356" y="684853"/>
                            <a:pt x="10348034" y="819312"/>
                          </a:cubicBezTo>
                          <a:cubicBezTo>
                            <a:pt x="10328174" y="918219"/>
                            <a:pt x="10217714" y="988511"/>
                            <a:pt x="9954247" y="983178"/>
                          </a:cubicBezTo>
                          <a:cubicBezTo>
                            <a:pt x="9755168" y="994201"/>
                            <a:pt x="9446063" y="1054072"/>
                            <a:pt x="9046004" y="983178"/>
                          </a:cubicBezTo>
                          <a:cubicBezTo>
                            <a:pt x="8678680" y="991457"/>
                            <a:pt x="8196934" y="982289"/>
                            <a:pt x="7850946" y="983178"/>
                          </a:cubicBezTo>
                          <a:cubicBezTo>
                            <a:pt x="7460848" y="1017514"/>
                            <a:pt x="6935971" y="1004171"/>
                            <a:pt x="6560284" y="983178"/>
                          </a:cubicBezTo>
                          <a:cubicBezTo>
                            <a:pt x="6266240" y="968461"/>
                            <a:pt x="6230480" y="988202"/>
                            <a:pt x="5914952" y="983178"/>
                          </a:cubicBezTo>
                          <a:cubicBezTo>
                            <a:pt x="5599424" y="978154"/>
                            <a:pt x="5525434" y="1007232"/>
                            <a:pt x="5269620" y="983178"/>
                          </a:cubicBezTo>
                          <a:cubicBezTo>
                            <a:pt x="4916680" y="992260"/>
                            <a:pt x="4442285" y="988458"/>
                            <a:pt x="4170168" y="983178"/>
                          </a:cubicBezTo>
                          <a:cubicBezTo>
                            <a:pt x="3797175" y="965281"/>
                            <a:pt x="3438290" y="1016305"/>
                            <a:pt x="3166319" y="983178"/>
                          </a:cubicBezTo>
                          <a:cubicBezTo>
                            <a:pt x="2932907" y="985726"/>
                            <a:pt x="2743667" y="978125"/>
                            <a:pt x="2258076" y="983178"/>
                          </a:cubicBezTo>
                          <a:cubicBezTo>
                            <a:pt x="1772914" y="1128354"/>
                            <a:pt x="1106526" y="1012767"/>
                            <a:pt x="393786" y="983178"/>
                          </a:cubicBezTo>
                          <a:cubicBezTo>
                            <a:pt x="175912" y="996404"/>
                            <a:pt x="-22936" y="907697"/>
                            <a:pt x="0" y="819312"/>
                          </a:cubicBezTo>
                          <a:cubicBezTo>
                            <a:pt x="14120" y="699484"/>
                            <a:pt x="21448" y="593151"/>
                            <a:pt x="0" y="504698"/>
                          </a:cubicBezTo>
                          <a:cubicBezTo>
                            <a:pt x="-17546" y="423834"/>
                            <a:pt x="-38323" y="321194"/>
                            <a:pt x="0" y="163866"/>
                          </a:cubicBezTo>
                          <a:close/>
                        </a:path>
                        <a:path w="10348034" h="983179" fill="none" stroke="0" extrusionOk="0">
                          <a:moveTo>
                            <a:pt x="0" y="163866"/>
                          </a:moveTo>
                          <a:cubicBezTo>
                            <a:pt x="16127" y="88647"/>
                            <a:pt x="199980" y="23213"/>
                            <a:pt x="393786" y="0"/>
                          </a:cubicBezTo>
                          <a:cubicBezTo>
                            <a:pt x="811695" y="1373"/>
                            <a:pt x="868032" y="-14354"/>
                            <a:pt x="1302029" y="0"/>
                          </a:cubicBezTo>
                          <a:cubicBezTo>
                            <a:pt x="1691152" y="20309"/>
                            <a:pt x="2027892" y="-63021"/>
                            <a:pt x="2305878" y="0"/>
                          </a:cubicBezTo>
                          <a:cubicBezTo>
                            <a:pt x="2617675" y="26890"/>
                            <a:pt x="3383511" y="-4939"/>
                            <a:pt x="3692145" y="0"/>
                          </a:cubicBezTo>
                          <a:cubicBezTo>
                            <a:pt x="4023969" y="-41501"/>
                            <a:pt x="4399808" y="-23956"/>
                            <a:pt x="5078413" y="0"/>
                          </a:cubicBezTo>
                          <a:cubicBezTo>
                            <a:pt x="5707040" y="-11083"/>
                            <a:pt x="5812811" y="-22219"/>
                            <a:pt x="6082260" y="0"/>
                          </a:cubicBezTo>
                          <a:cubicBezTo>
                            <a:pt x="6287538" y="32594"/>
                            <a:pt x="6692274" y="-60236"/>
                            <a:pt x="7277318" y="0"/>
                          </a:cubicBezTo>
                          <a:cubicBezTo>
                            <a:pt x="7760802" y="-33200"/>
                            <a:pt x="8034221" y="-18816"/>
                            <a:pt x="8663585" y="0"/>
                          </a:cubicBezTo>
                          <a:cubicBezTo>
                            <a:pt x="9357156" y="52274"/>
                            <a:pt x="9643565" y="-12085"/>
                            <a:pt x="9954247" y="0"/>
                          </a:cubicBezTo>
                          <a:cubicBezTo>
                            <a:pt x="10195438" y="17971"/>
                            <a:pt x="10320899" y="71185"/>
                            <a:pt x="10348034" y="163866"/>
                          </a:cubicBezTo>
                          <a:cubicBezTo>
                            <a:pt x="10326352" y="327361"/>
                            <a:pt x="10340498" y="354462"/>
                            <a:pt x="10348034" y="498144"/>
                          </a:cubicBezTo>
                          <a:cubicBezTo>
                            <a:pt x="10366085" y="641682"/>
                            <a:pt x="10331648" y="694613"/>
                            <a:pt x="10348034" y="819312"/>
                          </a:cubicBezTo>
                          <a:cubicBezTo>
                            <a:pt x="10303067" y="885142"/>
                            <a:pt x="10183593" y="983523"/>
                            <a:pt x="9954247" y="983178"/>
                          </a:cubicBezTo>
                          <a:cubicBezTo>
                            <a:pt x="9478936" y="911933"/>
                            <a:pt x="8874809" y="929861"/>
                            <a:pt x="8567980" y="983178"/>
                          </a:cubicBezTo>
                          <a:cubicBezTo>
                            <a:pt x="8267205" y="988400"/>
                            <a:pt x="7764460" y="1034242"/>
                            <a:pt x="7468527" y="983178"/>
                          </a:cubicBezTo>
                          <a:cubicBezTo>
                            <a:pt x="7138248" y="960004"/>
                            <a:pt x="6676237" y="1024348"/>
                            <a:pt x="6082260" y="983178"/>
                          </a:cubicBezTo>
                          <a:cubicBezTo>
                            <a:pt x="5452692" y="970086"/>
                            <a:pt x="5384310" y="992342"/>
                            <a:pt x="5174017" y="983178"/>
                          </a:cubicBezTo>
                          <a:cubicBezTo>
                            <a:pt x="4974464" y="961659"/>
                            <a:pt x="4222425" y="993048"/>
                            <a:pt x="3978958" y="983178"/>
                          </a:cubicBezTo>
                          <a:cubicBezTo>
                            <a:pt x="3622870" y="1010514"/>
                            <a:pt x="3358902" y="996073"/>
                            <a:pt x="2783902" y="983178"/>
                          </a:cubicBezTo>
                          <a:cubicBezTo>
                            <a:pt x="2194147" y="967482"/>
                            <a:pt x="2224235" y="973442"/>
                            <a:pt x="1875657" y="983178"/>
                          </a:cubicBezTo>
                          <a:cubicBezTo>
                            <a:pt x="1549124" y="1009825"/>
                            <a:pt x="744275" y="940077"/>
                            <a:pt x="393786" y="983178"/>
                          </a:cubicBezTo>
                          <a:cubicBezTo>
                            <a:pt x="113949" y="987574"/>
                            <a:pt x="-25970" y="911684"/>
                            <a:pt x="0" y="819312"/>
                          </a:cubicBezTo>
                          <a:cubicBezTo>
                            <a:pt x="35152" y="720307"/>
                            <a:pt x="28043" y="637518"/>
                            <a:pt x="0" y="498144"/>
                          </a:cubicBezTo>
                          <a:cubicBezTo>
                            <a:pt x="-17621" y="369300"/>
                            <a:pt x="10705" y="303554"/>
                            <a:pt x="0" y="16386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34" name="TextBox 33">
              <a:extLst>
                <a:ext uri="{FF2B5EF4-FFF2-40B4-BE49-F238E27FC236}">
                  <a16:creationId xmlns:a16="http://schemas.microsoft.com/office/drawing/2014/main" id="{C9C3EF3F-1829-6342-ABBD-735908F14937}"/>
                </a:ext>
              </a:extLst>
            </p:cNvPr>
            <p:cNvSpPr txBox="1"/>
            <p:nvPr/>
          </p:nvSpPr>
          <p:spPr>
            <a:xfrm>
              <a:off x="-3508223" y="390953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giá</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kết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quả</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học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tập</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rèn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luyện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35" name="Heptagon 34">
            <a:extLst>
              <a:ext uri="{FF2B5EF4-FFF2-40B4-BE49-F238E27FC236}">
                <a16:creationId xmlns:a16="http://schemas.microsoft.com/office/drawing/2014/main" id="{429AB3B7-637B-044D-BBA8-A536CE529E5F}"/>
              </a:ext>
            </a:extLst>
          </p:cNvPr>
          <p:cNvSpPr/>
          <p:nvPr/>
        </p:nvSpPr>
        <p:spPr>
          <a:xfrm>
            <a:off x="613048" y="3721084"/>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2</a:t>
            </a:r>
          </a:p>
        </p:txBody>
      </p:sp>
      <p:sp>
        <p:nvSpPr>
          <p:cNvPr id="2" name="Rectangle 1">
            <a:extLst>
              <a:ext uri="{FF2B5EF4-FFF2-40B4-BE49-F238E27FC236}">
                <a16:creationId xmlns:a16="http://schemas.microsoft.com/office/drawing/2014/main" id="{F487B086-A08A-CF4E-9661-A12260E18C91}"/>
              </a:ext>
            </a:extLst>
          </p:cNvPr>
          <p:cNvSpPr/>
          <p:nvPr/>
        </p:nvSpPr>
        <p:spPr>
          <a:xfrm>
            <a:off x="1347569" y="3675103"/>
            <a:ext cx="10354081" cy="2507044"/>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Cambria" panose="02040503050406030204" pitchFamily="18" charset="0"/>
              </a:rPr>
              <a:t>Tham gia các hoạt động ở trường, lớp sẽ tạo điều kiện cho chúng ta tiếp xúc với nhiều điều mới lạ, từ đó chúng ta bớt rụt rè, nhút nhát, tự tin trước đám đông hoặc hơn thế nữa có thể giúp chúng ta khám phá ra những khả năng mới của bản thân như ca hát, nhảy múa, làm MC…</a:t>
            </a:r>
            <a:endParaRPr lang="en-VN" sz="3200" dirty="0">
              <a:solidFill>
                <a:schemeClr val="bg1"/>
              </a:solidFill>
              <a:latin typeface="Cambria" panose="02040503050406030204" pitchFamily="18" charset="0"/>
            </a:endParaRPr>
          </a:p>
        </p:txBody>
      </p:sp>
      <p:sp>
        <p:nvSpPr>
          <p:cNvPr id="36" name="Rectangle 35">
            <a:extLst>
              <a:ext uri="{FF2B5EF4-FFF2-40B4-BE49-F238E27FC236}">
                <a16:creationId xmlns:a16="http://schemas.microsoft.com/office/drawing/2014/main" id="{9EC867A5-DA81-D745-B258-11CBFCF38EDC}"/>
              </a:ext>
            </a:extLst>
          </p:cNvPr>
          <p:cNvSpPr/>
          <p:nvPr/>
        </p:nvSpPr>
        <p:spPr>
          <a:xfrm>
            <a:off x="1639826" y="1085309"/>
            <a:ext cx="10158442" cy="2241226"/>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Cambria" panose="02040503050406030204" pitchFamily="18" charset="0"/>
              </a:rPr>
              <a:t>Tự đánh giá kết quả học tập, rèn luyện của bản thân để từ đó biết được những điều nào ta chưa làm được để từ đó có những phương pháp khắc phục, điều chỉnh phù hợp để bản thân ngày càng tiến bộ.</a:t>
            </a:r>
            <a:endParaRPr lang="en-VN" sz="3200" dirty="0">
              <a:solidFill>
                <a:schemeClr val="bg1"/>
              </a:solidFill>
              <a:latin typeface="Cambria" panose="02040503050406030204" pitchFamily="18" charset="0"/>
            </a:endParaRPr>
          </a:p>
        </p:txBody>
      </p:sp>
      <p:sp>
        <p:nvSpPr>
          <p:cNvPr id="37" name="Rectangle 36">
            <a:extLst>
              <a:ext uri="{FF2B5EF4-FFF2-40B4-BE49-F238E27FC236}">
                <a16:creationId xmlns:a16="http://schemas.microsoft.com/office/drawing/2014/main" id="{0A057B79-647C-7047-8B2F-44849651512D}"/>
              </a:ext>
            </a:extLst>
          </p:cNvPr>
          <p:cNvSpPr/>
          <p:nvPr/>
        </p:nvSpPr>
        <p:spPr>
          <a:xfrm>
            <a:off x="1950206" y="3059456"/>
            <a:ext cx="9264674" cy="1450735"/>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bg1"/>
                </a:solidFill>
                <a:effectLst/>
                <a:latin typeface="Cambria" panose="02040503050406030204" pitchFamily="18" charset="0"/>
              </a:rPr>
              <a:t>Sự đánh giá của người khác luôn có cái nhìn khách quan hơn, chính xác hơn tự mình đánh giá.</a:t>
            </a:r>
            <a:endParaRPr lang="en-VN"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47248814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randombar(horizontal)">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1"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randombar(horizontal)">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0" nodeType="clickEffect">
                                  <p:stCondLst>
                                    <p:cond delay="0"/>
                                  </p:stCondLst>
                                  <p:childTnLst>
                                    <p:animEffect transition="out" filter="blinds(horizontal)">
                                      <p:cBhvr>
                                        <p:cTn id="70" dur="500"/>
                                        <p:tgtEl>
                                          <p:spTgt spid="37"/>
                                        </p:tgtEl>
                                      </p:cBhvr>
                                    </p:animEffect>
                                    <p:set>
                                      <p:cBhvr>
                                        <p:cTn id="7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31" grpId="0" animBg="1"/>
      <p:bldP spid="35" grpId="0" animBg="1"/>
      <p:bldP spid="2" grpId="0" animBg="1"/>
      <p:bldP spid="2" grpId="1" animBg="1"/>
      <p:bldP spid="36" grpId="0" animBg="1"/>
      <p:bldP spid="36" grpId="1" animBg="1"/>
      <p:bldP spid="37" grpId="0" animBg="1"/>
      <p:bldP spid="3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9">
            <a:extLst>
              <a:ext uri="{FF2B5EF4-FFF2-40B4-BE49-F238E27FC236}">
                <a16:creationId xmlns:a16="http://schemas.microsoft.com/office/drawing/2014/main" id="{EAB6B278-3E89-376A-524C-9A897A0D390F}"/>
              </a:ext>
            </a:extLst>
          </p:cNvPr>
          <p:cNvSpPr/>
          <p:nvPr/>
        </p:nvSpPr>
        <p:spPr>
          <a:xfrm>
            <a:off x="412652" y="715693"/>
            <a:ext cx="11366696" cy="542661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6" name="Picture 25">
            <a:extLst>
              <a:ext uri="{FF2B5EF4-FFF2-40B4-BE49-F238E27FC236}">
                <a16:creationId xmlns:a16="http://schemas.microsoft.com/office/drawing/2014/main" id="{B93FFD52-450F-3275-5C1C-06E240C08EF8}"/>
              </a:ext>
            </a:extLst>
          </p:cNvPr>
          <p:cNvPicPr>
            <a:picLocks noChangeAspect="1"/>
          </p:cNvPicPr>
          <p:nvPr/>
        </p:nvPicPr>
        <p:blipFill>
          <a:blip r:embed="rId2"/>
          <a:stretch>
            <a:fillRect/>
          </a:stretch>
        </p:blipFill>
        <p:spPr>
          <a:xfrm>
            <a:off x="10043" y="0"/>
            <a:ext cx="1246093" cy="1289756"/>
          </a:xfrm>
          <a:prstGeom prst="rect">
            <a:avLst/>
          </a:prstGeom>
        </p:spPr>
      </p:pic>
      <p:grpSp>
        <p:nvGrpSpPr>
          <p:cNvPr id="19" name="Group 18">
            <a:extLst>
              <a:ext uri="{FF2B5EF4-FFF2-40B4-BE49-F238E27FC236}">
                <a16:creationId xmlns:a16="http://schemas.microsoft.com/office/drawing/2014/main" id="{37907F20-8DA1-534A-A249-2574E357B697}"/>
              </a:ext>
            </a:extLst>
          </p:cNvPr>
          <p:cNvGrpSpPr/>
          <p:nvPr/>
        </p:nvGrpSpPr>
        <p:grpSpPr>
          <a:xfrm>
            <a:off x="633089" y="3756106"/>
            <a:ext cx="9745302" cy="1138773"/>
            <a:chOff x="-3696975" y="3771034"/>
            <a:chExt cx="5512818" cy="1258691"/>
          </a:xfrm>
        </p:grpSpPr>
        <p:sp>
          <p:nvSpPr>
            <p:cNvPr id="20" name="Rectangle: Rounded Corners 22">
              <a:extLst>
                <a:ext uri="{FF2B5EF4-FFF2-40B4-BE49-F238E27FC236}">
                  <a16:creationId xmlns:a16="http://schemas.microsoft.com/office/drawing/2014/main" id="{33A66FE9-777B-F14F-9D5C-FC9A5AC76709}"/>
                </a:ext>
              </a:extLst>
            </p:cNvPr>
            <p:cNvSpPr/>
            <p:nvPr/>
          </p:nvSpPr>
          <p:spPr>
            <a:xfrm>
              <a:off x="-3696975" y="3771034"/>
              <a:ext cx="5512818" cy="1258691"/>
            </a:xfrm>
            <a:custGeom>
              <a:avLst/>
              <a:gdLst>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336216 w 5512818"/>
                <a:gd name="connsiteY5" fmla="*/ 0 h 1258691"/>
                <a:gd name="connsiteX6" fmla="*/ 2705476 w 5512818"/>
                <a:gd name="connsiteY6" fmla="*/ 0 h 1258691"/>
                <a:gd name="connsiteX7" fmla="*/ 3240266 w 5512818"/>
                <a:gd name="connsiteY7" fmla="*/ 0 h 1258691"/>
                <a:gd name="connsiteX8" fmla="*/ 3876922 w 5512818"/>
                <a:gd name="connsiteY8" fmla="*/ 0 h 1258691"/>
                <a:gd name="connsiteX9" fmla="*/ 4615443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37736 h 1258691"/>
                <a:gd name="connsiteX13" fmla="*/ 5512818 w 5512818"/>
                <a:gd name="connsiteY13" fmla="*/ 1048904 h 1258691"/>
                <a:gd name="connsiteX14" fmla="*/ 5303031 w 5512818"/>
                <a:gd name="connsiteY14" fmla="*/ 1258691 h 1258691"/>
                <a:gd name="connsiteX15" fmla="*/ 4564510 w 5512818"/>
                <a:gd name="connsiteY15" fmla="*/ 1258691 h 1258691"/>
                <a:gd name="connsiteX16" fmla="*/ 3978787 w 5512818"/>
                <a:gd name="connsiteY16" fmla="*/ 1258691 h 1258691"/>
                <a:gd name="connsiteX17" fmla="*/ 3240266 w 5512818"/>
                <a:gd name="connsiteY17" fmla="*/ 1258691 h 1258691"/>
                <a:gd name="connsiteX18" fmla="*/ 2756409 w 5512818"/>
                <a:gd name="connsiteY18" fmla="*/ 1258691 h 1258691"/>
                <a:gd name="connsiteX19" fmla="*/ 2119752 w 5512818"/>
                <a:gd name="connsiteY19" fmla="*/ 1258691 h 1258691"/>
                <a:gd name="connsiteX20" fmla="*/ 1483097 w 5512818"/>
                <a:gd name="connsiteY20" fmla="*/ 1258691 h 1258691"/>
                <a:gd name="connsiteX21" fmla="*/ 999238 w 5512818"/>
                <a:gd name="connsiteY21" fmla="*/ 1258691 h 1258691"/>
                <a:gd name="connsiteX22" fmla="*/ 209785 w 5512818"/>
                <a:gd name="connsiteY22" fmla="*/ 1258691 h 1258691"/>
                <a:gd name="connsiteX23" fmla="*/ 0 w 5512818"/>
                <a:gd name="connsiteY23" fmla="*/ 1048904 h 1258691"/>
                <a:gd name="connsiteX24" fmla="*/ 0 w 5512818"/>
                <a:gd name="connsiteY24" fmla="*/ 637736 h 1258691"/>
                <a:gd name="connsiteX25" fmla="*/ 0 w 5512818"/>
                <a:gd name="connsiteY25" fmla="*/ 209785 h 1258691"/>
                <a:gd name="connsiteX0" fmla="*/ 0 w 5512818"/>
                <a:gd name="connsiteY0" fmla="*/ 209785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5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686826 w 5512818"/>
                <a:gd name="connsiteY21" fmla="*/ 1258691 h 1258691"/>
                <a:gd name="connsiteX22" fmla="*/ 1202968 w 5512818"/>
                <a:gd name="connsiteY22" fmla="*/ 1258691 h 1258691"/>
                <a:gd name="connsiteX23" fmla="*/ 209785 w 5512818"/>
                <a:gd name="connsiteY23" fmla="*/ 1258691 h 1258691"/>
                <a:gd name="connsiteX24" fmla="*/ 0 w 5512818"/>
                <a:gd name="connsiteY24" fmla="*/ 1048904 h 1258691"/>
                <a:gd name="connsiteX25" fmla="*/ 0 w 5512818"/>
                <a:gd name="connsiteY25" fmla="*/ 646127 h 1258691"/>
                <a:gd name="connsiteX26" fmla="*/ 0 w 5512818"/>
                <a:gd name="connsiteY26" fmla="*/ 209785 h 1258691"/>
                <a:gd name="connsiteX0" fmla="*/ 0 w 5512818"/>
                <a:gd name="connsiteY0" fmla="*/ 209785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5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5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5"/>
                  </a:moveTo>
                  <a:cubicBezTo>
                    <a:pt x="29721" y="70573"/>
                    <a:pt x="95169" y="32773"/>
                    <a:pt x="209785" y="0"/>
                  </a:cubicBezTo>
                  <a:cubicBezTo>
                    <a:pt x="438040" y="1646"/>
                    <a:pt x="460660" y="-34286"/>
                    <a:pt x="693643" y="0"/>
                  </a:cubicBezTo>
                  <a:cubicBezTo>
                    <a:pt x="915533" y="58798"/>
                    <a:pt x="1061109" y="-43912"/>
                    <a:pt x="1228434" y="0"/>
                  </a:cubicBezTo>
                  <a:cubicBezTo>
                    <a:pt x="1391195" y="-11446"/>
                    <a:pt x="1842529" y="-40053"/>
                    <a:pt x="1966955" y="0"/>
                  </a:cubicBezTo>
                  <a:cubicBezTo>
                    <a:pt x="2140373" y="-11685"/>
                    <a:pt x="2206427" y="-9381"/>
                    <a:pt x="2336216" y="0"/>
                  </a:cubicBezTo>
                  <a:cubicBezTo>
                    <a:pt x="2466005" y="9381"/>
                    <a:pt x="2619601" y="11978"/>
                    <a:pt x="2705476" y="0"/>
                  </a:cubicBezTo>
                  <a:cubicBezTo>
                    <a:pt x="3031592" y="-19467"/>
                    <a:pt x="3101473" y="-14155"/>
                    <a:pt x="3240266" y="0"/>
                  </a:cubicBezTo>
                  <a:cubicBezTo>
                    <a:pt x="3376156" y="22624"/>
                    <a:pt x="3558663" y="42701"/>
                    <a:pt x="3876922" y="0"/>
                  </a:cubicBezTo>
                  <a:cubicBezTo>
                    <a:pt x="4141933" y="-42323"/>
                    <a:pt x="4247801" y="-11617"/>
                    <a:pt x="4615443" y="0"/>
                  </a:cubicBezTo>
                  <a:cubicBezTo>
                    <a:pt x="4994854" y="65940"/>
                    <a:pt x="5127546" y="-3142"/>
                    <a:pt x="5303031" y="0"/>
                  </a:cubicBezTo>
                  <a:cubicBezTo>
                    <a:pt x="5418977" y="9618"/>
                    <a:pt x="5511318" y="98628"/>
                    <a:pt x="5512818" y="209785"/>
                  </a:cubicBezTo>
                  <a:cubicBezTo>
                    <a:pt x="5506783" y="429753"/>
                    <a:pt x="5507088" y="454805"/>
                    <a:pt x="5512818" y="637736"/>
                  </a:cubicBezTo>
                  <a:cubicBezTo>
                    <a:pt x="5516571" y="828337"/>
                    <a:pt x="5500112" y="898353"/>
                    <a:pt x="5512818" y="1048904"/>
                  </a:cubicBezTo>
                  <a:cubicBezTo>
                    <a:pt x="5488368" y="1188985"/>
                    <a:pt x="5449537" y="1290581"/>
                    <a:pt x="5303031" y="1258691"/>
                  </a:cubicBezTo>
                  <a:cubicBezTo>
                    <a:pt x="5051684" y="1244422"/>
                    <a:pt x="4724587" y="1218384"/>
                    <a:pt x="4564510" y="1258691"/>
                  </a:cubicBezTo>
                  <a:cubicBezTo>
                    <a:pt x="4401100" y="1255359"/>
                    <a:pt x="4132950" y="1247065"/>
                    <a:pt x="3978787" y="1258691"/>
                  </a:cubicBezTo>
                  <a:cubicBezTo>
                    <a:pt x="3894201" y="1316944"/>
                    <a:pt x="3588809" y="1281131"/>
                    <a:pt x="3240266" y="1258691"/>
                  </a:cubicBezTo>
                  <a:cubicBezTo>
                    <a:pt x="2902403" y="1247365"/>
                    <a:pt x="2854042" y="1286233"/>
                    <a:pt x="2756409" y="1258691"/>
                  </a:cubicBezTo>
                  <a:cubicBezTo>
                    <a:pt x="2682404" y="1173387"/>
                    <a:pt x="2276870" y="1293249"/>
                    <a:pt x="2119752" y="1258691"/>
                  </a:cubicBezTo>
                  <a:cubicBezTo>
                    <a:pt x="1942533" y="1336854"/>
                    <a:pt x="1796642" y="1339164"/>
                    <a:pt x="1483097" y="1258691"/>
                  </a:cubicBezTo>
                  <a:cubicBezTo>
                    <a:pt x="1172302" y="1238522"/>
                    <a:pt x="1182528" y="1249262"/>
                    <a:pt x="999238" y="1258691"/>
                  </a:cubicBezTo>
                  <a:cubicBezTo>
                    <a:pt x="792312" y="1322809"/>
                    <a:pt x="356326" y="1251289"/>
                    <a:pt x="209785" y="1258691"/>
                  </a:cubicBezTo>
                  <a:cubicBezTo>
                    <a:pt x="75442" y="1248480"/>
                    <a:pt x="-23165" y="1135207"/>
                    <a:pt x="0" y="1048904"/>
                  </a:cubicBezTo>
                  <a:cubicBezTo>
                    <a:pt x="5754" y="951641"/>
                    <a:pt x="34165" y="811495"/>
                    <a:pt x="0" y="637736"/>
                  </a:cubicBezTo>
                  <a:cubicBezTo>
                    <a:pt x="9549" y="470896"/>
                    <a:pt x="-19400" y="361108"/>
                    <a:pt x="0" y="209785"/>
                  </a:cubicBezTo>
                  <a:close/>
                </a:path>
                <a:path w="5512818" h="1258691" stroke="0" extrusionOk="0">
                  <a:moveTo>
                    <a:pt x="0" y="209785"/>
                  </a:moveTo>
                  <a:cubicBezTo>
                    <a:pt x="12039" y="138316"/>
                    <a:pt x="104562" y="37007"/>
                    <a:pt x="209785" y="0"/>
                  </a:cubicBezTo>
                  <a:cubicBezTo>
                    <a:pt x="428631" y="4515"/>
                    <a:pt x="705022" y="-2787"/>
                    <a:pt x="897373" y="0"/>
                  </a:cubicBezTo>
                  <a:cubicBezTo>
                    <a:pt x="1074430" y="71252"/>
                    <a:pt x="1231496" y="79508"/>
                    <a:pt x="1483097" y="0"/>
                  </a:cubicBezTo>
                  <a:cubicBezTo>
                    <a:pt x="1707732" y="-14024"/>
                    <a:pt x="1732557" y="-16635"/>
                    <a:pt x="1966955" y="0"/>
                  </a:cubicBezTo>
                  <a:cubicBezTo>
                    <a:pt x="2202877" y="68558"/>
                    <a:pt x="2381487" y="19616"/>
                    <a:pt x="2501746" y="0"/>
                  </a:cubicBezTo>
                  <a:cubicBezTo>
                    <a:pt x="2652827" y="-10507"/>
                    <a:pt x="2834042" y="-33156"/>
                    <a:pt x="2985604" y="0"/>
                  </a:cubicBezTo>
                  <a:cubicBezTo>
                    <a:pt x="3214723" y="85956"/>
                    <a:pt x="3372386" y="-1574"/>
                    <a:pt x="3469462" y="0"/>
                  </a:cubicBezTo>
                  <a:cubicBezTo>
                    <a:pt x="3574052" y="-52489"/>
                    <a:pt x="3854486" y="10238"/>
                    <a:pt x="4106118" y="0"/>
                  </a:cubicBezTo>
                  <a:cubicBezTo>
                    <a:pt x="4445163" y="45610"/>
                    <a:pt x="4581587" y="57824"/>
                    <a:pt x="4691841" y="0"/>
                  </a:cubicBezTo>
                  <a:cubicBezTo>
                    <a:pt x="4845394" y="-78692"/>
                    <a:pt x="5095497" y="83157"/>
                    <a:pt x="5303031" y="0"/>
                  </a:cubicBezTo>
                  <a:cubicBezTo>
                    <a:pt x="5403496" y="-23908"/>
                    <a:pt x="5536086" y="86497"/>
                    <a:pt x="5512818" y="209785"/>
                  </a:cubicBezTo>
                  <a:cubicBezTo>
                    <a:pt x="5508947" y="297848"/>
                    <a:pt x="5508767" y="459883"/>
                    <a:pt x="5512818" y="629344"/>
                  </a:cubicBezTo>
                  <a:cubicBezTo>
                    <a:pt x="5511480" y="828973"/>
                    <a:pt x="5504982" y="884235"/>
                    <a:pt x="5512818" y="1048904"/>
                  </a:cubicBezTo>
                  <a:cubicBezTo>
                    <a:pt x="5526450" y="1193292"/>
                    <a:pt x="5420597" y="1288390"/>
                    <a:pt x="5303031" y="1258691"/>
                  </a:cubicBezTo>
                  <a:cubicBezTo>
                    <a:pt x="5191495" y="1294552"/>
                    <a:pt x="5039478" y="1337156"/>
                    <a:pt x="4819173" y="1258691"/>
                  </a:cubicBezTo>
                  <a:cubicBezTo>
                    <a:pt x="4613764" y="1266201"/>
                    <a:pt x="4394285" y="1215736"/>
                    <a:pt x="4182517" y="1258691"/>
                  </a:cubicBezTo>
                  <a:cubicBezTo>
                    <a:pt x="3981475" y="1303945"/>
                    <a:pt x="3708045" y="1277236"/>
                    <a:pt x="3494929" y="1258691"/>
                  </a:cubicBezTo>
                  <a:cubicBezTo>
                    <a:pt x="3360194" y="1266350"/>
                    <a:pt x="3281073" y="1254274"/>
                    <a:pt x="3151135" y="1258691"/>
                  </a:cubicBezTo>
                  <a:cubicBezTo>
                    <a:pt x="3007082" y="1261334"/>
                    <a:pt x="2923409" y="1300056"/>
                    <a:pt x="2807340" y="1258691"/>
                  </a:cubicBezTo>
                  <a:cubicBezTo>
                    <a:pt x="2625699" y="1282474"/>
                    <a:pt x="2391594" y="1261583"/>
                    <a:pt x="2221617" y="1258691"/>
                  </a:cubicBezTo>
                  <a:cubicBezTo>
                    <a:pt x="2042635" y="1279899"/>
                    <a:pt x="1802864" y="1292140"/>
                    <a:pt x="1686826" y="1258691"/>
                  </a:cubicBezTo>
                  <a:cubicBezTo>
                    <a:pt x="1575084" y="1271762"/>
                    <a:pt x="1424940" y="1253791"/>
                    <a:pt x="1202968" y="1258691"/>
                  </a:cubicBezTo>
                  <a:cubicBezTo>
                    <a:pt x="885389" y="1405214"/>
                    <a:pt x="635255" y="1278920"/>
                    <a:pt x="209785" y="1258691"/>
                  </a:cubicBezTo>
                  <a:cubicBezTo>
                    <a:pt x="95440" y="1294549"/>
                    <a:pt x="-24245" y="1162722"/>
                    <a:pt x="0" y="1048904"/>
                  </a:cubicBezTo>
                  <a:cubicBezTo>
                    <a:pt x="8056" y="889435"/>
                    <a:pt x="18482" y="759038"/>
                    <a:pt x="0" y="646127"/>
                  </a:cubicBezTo>
                  <a:cubicBezTo>
                    <a:pt x="8202" y="527480"/>
                    <a:pt x="-30673" y="426481"/>
                    <a:pt x="0" y="209785"/>
                  </a:cubicBezTo>
                  <a:close/>
                </a:path>
                <a:path w="5512818" h="1258691" fill="none" stroke="0" extrusionOk="0">
                  <a:moveTo>
                    <a:pt x="0" y="209785"/>
                  </a:moveTo>
                  <a:cubicBezTo>
                    <a:pt x="4205" y="64001"/>
                    <a:pt x="90508" y="8926"/>
                    <a:pt x="209785" y="0"/>
                  </a:cubicBezTo>
                  <a:cubicBezTo>
                    <a:pt x="430241" y="-3663"/>
                    <a:pt x="471957" y="-17644"/>
                    <a:pt x="693643" y="0"/>
                  </a:cubicBezTo>
                  <a:cubicBezTo>
                    <a:pt x="914803" y="4004"/>
                    <a:pt x="1054341" y="-37553"/>
                    <a:pt x="1228434" y="0"/>
                  </a:cubicBezTo>
                  <a:cubicBezTo>
                    <a:pt x="1409352" y="48895"/>
                    <a:pt x="1821507" y="34496"/>
                    <a:pt x="1966955" y="0"/>
                  </a:cubicBezTo>
                  <a:cubicBezTo>
                    <a:pt x="2152036" y="-4805"/>
                    <a:pt x="2375242" y="-8532"/>
                    <a:pt x="2705476" y="0"/>
                  </a:cubicBezTo>
                  <a:cubicBezTo>
                    <a:pt x="3038361" y="-6367"/>
                    <a:pt x="3086851" y="-31105"/>
                    <a:pt x="3240266" y="0"/>
                  </a:cubicBezTo>
                  <a:cubicBezTo>
                    <a:pt x="3384298" y="-8166"/>
                    <a:pt x="3545563" y="-8896"/>
                    <a:pt x="3876922" y="0"/>
                  </a:cubicBezTo>
                  <a:cubicBezTo>
                    <a:pt x="4159045" y="-51542"/>
                    <a:pt x="4316386" y="-43619"/>
                    <a:pt x="4615443" y="0"/>
                  </a:cubicBezTo>
                  <a:cubicBezTo>
                    <a:pt x="4985160" y="44884"/>
                    <a:pt x="5159483" y="-52139"/>
                    <a:pt x="5303031" y="0"/>
                  </a:cubicBezTo>
                  <a:cubicBezTo>
                    <a:pt x="5418835" y="-857"/>
                    <a:pt x="5513444" y="65698"/>
                    <a:pt x="5512818" y="209785"/>
                  </a:cubicBezTo>
                  <a:cubicBezTo>
                    <a:pt x="5502586" y="426722"/>
                    <a:pt x="5509132" y="451644"/>
                    <a:pt x="5512818" y="637736"/>
                  </a:cubicBezTo>
                  <a:cubicBezTo>
                    <a:pt x="5533158" y="828274"/>
                    <a:pt x="5496288" y="879918"/>
                    <a:pt x="5512818" y="1048904"/>
                  </a:cubicBezTo>
                  <a:cubicBezTo>
                    <a:pt x="5475859" y="1137577"/>
                    <a:pt x="5426740" y="1266813"/>
                    <a:pt x="5303031" y="1258691"/>
                  </a:cubicBezTo>
                  <a:cubicBezTo>
                    <a:pt x="5088632" y="1172177"/>
                    <a:pt x="4726470" y="1217423"/>
                    <a:pt x="4564510" y="1258691"/>
                  </a:cubicBezTo>
                  <a:cubicBezTo>
                    <a:pt x="4381380" y="1264655"/>
                    <a:pt x="4125730" y="1302973"/>
                    <a:pt x="3978787" y="1258691"/>
                  </a:cubicBezTo>
                  <a:cubicBezTo>
                    <a:pt x="3768123" y="1185281"/>
                    <a:pt x="3498408" y="1407144"/>
                    <a:pt x="3240266" y="1258691"/>
                  </a:cubicBezTo>
                  <a:cubicBezTo>
                    <a:pt x="2916168" y="1240930"/>
                    <a:pt x="2862936" y="1274379"/>
                    <a:pt x="2756409" y="1258691"/>
                  </a:cubicBezTo>
                  <a:cubicBezTo>
                    <a:pt x="2643367" y="1221949"/>
                    <a:pt x="2225574" y="1287051"/>
                    <a:pt x="2119752" y="1258691"/>
                  </a:cubicBezTo>
                  <a:cubicBezTo>
                    <a:pt x="1920048" y="1301539"/>
                    <a:pt x="1773422" y="1302181"/>
                    <a:pt x="1483097" y="1258691"/>
                  </a:cubicBezTo>
                  <a:cubicBezTo>
                    <a:pt x="1167954" y="1241313"/>
                    <a:pt x="1184638" y="1247660"/>
                    <a:pt x="999238" y="1258691"/>
                  </a:cubicBezTo>
                  <a:cubicBezTo>
                    <a:pt x="819013" y="1294171"/>
                    <a:pt x="396741" y="1222945"/>
                    <a:pt x="209785" y="1258691"/>
                  </a:cubicBezTo>
                  <a:cubicBezTo>
                    <a:pt x="62407" y="1254540"/>
                    <a:pt x="-26608" y="1191322"/>
                    <a:pt x="0" y="1048904"/>
                  </a:cubicBezTo>
                  <a:cubicBezTo>
                    <a:pt x="13752" y="918571"/>
                    <a:pt x="-3320" y="805759"/>
                    <a:pt x="0" y="637736"/>
                  </a:cubicBezTo>
                  <a:cubicBezTo>
                    <a:pt x="-16880" y="474421"/>
                    <a:pt x="12841" y="386905"/>
                    <a:pt x="0" y="209785"/>
                  </a:cubicBezTo>
                  <a:close/>
                </a:path>
                <a:path w="5512818" h="1258691" fill="none" stroke="0" extrusionOk="0">
                  <a:moveTo>
                    <a:pt x="0" y="209785"/>
                  </a:moveTo>
                  <a:cubicBezTo>
                    <a:pt x="24939" y="62714"/>
                    <a:pt x="97977" y="36417"/>
                    <a:pt x="209785" y="0"/>
                  </a:cubicBezTo>
                  <a:cubicBezTo>
                    <a:pt x="435403" y="-1287"/>
                    <a:pt x="464822" y="-30185"/>
                    <a:pt x="693643" y="0"/>
                  </a:cubicBezTo>
                  <a:cubicBezTo>
                    <a:pt x="904616" y="70149"/>
                    <a:pt x="1046621" y="-47754"/>
                    <a:pt x="1228434" y="0"/>
                  </a:cubicBezTo>
                  <a:cubicBezTo>
                    <a:pt x="1375170" y="21313"/>
                    <a:pt x="1829737" y="-27109"/>
                    <a:pt x="1966955" y="0"/>
                  </a:cubicBezTo>
                  <a:cubicBezTo>
                    <a:pt x="2061911" y="16280"/>
                    <a:pt x="2171815" y="-15490"/>
                    <a:pt x="2350986" y="0"/>
                  </a:cubicBezTo>
                  <a:cubicBezTo>
                    <a:pt x="2530157" y="15490"/>
                    <a:pt x="2604776" y="-13219"/>
                    <a:pt x="2705476" y="0"/>
                  </a:cubicBezTo>
                  <a:cubicBezTo>
                    <a:pt x="3031419" y="-10441"/>
                    <a:pt x="3098357" y="-29095"/>
                    <a:pt x="3240266" y="0"/>
                  </a:cubicBezTo>
                  <a:cubicBezTo>
                    <a:pt x="3339250" y="-11821"/>
                    <a:pt x="3658047" y="47672"/>
                    <a:pt x="3876922" y="0"/>
                  </a:cubicBezTo>
                  <a:cubicBezTo>
                    <a:pt x="4145600" y="-19891"/>
                    <a:pt x="4253138" y="-7788"/>
                    <a:pt x="4615443" y="0"/>
                  </a:cubicBezTo>
                  <a:cubicBezTo>
                    <a:pt x="4984617" y="54427"/>
                    <a:pt x="5090607" y="-3965"/>
                    <a:pt x="5303031" y="0"/>
                  </a:cubicBezTo>
                  <a:cubicBezTo>
                    <a:pt x="5425192" y="-20075"/>
                    <a:pt x="5518798" y="74950"/>
                    <a:pt x="5512818" y="209785"/>
                  </a:cubicBezTo>
                  <a:cubicBezTo>
                    <a:pt x="5507020" y="425167"/>
                    <a:pt x="5505420" y="453886"/>
                    <a:pt x="5512818" y="637736"/>
                  </a:cubicBezTo>
                  <a:cubicBezTo>
                    <a:pt x="5513481" y="814889"/>
                    <a:pt x="5505579" y="899340"/>
                    <a:pt x="5512818" y="1048904"/>
                  </a:cubicBezTo>
                  <a:cubicBezTo>
                    <a:pt x="5495559" y="1140367"/>
                    <a:pt x="5428176" y="1264472"/>
                    <a:pt x="5303031" y="1258691"/>
                  </a:cubicBezTo>
                  <a:cubicBezTo>
                    <a:pt x="5089797" y="1243622"/>
                    <a:pt x="4734093" y="1229494"/>
                    <a:pt x="4564510" y="1258691"/>
                  </a:cubicBezTo>
                  <a:cubicBezTo>
                    <a:pt x="4347602" y="1278514"/>
                    <a:pt x="4137425" y="1249282"/>
                    <a:pt x="3978787" y="1258691"/>
                  </a:cubicBezTo>
                  <a:cubicBezTo>
                    <a:pt x="3899438" y="1302730"/>
                    <a:pt x="3605666" y="1235246"/>
                    <a:pt x="3240266" y="1258691"/>
                  </a:cubicBezTo>
                  <a:cubicBezTo>
                    <a:pt x="2903420" y="1234470"/>
                    <a:pt x="2841927" y="1287064"/>
                    <a:pt x="2756409" y="1258691"/>
                  </a:cubicBezTo>
                  <a:cubicBezTo>
                    <a:pt x="2650407" y="1222701"/>
                    <a:pt x="2274053" y="1290526"/>
                    <a:pt x="2119752" y="1258691"/>
                  </a:cubicBezTo>
                  <a:cubicBezTo>
                    <a:pt x="1951423" y="1311771"/>
                    <a:pt x="1808960" y="1334741"/>
                    <a:pt x="1483097" y="1258691"/>
                  </a:cubicBezTo>
                  <a:cubicBezTo>
                    <a:pt x="1170903" y="1237370"/>
                    <a:pt x="1182686" y="1248500"/>
                    <a:pt x="999238" y="1258691"/>
                  </a:cubicBezTo>
                  <a:cubicBezTo>
                    <a:pt x="781813" y="1317611"/>
                    <a:pt x="346887" y="1290390"/>
                    <a:pt x="209785" y="1258691"/>
                  </a:cubicBezTo>
                  <a:cubicBezTo>
                    <a:pt x="80778" y="1270437"/>
                    <a:pt x="4983" y="1153425"/>
                    <a:pt x="0" y="1048904"/>
                  </a:cubicBezTo>
                  <a:cubicBezTo>
                    <a:pt x="5073" y="933648"/>
                    <a:pt x="23814" y="813971"/>
                    <a:pt x="0" y="637736"/>
                  </a:cubicBezTo>
                  <a:cubicBezTo>
                    <a:pt x="6446" y="449000"/>
                    <a:pt x="-5187" y="384043"/>
                    <a:pt x="0" y="209785"/>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89799 h 1138773"/>
                        <a:gd name="connsiteX1" fmla="*/ 370849 w 9745302"/>
                        <a:gd name="connsiteY1" fmla="*/ 0 h 1138773"/>
                        <a:gd name="connsiteX2" fmla="*/ 1226191 w 9745302"/>
                        <a:gd name="connsiteY2" fmla="*/ 0 h 1138773"/>
                        <a:gd name="connsiteX3" fmla="*/ 2171569 w 9745302"/>
                        <a:gd name="connsiteY3" fmla="*/ 0 h 1138773"/>
                        <a:gd name="connsiteX4" fmla="*/ 3477092 w 9745302"/>
                        <a:gd name="connsiteY4" fmla="*/ 0 h 1138773"/>
                        <a:gd name="connsiteX5" fmla="*/ 4782615 w 9745302"/>
                        <a:gd name="connsiteY5" fmla="*/ 0 h 1138773"/>
                        <a:gd name="connsiteX6" fmla="*/ 5727992 w 9745302"/>
                        <a:gd name="connsiteY6" fmla="*/ 0 h 1138773"/>
                        <a:gd name="connsiteX7" fmla="*/ 6853443 w 9745302"/>
                        <a:gd name="connsiteY7" fmla="*/ 0 h 1138773"/>
                        <a:gd name="connsiteX8" fmla="*/ 8158966 w 9745302"/>
                        <a:gd name="connsiteY8" fmla="*/ 0 h 1138773"/>
                        <a:gd name="connsiteX9" fmla="*/ 9374452 w 9745302"/>
                        <a:gd name="connsiteY9" fmla="*/ 0 h 1138773"/>
                        <a:gd name="connsiteX10" fmla="*/ 9745302 w 9745302"/>
                        <a:gd name="connsiteY10" fmla="*/ 189799 h 1138773"/>
                        <a:gd name="connsiteX11" fmla="*/ 9745302 w 9745302"/>
                        <a:gd name="connsiteY11" fmla="*/ 576978 h 1138773"/>
                        <a:gd name="connsiteX12" fmla="*/ 9745302 w 9745302"/>
                        <a:gd name="connsiteY12" fmla="*/ 948973 h 1138773"/>
                        <a:gd name="connsiteX13" fmla="*/ 9374452 w 9745302"/>
                        <a:gd name="connsiteY13" fmla="*/ 1138773 h 1138773"/>
                        <a:gd name="connsiteX14" fmla="*/ 8068929 w 9745302"/>
                        <a:gd name="connsiteY14" fmla="*/ 1138773 h 1138773"/>
                        <a:gd name="connsiteX15" fmla="*/ 7033515 w 9745302"/>
                        <a:gd name="connsiteY15" fmla="*/ 1138773 h 1138773"/>
                        <a:gd name="connsiteX16" fmla="*/ 5727992 w 9745302"/>
                        <a:gd name="connsiteY16" fmla="*/ 1138773 h 1138773"/>
                        <a:gd name="connsiteX17" fmla="*/ 4872651 w 9745302"/>
                        <a:gd name="connsiteY17" fmla="*/ 1138773 h 1138773"/>
                        <a:gd name="connsiteX18" fmla="*/ 3747200 w 9745302"/>
                        <a:gd name="connsiteY18" fmla="*/ 1138773 h 1138773"/>
                        <a:gd name="connsiteX19" fmla="*/ 2621751 w 9745302"/>
                        <a:gd name="connsiteY19" fmla="*/ 1138773 h 1138773"/>
                        <a:gd name="connsiteX20" fmla="*/ 1766408 w 9745302"/>
                        <a:gd name="connsiteY20" fmla="*/ 1138773 h 1138773"/>
                        <a:gd name="connsiteX21" fmla="*/ 370849 w 9745302"/>
                        <a:gd name="connsiteY21" fmla="*/ 1138773 h 1138773"/>
                        <a:gd name="connsiteX22" fmla="*/ 0 w 9745302"/>
                        <a:gd name="connsiteY22" fmla="*/ 948973 h 1138773"/>
                        <a:gd name="connsiteX23" fmla="*/ 0 w 9745302"/>
                        <a:gd name="connsiteY23" fmla="*/ 576978 h 1138773"/>
                        <a:gd name="connsiteX24" fmla="*/ 0 w 9745302"/>
                        <a:gd name="connsiteY24" fmla="*/ 189799 h 1138773"/>
                        <a:gd name="connsiteX0" fmla="*/ 0 w 9745302"/>
                        <a:gd name="connsiteY0" fmla="*/ 189799 h 1138773"/>
                        <a:gd name="connsiteX1" fmla="*/ 370849 w 9745302"/>
                        <a:gd name="connsiteY1" fmla="*/ 0 h 1138773"/>
                        <a:gd name="connsiteX2" fmla="*/ 1586335 w 9745302"/>
                        <a:gd name="connsiteY2" fmla="*/ 0 h 1138773"/>
                        <a:gd name="connsiteX3" fmla="*/ 2621751 w 9745302"/>
                        <a:gd name="connsiteY3" fmla="*/ 0 h 1138773"/>
                        <a:gd name="connsiteX4" fmla="*/ 3477092 w 9745302"/>
                        <a:gd name="connsiteY4" fmla="*/ 0 h 1138773"/>
                        <a:gd name="connsiteX5" fmla="*/ 4422471 w 9745302"/>
                        <a:gd name="connsiteY5" fmla="*/ 0 h 1138773"/>
                        <a:gd name="connsiteX6" fmla="*/ 5277812 w 9745302"/>
                        <a:gd name="connsiteY6" fmla="*/ 0 h 1138773"/>
                        <a:gd name="connsiteX7" fmla="*/ 6133154 w 9745302"/>
                        <a:gd name="connsiteY7" fmla="*/ 0 h 1138773"/>
                        <a:gd name="connsiteX8" fmla="*/ 7258605 w 9745302"/>
                        <a:gd name="connsiteY8" fmla="*/ 0 h 1138773"/>
                        <a:gd name="connsiteX9" fmla="*/ 8294018 w 9745302"/>
                        <a:gd name="connsiteY9" fmla="*/ 0 h 1138773"/>
                        <a:gd name="connsiteX10" fmla="*/ 9374452 w 9745302"/>
                        <a:gd name="connsiteY10" fmla="*/ 0 h 1138773"/>
                        <a:gd name="connsiteX11" fmla="*/ 9745302 w 9745302"/>
                        <a:gd name="connsiteY11" fmla="*/ 189799 h 1138773"/>
                        <a:gd name="connsiteX12" fmla="*/ 9745302 w 9745302"/>
                        <a:gd name="connsiteY12" fmla="*/ 569386 h 1138773"/>
                        <a:gd name="connsiteX13" fmla="*/ 9745302 w 9745302"/>
                        <a:gd name="connsiteY13" fmla="*/ 948973 h 1138773"/>
                        <a:gd name="connsiteX14" fmla="*/ 9374452 w 9745302"/>
                        <a:gd name="connsiteY14" fmla="*/ 1138773 h 1138773"/>
                        <a:gd name="connsiteX15" fmla="*/ 8519110 w 9745302"/>
                        <a:gd name="connsiteY15" fmla="*/ 1138773 h 1138773"/>
                        <a:gd name="connsiteX16" fmla="*/ 7393659 w 9745302"/>
                        <a:gd name="connsiteY16" fmla="*/ 1138773 h 1138773"/>
                        <a:gd name="connsiteX17" fmla="*/ 6178173 w 9745302"/>
                        <a:gd name="connsiteY17" fmla="*/ 1138773 h 1138773"/>
                        <a:gd name="connsiteX18" fmla="*/ 5570430 w 9745302"/>
                        <a:gd name="connsiteY18" fmla="*/ 1138773 h 1138773"/>
                        <a:gd name="connsiteX19" fmla="*/ 4962686 w 9745302"/>
                        <a:gd name="connsiteY19" fmla="*/ 1138773 h 1138773"/>
                        <a:gd name="connsiteX20" fmla="*/ 3927272 w 9745302"/>
                        <a:gd name="connsiteY20" fmla="*/ 1138773 h 1138773"/>
                        <a:gd name="connsiteX21" fmla="*/ 2981893 w 9745302"/>
                        <a:gd name="connsiteY21" fmla="*/ 1138773 h 1138773"/>
                        <a:gd name="connsiteX22" fmla="*/ 2126552 w 9745302"/>
                        <a:gd name="connsiteY22" fmla="*/ 1138773 h 1138773"/>
                        <a:gd name="connsiteX23" fmla="*/ 370849 w 9745302"/>
                        <a:gd name="connsiteY23" fmla="*/ 1138773 h 1138773"/>
                        <a:gd name="connsiteX24" fmla="*/ 0 w 9745302"/>
                        <a:gd name="connsiteY24" fmla="*/ 948973 h 1138773"/>
                        <a:gd name="connsiteX25" fmla="*/ 0 w 9745302"/>
                        <a:gd name="connsiteY25" fmla="*/ 584570 h 1138773"/>
                        <a:gd name="connsiteX26" fmla="*/ 0 w 9745302"/>
                        <a:gd name="connsiteY26" fmla="*/ 189799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45302" h="1138773" fill="none" extrusionOk="0">
                          <a:moveTo>
                            <a:pt x="0" y="189799"/>
                          </a:moveTo>
                          <a:cubicBezTo>
                            <a:pt x="33734" y="50895"/>
                            <a:pt x="169997" y="31314"/>
                            <a:pt x="370849" y="0"/>
                          </a:cubicBezTo>
                          <a:cubicBezTo>
                            <a:pt x="768146" y="-4554"/>
                            <a:pt x="825929" y="-27365"/>
                            <a:pt x="1226191" y="0"/>
                          </a:cubicBezTo>
                          <a:cubicBezTo>
                            <a:pt x="1643050" y="59292"/>
                            <a:pt x="1843634" y="-38335"/>
                            <a:pt x="2171569" y="0"/>
                          </a:cubicBezTo>
                          <a:cubicBezTo>
                            <a:pt x="2429276" y="-242"/>
                            <a:pt x="3229272" y="-31732"/>
                            <a:pt x="3477092" y="0"/>
                          </a:cubicBezTo>
                          <a:cubicBezTo>
                            <a:pt x="3819122" y="-1919"/>
                            <a:pt x="4204788" y="2678"/>
                            <a:pt x="4782615" y="0"/>
                          </a:cubicBezTo>
                          <a:cubicBezTo>
                            <a:pt x="5372933" y="-11276"/>
                            <a:pt x="5497261" y="-18759"/>
                            <a:pt x="5727992" y="0"/>
                          </a:cubicBezTo>
                          <a:cubicBezTo>
                            <a:pt x="5918431" y="3197"/>
                            <a:pt x="6361947" y="60171"/>
                            <a:pt x="6853443" y="0"/>
                          </a:cubicBezTo>
                          <a:cubicBezTo>
                            <a:pt x="7291043" y="-32329"/>
                            <a:pt x="7517691" y="11615"/>
                            <a:pt x="8158966" y="0"/>
                          </a:cubicBezTo>
                          <a:cubicBezTo>
                            <a:pt x="8798464" y="39673"/>
                            <a:pt x="9054672" y="-14154"/>
                            <a:pt x="9374452" y="0"/>
                          </a:cubicBezTo>
                          <a:cubicBezTo>
                            <a:pt x="9594492" y="-4705"/>
                            <a:pt x="9740991" y="67587"/>
                            <a:pt x="9745302" y="189799"/>
                          </a:cubicBezTo>
                          <a:cubicBezTo>
                            <a:pt x="9728609" y="384870"/>
                            <a:pt x="9733192" y="411102"/>
                            <a:pt x="9745302" y="576978"/>
                          </a:cubicBezTo>
                          <a:cubicBezTo>
                            <a:pt x="9756954" y="744935"/>
                            <a:pt x="9731871" y="819947"/>
                            <a:pt x="9745302" y="948973"/>
                          </a:cubicBezTo>
                          <a:cubicBezTo>
                            <a:pt x="9726593" y="1059013"/>
                            <a:pt x="9618973" y="1172666"/>
                            <a:pt x="9374452" y="1138773"/>
                          </a:cubicBezTo>
                          <a:cubicBezTo>
                            <a:pt x="8929024" y="1119657"/>
                            <a:pt x="8358277" y="1106448"/>
                            <a:pt x="8068929" y="1138773"/>
                          </a:cubicBezTo>
                          <a:cubicBezTo>
                            <a:pt x="7744234" y="1159982"/>
                            <a:pt x="7333811" y="1122252"/>
                            <a:pt x="7033515" y="1138773"/>
                          </a:cubicBezTo>
                          <a:cubicBezTo>
                            <a:pt x="6793581" y="1217751"/>
                            <a:pt x="6306548" y="1131528"/>
                            <a:pt x="5727992" y="1138773"/>
                          </a:cubicBezTo>
                          <a:cubicBezTo>
                            <a:pt x="5137720" y="1119424"/>
                            <a:pt x="5044297" y="1161718"/>
                            <a:pt x="4872651" y="1138773"/>
                          </a:cubicBezTo>
                          <a:cubicBezTo>
                            <a:pt x="4730738" y="1097373"/>
                            <a:pt x="4041694" y="1166855"/>
                            <a:pt x="3747200" y="1138773"/>
                          </a:cubicBezTo>
                          <a:cubicBezTo>
                            <a:pt x="3454561" y="1191127"/>
                            <a:pt x="3189269" y="1210217"/>
                            <a:pt x="2621751" y="1138773"/>
                          </a:cubicBezTo>
                          <a:cubicBezTo>
                            <a:pt x="2069227" y="1119136"/>
                            <a:pt x="2086935" y="1131721"/>
                            <a:pt x="1766408" y="1138773"/>
                          </a:cubicBezTo>
                          <a:cubicBezTo>
                            <a:pt x="1427798" y="1171622"/>
                            <a:pt x="613951" y="1159798"/>
                            <a:pt x="370849" y="1138773"/>
                          </a:cubicBezTo>
                          <a:cubicBezTo>
                            <a:pt x="125163" y="1138033"/>
                            <a:pt x="-11631" y="1036149"/>
                            <a:pt x="0" y="948973"/>
                          </a:cubicBezTo>
                          <a:cubicBezTo>
                            <a:pt x="20370" y="843132"/>
                            <a:pt x="15023" y="722150"/>
                            <a:pt x="0" y="576978"/>
                          </a:cubicBezTo>
                          <a:cubicBezTo>
                            <a:pt x="-5780" y="411038"/>
                            <a:pt x="-10061" y="332185"/>
                            <a:pt x="0" y="189799"/>
                          </a:cubicBezTo>
                          <a:close/>
                        </a:path>
                        <a:path w="9745302" h="1138773" stroke="0" extrusionOk="0">
                          <a:moveTo>
                            <a:pt x="0" y="189799"/>
                          </a:moveTo>
                          <a:cubicBezTo>
                            <a:pt x="16614" y="117447"/>
                            <a:pt x="200800" y="17877"/>
                            <a:pt x="370849" y="0"/>
                          </a:cubicBezTo>
                          <a:cubicBezTo>
                            <a:pt x="723765" y="24560"/>
                            <a:pt x="1209354" y="-4022"/>
                            <a:pt x="1586335" y="0"/>
                          </a:cubicBezTo>
                          <a:cubicBezTo>
                            <a:pt x="1933545" y="38704"/>
                            <a:pt x="2206163" y="53582"/>
                            <a:pt x="2621751" y="0"/>
                          </a:cubicBezTo>
                          <a:cubicBezTo>
                            <a:pt x="3017748" y="-12588"/>
                            <a:pt x="3060429" y="-14142"/>
                            <a:pt x="3477092" y="0"/>
                          </a:cubicBezTo>
                          <a:cubicBezTo>
                            <a:pt x="3879287" y="46157"/>
                            <a:pt x="4216579" y="21895"/>
                            <a:pt x="4422471" y="0"/>
                          </a:cubicBezTo>
                          <a:cubicBezTo>
                            <a:pt x="4652746" y="-15778"/>
                            <a:pt x="4963747" y="-37847"/>
                            <a:pt x="5277812" y="0"/>
                          </a:cubicBezTo>
                          <a:cubicBezTo>
                            <a:pt x="5637203" y="63471"/>
                            <a:pt x="5916117" y="-16727"/>
                            <a:pt x="6133154" y="0"/>
                          </a:cubicBezTo>
                          <a:cubicBezTo>
                            <a:pt x="6345998" y="-1838"/>
                            <a:pt x="6772753" y="-16700"/>
                            <a:pt x="7258605" y="0"/>
                          </a:cubicBezTo>
                          <a:cubicBezTo>
                            <a:pt x="7811908" y="50932"/>
                            <a:pt x="8087766" y="51238"/>
                            <a:pt x="8294018" y="0"/>
                          </a:cubicBezTo>
                          <a:cubicBezTo>
                            <a:pt x="8516419" y="-102515"/>
                            <a:pt x="9030363" y="60159"/>
                            <a:pt x="9374452" y="0"/>
                          </a:cubicBezTo>
                          <a:cubicBezTo>
                            <a:pt x="9565687" y="-10990"/>
                            <a:pt x="9765166" y="81138"/>
                            <a:pt x="9745302" y="189799"/>
                          </a:cubicBezTo>
                          <a:cubicBezTo>
                            <a:pt x="9730807" y="277642"/>
                            <a:pt x="9737212" y="404330"/>
                            <a:pt x="9745302" y="569386"/>
                          </a:cubicBezTo>
                          <a:cubicBezTo>
                            <a:pt x="9739597" y="750397"/>
                            <a:pt x="9734874" y="793985"/>
                            <a:pt x="9745302" y="948973"/>
                          </a:cubicBezTo>
                          <a:cubicBezTo>
                            <a:pt x="9724874" y="1069193"/>
                            <a:pt x="9623118" y="1157563"/>
                            <a:pt x="9374452" y="1138773"/>
                          </a:cubicBezTo>
                          <a:cubicBezTo>
                            <a:pt x="9194933" y="1150034"/>
                            <a:pt x="8896092" y="1207846"/>
                            <a:pt x="8519110" y="1138773"/>
                          </a:cubicBezTo>
                          <a:cubicBezTo>
                            <a:pt x="8138234" y="1127521"/>
                            <a:pt x="7725780" y="1132321"/>
                            <a:pt x="7393659" y="1138773"/>
                          </a:cubicBezTo>
                          <a:cubicBezTo>
                            <a:pt x="7012108" y="1207538"/>
                            <a:pt x="6542920" y="1162345"/>
                            <a:pt x="6178173" y="1138773"/>
                          </a:cubicBezTo>
                          <a:cubicBezTo>
                            <a:pt x="5945105" y="1143856"/>
                            <a:pt x="5810202" y="1134513"/>
                            <a:pt x="5570430" y="1138773"/>
                          </a:cubicBezTo>
                          <a:cubicBezTo>
                            <a:pt x="5330658" y="1143033"/>
                            <a:pt x="5145124" y="1157616"/>
                            <a:pt x="4962686" y="1138773"/>
                          </a:cubicBezTo>
                          <a:cubicBezTo>
                            <a:pt x="4604838" y="1164440"/>
                            <a:pt x="4215280" y="1142812"/>
                            <a:pt x="3927272" y="1138773"/>
                          </a:cubicBezTo>
                          <a:cubicBezTo>
                            <a:pt x="3626239" y="1133553"/>
                            <a:pt x="3238385" y="1169316"/>
                            <a:pt x="2981893" y="1138773"/>
                          </a:cubicBezTo>
                          <a:cubicBezTo>
                            <a:pt x="2764487" y="1141872"/>
                            <a:pt x="2561545" y="1140260"/>
                            <a:pt x="2126552" y="1138773"/>
                          </a:cubicBezTo>
                          <a:cubicBezTo>
                            <a:pt x="1670567" y="1271367"/>
                            <a:pt x="1078454" y="1173557"/>
                            <a:pt x="370849" y="1138773"/>
                          </a:cubicBezTo>
                          <a:cubicBezTo>
                            <a:pt x="173737" y="1160035"/>
                            <a:pt x="-28906" y="1049564"/>
                            <a:pt x="0" y="948973"/>
                          </a:cubicBezTo>
                          <a:cubicBezTo>
                            <a:pt x="-5757" y="810170"/>
                            <a:pt x="26332" y="683645"/>
                            <a:pt x="0" y="584570"/>
                          </a:cubicBezTo>
                          <a:cubicBezTo>
                            <a:pt x="-14914" y="481199"/>
                            <a:pt x="-51211" y="376390"/>
                            <a:pt x="0" y="189799"/>
                          </a:cubicBezTo>
                          <a:close/>
                        </a:path>
                        <a:path w="9745302" h="1138773" fill="none" stroke="0" extrusionOk="0">
                          <a:moveTo>
                            <a:pt x="0" y="189799"/>
                          </a:moveTo>
                          <a:cubicBezTo>
                            <a:pt x="1979" y="82565"/>
                            <a:pt x="173948" y="8153"/>
                            <a:pt x="370849" y="0"/>
                          </a:cubicBezTo>
                          <a:cubicBezTo>
                            <a:pt x="764400" y="-1281"/>
                            <a:pt x="825145" y="-16910"/>
                            <a:pt x="1226191" y="0"/>
                          </a:cubicBezTo>
                          <a:cubicBezTo>
                            <a:pt x="1578037" y="25032"/>
                            <a:pt x="1884480" y="-25683"/>
                            <a:pt x="2171569" y="0"/>
                          </a:cubicBezTo>
                          <a:cubicBezTo>
                            <a:pt x="2465878" y="43695"/>
                            <a:pt x="3195477" y="14439"/>
                            <a:pt x="3477092" y="0"/>
                          </a:cubicBezTo>
                          <a:cubicBezTo>
                            <a:pt x="3784605" y="-13803"/>
                            <a:pt x="4164617" y="-5898"/>
                            <a:pt x="4782615" y="0"/>
                          </a:cubicBezTo>
                          <a:cubicBezTo>
                            <a:pt x="5375039" y="-11836"/>
                            <a:pt x="5469451" y="-33411"/>
                            <a:pt x="5727992" y="0"/>
                          </a:cubicBezTo>
                          <a:cubicBezTo>
                            <a:pt x="5953967" y="26129"/>
                            <a:pt x="6359773" y="-14500"/>
                            <a:pt x="6853443" y="0"/>
                          </a:cubicBezTo>
                          <a:cubicBezTo>
                            <a:pt x="7305234" y="-37630"/>
                            <a:pt x="7575770" y="-23874"/>
                            <a:pt x="8158966" y="0"/>
                          </a:cubicBezTo>
                          <a:cubicBezTo>
                            <a:pt x="8810492" y="51121"/>
                            <a:pt x="9082038" y="-18885"/>
                            <a:pt x="9374452" y="0"/>
                          </a:cubicBezTo>
                          <a:cubicBezTo>
                            <a:pt x="9590383" y="487"/>
                            <a:pt x="9738850" y="73483"/>
                            <a:pt x="9745302" y="189799"/>
                          </a:cubicBezTo>
                          <a:cubicBezTo>
                            <a:pt x="9724816" y="378963"/>
                            <a:pt x="9739176" y="410551"/>
                            <a:pt x="9745302" y="576978"/>
                          </a:cubicBezTo>
                          <a:cubicBezTo>
                            <a:pt x="9759670" y="743466"/>
                            <a:pt x="9721590" y="797184"/>
                            <a:pt x="9745302" y="948973"/>
                          </a:cubicBezTo>
                          <a:cubicBezTo>
                            <a:pt x="9700821" y="1024610"/>
                            <a:pt x="9590956" y="1133422"/>
                            <a:pt x="9374452" y="1138773"/>
                          </a:cubicBezTo>
                          <a:cubicBezTo>
                            <a:pt x="8927311" y="1068012"/>
                            <a:pt x="8364455" y="1104164"/>
                            <a:pt x="8068929" y="1138773"/>
                          </a:cubicBezTo>
                          <a:cubicBezTo>
                            <a:pt x="7766284" y="1140843"/>
                            <a:pt x="7290152" y="1165907"/>
                            <a:pt x="7033515" y="1138773"/>
                          </a:cubicBezTo>
                          <a:cubicBezTo>
                            <a:pt x="6737307" y="1115103"/>
                            <a:pt x="6237878" y="1219034"/>
                            <a:pt x="5727992" y="1138773"/>
                          </a:cubicBezTo>
                          <a:cubicBezTo>
                            <a:pt x="5140209" y="1120018"/>
                            <a:pt x="5064619" y="1153301"/>
                            <a:pt x="4872651" y="1138773"/>
                          </a:cubicBezTo>
                          <a:cubicBezTo>
                            <a:pt x="4671472" y="1102277"/>
                            <a:pt x="3958105" y="1152366"/>
                            <a:pt x="3747200" y="1138773"/>
                          </a:cubicBezTo>
                          <a:cubicBezTo>
                            <a:pt x="3430127" y="1158057"/>
                            <a:pt x="3147730" y="1154537"/>
                            <a:pt x="2621751" y="1138773"/>
                          </a:cubicBezTo>
                          <a:cubicBezTo>
                            <a:pt x="2066997" y="1122493"/>
                            <a:pt x="2095171" y="1127702"/>
                            <a:pt x="1766408" y="1138773"/>
                          </a:cubicBezTo>
                          <a:cubicBezTo>
                            <a:pt x="1458240" y="1164779"/>
                            <a:pt x="689809" y="1113053"/>
                            <a:pt x="370849" y="1138773"/>
                          </a:cubicBezTo>
                          <a:cubicBezTo>
                            <a:pt x="103737" y="1144780"/>
                            <a:pt x="-24986" y="1064895"/>
                            <a:pt x="0" y="948973"/>
                          </a:cubicBezTo>
                          <a:cubicBezTo>
                            <a:pt x="30480" y="829770"/>
                            <a:pt x="19289" y="731290"/>
                            <a:pt x="0" y="576978"/>
                          </a:cubicBezTo>
                          <a:cubicBezTo>
                            <a:pt x="-20157" y="428512"/>
                            <a:pt x="3422" y="342154"/>
                            <a:pt x="0" y="18979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1" name="TextBox 20">
              <a:extLst>
                <a:ext uri="{FF2B5EF4-FFF2-40B4-BE49-F238E27FC236}">
                  <a16:creationId xmlns:a16="http://schemas.microsoft.com/office/drawing/2014/main" id="{B91EB0EB-0FF3-A944-800B-C8227D32AC1B}"/>
                </a:ext>
              </a:extLst>
            </p:cNvPr>
            <p:cNvSpPr txBox="1"/>
            <p:nvPr/>
          </p:nvSpPr>
          <p:spPr>
            <a:xfrm>
              <a:off x="-3508223" y="3909533"/>
              <a:ext cx="5294461" cy="10684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Tự</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tìm</a:t>
              </a:r>
              <a:r>
                <a:rPr lang="en-US" sz="2800" b="1" i="1" dirty="0">
                  <a:solidFill>
                    <a:srgbClr val="224E4A"/>
                  </a:solidFill>
                  <a:latin typeface="Cambria" panose="02040503050406030204" pitchFamily="18" charset="0"/>
                </a:rPr>
                <a:t> ra </a:t>
              </a:r>
              <a:r>
                <a:rPr lang="en-US" sz="2800" b="1" i="1" dirty="0" err="1">
                  <a:solidFill>
                    <a:srgbClr val="224E4A"/>
                  </a:solidFill>
                  <a:latin typeface="Cambria" panose="02040503050406030204" pitchFamily="18" charset="0"/>
                </a:rPr>
                <a:t>các</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mạnh</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điểm</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yếu</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bản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thân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không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hỏi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ý</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kiến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người</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khác</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grpSp>
        <p:nvGrpSpPr>
          <p:cNvPr id="22" name="Group 21">
            <a:extLst>
              <a:ext uri="{FF2B5EF4-FFF2-40B4-BE49-F238E27FC236}">
                <a16:creationId xmlns:a16="http://schemas.microsoft.com/office/drawing/2014/main" id="{602610C7-00EE-DB4D-9671-AB399BB53DCA}"/>
              </a:ext>
            </a:extLst>
          </p:cNvPr>
          <p:cNvGrpSpPr/>
          <p:nvPr/>
        </p:nvGrpSpPr>
        <p:grpSpPr>
          <a:xfrm>
            <a:off x="691081" y="2317112"/>
            <a:ext cx="9745302" cy="907055"/>
            <a:chOff x="-3696975" y="3771034"/>
            <a:chExt cx="5512818" cy="1258691"/>
          </a:xfrm>
        </p:grpSpPr>
        <p:sp>
          <p:nvSpPr>
            <p:cNvPr id="24" name="Rectangle: Rounded Corners 22">
              <a:extLst>
                <a:ext uri="{FF2B5EF4-FFF2-40B4-BE49-F238E27FC236}">
                  <a16:creationId xmlns:a16="http://schemas.microsoft.com/office/drawing/2014/main" id="{0E9D74E8-B15C-7B4D-AB4F-5EB835CCB2A1}"/>
                </a:ext>
              </a:extLst>
            </p:cNvPr>
            <p:cNvSpPr/>
            <p:nvPr/>
          </p:nvSpPr>
          <p:spPr>
            <a:xfrm>
              <a:off x="-3696975" y="3771034"/>
              <a:ext cx="5512818" cy="1258691"/>
            </a:xfrm>
            <a:custGeom>
              <a:avLst/>
              <a:gdLst>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 name="connsiteX0" fmla="*/ 0 w 5512818"/>
                <a:gd name="connsiteY0" fmla="*/ 209784 h 1258691"/>
                <a:gd name="connsiteX1" fmla="*/ 209785 w 5512818"/>
                <a:gd name="connsiteY1" fmla="*/ 0 h 1258691"/>
                <a:gd name="connsiteX2" fmla="*/ 897373 w 5512818"/>
                <a:gd name="connsiteY2" fmla="*/ 0 h 1258691"/>
                <a:gd name="connsiteX3" fmla="*/ 1483097 w 5512818"/>
                <a:gd name="connsiteY3" fmla="*/ 0 h 1258691"/>
                <a:gd name="connsiteX4" fmla="*/ 1966955 w 5512818"/>
                <a:gd name="connsiteY4" fmla="*/ 0 h 1258691"/>
                <a:gd name="connsiteX5" fmla="*/ 2501746 w 5512818"/>
                <a:gd name="connsiteY5" fmla="*/ 0 h 1258691"/>
                <a:gd name="connsiteX6" fmla="*/ 2985604 w 5512818"/>
                <a:gd name="connsiteY6" fmla="*/ 0 h 1258691"/>
                <a:gd name="connsiteX7" fmla="*/ 3469462 w 5512818"/>
                <a:gd name="connsiteY7" fmla="*/ 0 h 1258691"/>
                <a:gd name="connsiteX8" fmla="*/ 4106118 w 5512818"/>
                <a:gd name="connsiteY8" fmla="*/ 0 h 1258691"/>
                <a:gd name="connsiteX9" fmla="*/ 4691841 w 5512818"/>
                <a:gd name="connsiteY9" fmla="*/ 0 h 1258691"/>
                <a:gd name="connsiteX10" fmla="*/ 5303031 w 5512818"/>
                <a:gd name="connsiteY10" fmla="*/ 0 h 1258691"/>
                <a:gd name="connsiteX11" fmla="*/ 5512818 w 5512818"/>
                <a:gd name="connsiteY11" fmla="*/ 209784 h 1258691"/>
                <a:gd name="connsiteX12" fmla="*/ 5512818 w 5512818"/>
                <a:gd name="connsiteY12" fmla="*/ 629344 h 1258691"/>
                <a:gd name="connsiteX13" fmla="*/ 5512818 w 5512818"/>
                <a:gd name="connsiteY13" fmla="*/ 1048904 h 1258691"/>
                <a:gd name="connsiteX14" fmla="*/ 5303031 w 5512818"/>
                <a:gd name="connsiteY14" fmla="*/ 1258691 h 1258691"/>
                <a:gd name="connsiteX15" fmla="*/ 4819173 w 5512818"/>
                <a:gd name="connsiteY15" fmla="*/ 1258691 h 1258691"/>
                <a:gd name="connsiteX16" fmla="*/ 4182517 w 5512818"/>
                <a:gd name="connsiteY16" fmla="*/ 1258691 h 1258691"/>
                <a:gd name="connsiteX17" fmla="*/ 3494929 w 5512818"/>
                <a:gd name="connsiteY17" fmla="*/ 1258691 h 1258691"/>
                <a:gd name="connsiteX18" fmla="*/ 3151135 w 5512818"/>
                <a:gd name="connsiteY18" fmla="*/ 1258691 h 1258691"/>
                <a:gd name="connsiteX19" fmla="*/ 2807340 w 5512818"/>
                <a:gd name="connsiteY19" fmla="*/ 1258691 h 1258691"/>
                <a:gd name="connsiteX20" fmla="*/ 2221617 w 5512818"/>
                <a:gd name="connsiteY20" fmla="*/ 1258691 h 1258691"/>
                <a:gd name="connsiteX21" fmla="*/ 1954222 w 5512818"/>
                <a:gd name="connsiteY21" fmla="*/ 1258691 h 1258691"/>
                <a:gd name="connsiteX22" fmla="*/ 1686826 w 5512818"/>
                <a:gd name="connsiteY22" fmla="*/ 1258691 h 1258691"/>
                <a:gd name="connsiteX23" fmla="*/ 1202968 w 5512818"/>
                <a:gd name="connsiteY23" fmla="*/ 1258691 h 1258691"/>
                <a:gd name="connsiteX24" fmla="*/ 209785 w 5512818"/>
                <a:gd name="connsiteY24" fmla="*/ 1258691 h 1258691"/>
                <a:gd name="connsiteX25" fmla="*/ 0 w 5512818"/>
                <a:gd name="connsiteY25" fmla="*/ 1048904 h 1258691"/>
                <a:gd name="connsiteX26" fmla="*/ 0 w 5512818"/>
                <a:gd name="connsiteY26" fmla="*/ 646127 h 1258691"/>
                <a:gd name="connsiteX27" fmla="*/ 0 w 5512818"/>
                <a:gd name="connsiteY27" fmla="*/ 209784 h 1258691"/>
                <a:gd name="connsiteX0" fmla="*/ 0 w 5512818"/>
                <a:gd name="connsiteY0" fmla="*/ 209784 h 1258691"/>
                <a:gd name="connsiteX1" fmla="*/ 209785 w 5512818"/>
                <a:gd name="connsiteY1" fmla="*/ 0 h 1258691"/>
                <a:gd name="connsiteX2" fmla="*/ 693643 w 5512818"/>
                <a:gd name="connsiteY2" fmla="*/ 0 h 1258691"/>
                <a:gd name="connsiteX3" fmla="*/ 1228434 w 5512818"/>
                <a:gd name="connsiteY3" fmla="*/ 0 h 1258691"/>
                <a:gd name="connsiteX4" fmla="*/ 1966955 w 5512818"/>
                <a:gd name="connsiteY4" fmla="*/ 0 h 1258691"/>
                <a:gd name="connsiteX5" fmla="*/ 2705476 w 5512818"/>
                <a:gd name="connsiteY5" fmla="*/ 0 h 1258691"/>
                <a:gd name="connsiteX6" fmla="*/ 3240266 w 5512818"/>
                <a:gd name="connsiteY6" fmla="*/ 0 h 1258691"/>
                <a:gd name="connsiteX7" fmla="*/ 3876922 w 5512818"/>
                <a:gd name="connsiteY7" fmla="*/ 0 h 1258691"/>
                <a:gd name="connsiteX8" fmla="*/ 4615443 w 5512818"/>
                <a:gd name="connsiteY8" fmla="*/ 0 h 1258691"/>
                <a:gd name="connsiteX9" fmla="*/ 5303031 w 5512818"/>
                <a:gd name="connsiteY9" fmla="*/ 0 h 1258691"/>
                <a:gd name="connsiteX10" fmla="*/ 5512818 w 5512818"/>
                <a:gd name="connsiteY10" fmla="*/ 209784 h 1258691"/>
                <a:gd name="connsiteX11" fmla="*/ 5512818 w 5512818"/>
                <a:gd name="connsiteY11" fmla="*/ 637736 h 1258691"/>
                <a:gd name="connsiteX12" fmla="*/ 5512818 w 5512818"/>
                <a:gd name="connsiteY12" fmla="*/ 1048904 h 1258691"/>
                <a:gd name="connsiteX13" fmla="*/ 5303031 w 5512818"/>
                <a:gd name="connsiteY13" fmla="*/ 1258691 h 1258691"/>
                <a:gd name="connsiteX14" fmla="*/ 4564510 w 5512818"/>
                <a:gd name="connsiteY14" fmla="*/ 1258691 h 1258691"/>
                <a:gd name="connsiteX15" fmla="*/ 3978787 w 5512818"/>
                <a:gd name="connsiteY15" fmla="*/ 1258691 h 1258691"/>
                <a:gd name="connsiteX16" fmla="*/ 3240266 w 5512818"/>
                <a:gd name="connsiteY16" fmla="*/ 1258691 h 1258691"/>
                <a:gd name="connsiteX17" fmla="*/ 2756409 w 5512818"/>
                <a:gd name="connsiteY17" fmla="*/ 1258691 h 1258691"/>
                <a:gd name="connsiteX18" fmla="*/ 2119752 w 5512818"/>
                <a:gd name="connsiteY18" fmla="*/ 1258691 h 1258691"/>
                <a:gd name="connsiteX19" fmla="*/ 1483097 w 5512818"/>
                <a:gd name="connsiteY19" fmla="*/ 1258691 h 1258691"/>
                <a:gd name="connsiteX20" fmla="*/ 999238 w 5512818"/>
                <a:gd name="connsiteY20" fmla="*/ 1258691 h 1258691"/>
                <a:gd name="connsiteX21" fmla="*/ 209785 w 5512818"/>
                <a:gd name="connsiteY21" fmla="*/ 1258691 h 1258691"/>
                <a:gd name="connsiteX22" fmla="*/ 0 w 5512818"/>
                <a:gd name="connsiteY22" fmla="*/ 1048904 h 1258691"/>
                <a:gd name="connsiteX23" fmla="*/ 0 w 5512818"/>
                <a:gd name="connsiteY23" fmla="*/ 637736 h 1258691"/>
                <a:gd name="connsiteX24" fmla="*/ 0 w 5512818"/>
                <a:gd name="connsiteY24" fmla="*/ 209784 h 125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2818" h="1258691" fill="none" extrusionOk="0">
                  <a:moveTo>
                    <a:pt x="0" y="209784"/>
                  </a:moveTo>
                  <a:cubicBezTo>
                    <a:pt x="25951" y="54080"/>
                    <a:pt x="96662" y="67804"/>
                    <a:pt x="209785" y="0"/>
                  </a:cubicBezTo>
                  <a:cubicBezTo>
                    <a:pt x="434367" y="-4604"/>
                    <a:pt x="465888" y="-32023"/>
                    <a:pt x="693643" y="0"/>
                  </a:cubicBezTo>
                  <a:cubicBezTo>
                    <a:pt x="938840" y="76310"/>
                    <a:pt x="1017097" y="-67193"/>
                    <a:pt x="1228434" y="0"/>
                  </a:cubicBezTo>
                  <a:cubicBezTo>
                    <a:pt x="1327359" y="-37270"/>
                    <a:pt x="1827334" y="-33495"/>
                    <a:pt x="1966955" y="0"/>
                  </a:cubicBezTo>
                  <a:cubicBezTo>
                    <a:pt x="2202474" y="-32394"/>
                    <a:pt x="2406620" y="-16266"/>
                    <a:pt x="2705476" y="0"/>
                  </a:cubicBezTo>
                  <a:cubicBezTo>
                    <a:pt x="3019084" y="-24588"/>
                    <a:pt x="3114300" y="-20371"/>
                    <a:pt x="3240266" y="0"/>
                  </a:cubicBezTo>
                  <a:cubicBezTo>
                    <a:pt x="3350406" y="4636"/>
                    <a:pt x="3584421" y="133943"/>
                    <a:pt x="3876922" y="0"/>
                  </a:cubicBezTo>
                  <a:cubicBezTo>
                    <a:pt x="4130506" y="-20501"/>
                    <a:pt x="4262003" y="-312"/>
                    <a:pt x="4615443" y="0"/>
                  </a:cubicBezTo>
                  <a:cubicBezTo>
                    <a:pt x="4996255" y="70954"/>
                    <a:pt x="5095836" y="-43917"/>
                    <a:pt x="5303031" y="0"/>
                  </a:cubicBezTo>
                  <a:cubicBezTo>
                    <a:pt x="5438204" y="-12575"/>
                    <a:pt x="5508594" y="58663"/>
                    <a:pt x="5512818" y="209784"/>
                  </a:cubicBezTo>
                  <a:cubicBezTo>
                    <a:pt x="5506539" y="430891"/>
                    <a:pt x="5509436" y="466335"/>
                    <a:pt x="5512818" y="637736"/>
                  </a:cubicBezTo>
                  <a:cubicBezTo>
                    <a:pt x="5511856" y="841921"/>
                    <a:pt x="5505274" y="909944"/>
                    <a:pt x="5512818" y="1048904"/>
                  </a:cubicBezTo>
                  <a:cubicBezTo>
                    <a:pt x="5510049" y="1192873"/>
                    <a:pt x="5449921" y="1295126"/>
                    <a:pt x="5303031" y="1258691"/>
                  </a:cubicBezTo>
                  <a:cubicBezTo>
                    <a:pt x="5041575" y="1258518"/>
                    <a:pt x="4717246" y="1192052"/>
                    <a:pt x="4564510" y="1258691"/>
                  </a:cubicBezTo>
                  <a:cubicBezTo>
                    <a:pt x="4368477" y="1294130"/>
                    <a:pt x="4173361" y="1217066"/>
                    <a:pt x="3978787" y="1258691"/>
                  </a:cubicBezTo>
                  <a:cubicBezTo>
                    <a:pt x="3845113" y="1387852"/>
                    <a:pt x="3532372" y="1177779"/>
                    <a:pt x="3240266" y="1258691"/>
                  </a:cubicBezTo>
                  <a:cubicBezTo>
                    <a:pt x="2910566" y="1225293"/>
                    <a:pt x="2840155" y="1291938"/>
                    <a:pt x="2756409" y="1258691"/>
                  </a:cubicBezTo>
                  <a:cubicBezTo>
                    <a:pt x="2698017" y="1194910"/>
                    <a:pt x="2293767" y="1310376"/>
                    <a:pt x="2119752" y="1258691"/>
                  </a:cubicBezTo>
                  <a:cubicBezTo>
                    <a:pt x="1940313" y="1367525"/>
                    <a:pt x="1801730" y="1312577"/>
                    <a:pt x="1483097" y="1258691"/>
                  </a:cubicBezTo>
                  <a:cubicBezTo>
                    <a:pt x="1170401" y="1239723"/>
                    <a:pt x="1179712" y="1250635"/>
                    <a:pt x="999238" y="1258691"/>
                  </a:cubicBezTo>
                  <a:cubicBezTo>
                    <a:pt x="788817" y="1349479"/>
                    <a:pt x="325238" y="1291337"/>
                    <a:pt x="209785" y="1258691"/>
                  </a:cubicBezTo>
                  <a:cubicBezTo>
                    <a:pt x="84144" y="1272498"/>
                    <a:pt x="15" y="1136270"/>
                    <a:pt x="0" y="1048904"/>
                  </a:cubicBezTo>
                  <a:cubicBezTo>
                    <a:pt x="11448" y="928341"/>
                    <a:pt x="14787" y="777821"/>
                    <a:pt x="0" y="637736"/>
                  </a:cubicBezTo>
                  <a:cubicBezTo>
                    <a:pt x="173" y="448624"/>
                    <a:pt x="-10408" y="363671"/>
                    <a:pt x="0" y="209784"/>
                  </a:cubicBezTo>
                  <a:close/>
                </a:path>
                <a:path w="5512818" h="1258691" stroke="0" extrusionOk="0">
                  <a:moveTo>
                    <a:pt x="0" y="209784"/>
                  </a:moveTo>
                  <a:cubicBezTo>
                    <a:pt x="8539" y="137581"/>
                    <a:pt x="117094" y="24814"/>
                    <a:pt x="209785" y="0"/>
                  </a:cubicBezTo>
                  <a:cubicBezTo>
                    <a:pt x="412949" y="24877"/>
                    <a:pt x="641682" y="-35306"/>
                    <a:pt x="897373" y="0"/>
                  </a:cubicBezTo>
                  <a:cubicBezTo>
                    <a:pt x="1096254" y="30197"/>
                    <a:pt x="1236799" y="72024"/>
                    <a:pt x="1483097" y="0"/>
                  </a:cubicBezTo>
                  <a:cubicBezTo>
                    <a:pt x="1707829" y="-12835"/>
                    <a:pt x="1732381" y="-15338"/>
                    <a:pt x="1966955" y="0"/>
                  </a:cubicBezTo>
                  <a:cubicBezTo>
                    <a:pt x="2182965" y="81632"/>
                    <a:pt x="2368493" y="62623"/>
                    <a:pt x="2501746" y="0"/>
                  </a:cubicBezTo>
                  <a:cubicBezTo>
                    <a:pt x="2655127" y="-25214"/>
                    <a:pt x="2843252" y="-98887"/>
                    <a:pt x="2985604" y="0"/>
                  </a:cubicBezTo>
                  <a:cubicBezTo>
                    <a:pt x="3187752" y="62145"/>
                    <a:pt x="3323538" y="-61204"/>
                    <a:pt x="3469462" y="0"/>
                  </a:cubicBezTo>
                  <a:cubicBezTo>
                    <a:pt x="3622924" y="22509"/>
                    <a:pt x="3871350" y="13553"/>
                    <a:pt x="4106118" y="0"/>
                  </a:cubicBezTo>
                  <a:cubicBezTo>
                    <a:pt x="4438934" y="69117"/>
                    <a:pt x="4586443" y="67390"/>
                    <a:pt x="4691841" y="0"/>
                  </a:cubicBezTo>
                  <a:cubicBezTo>
                    <a:pt x="4813339" y="-159114"/>
                    <a:pt x="5131366" y="117621"/>
                    <a:pt x="5303031" y="0"/>
                  </a:cubicBezTo>
                  <a:cubicBezTo>
                    <a:pt x="5434053" y="-26100"/>
                    <a:pt x="5527732" y="90574"/>
                    <a:pt x="5512818" y="209784"/>
                  </a:cubicBezTo>
                  <a:cubicBezTo>
                    <a:pt x="5514672" y="327385"/>
                    <a:pt x="5507459" y="444266"/>
                    <a:pt x="5512818" y="629344"/>
                  </a:cubicBezTo>
                  <a:cubicBezTo>
                    <a:pt x="5505435" y="820070"/>
                    <a:pt x="5515857" y="875594"/>
                    <a:pt x="5512818" y="1048904"/>
                  </a:cubicBezTo>
                  <a:cubicBezTo>
                    <a:pt x="5508190" y="1150534"/>
                    <a:pt x="5445242" y="1327473"/>
                    <a:pt x="5303031" y="1258691"/>
                  </a:cubicBezTo>
                  <a:cubicBezTo>
                    <a:pt x="5227730" y="1260377"/>
                    <a:pt x="5018012" y="1402489"/>
                    <a:pt x="4819173" y="1258691"/>
                  </a:cubicBezTo>
                  <a:cubicBezTo>
                    <a:pt x="4631186" y="1270701"/>
                    <a:pt x="4312359" y="1287437"/>
                    <a:pt x="4182517" y="1258691"/>
                  </a:cubicBezTo>
                  <a:cubicBezTo>
                    <a:pt x="3963408" y="1353007"/>
                    <a:pt x="3697614" y="1282434"/>
                    <a:pt x="3494929" y="1258691"/>
                  </a:cubicBezTo>
                  <a:cubicBezTo>
                    <a:pt x="3365778" y="1271090"/>
                    <a:pt x="3295298" y="1239995"/>
                    <a:pt x="3151135" y="1258691"/>
                  </a:cubicBezTo>
                  <a:cubicBezTo>
                    <a:pt x="3017672" y="1260083"/>
                    <a:pt x="2925861" y="1267877"/>
                    <a:pt x="2807340" y="1258691"/>
                  </a:cubicBezTo>
                  <a:cubicBezTo>
                    <a:pt x="2582705" y="1306642"/>
                    <a:pt x="2348584" y="1265584"/>
                    <a:pt x="2221617" y="1258691"/>
                  </a:cubicBezTo>
                  <a:cubicBezTo>
                    <a:pt x="2129526" y="1254995"/>
                    <a:pt x="2042996" y="1296997"/>
                    <a:pt x="1954222" y="1258691"/>
                  </a:cubicBezTo>
                  <a:cubicBezTo>
                    <a:pt x="1884345" y="1223769"/>
                    <a:pt x="1814465" y="1272461"/>
                    <a:pt x="1686826" y="1258691"/>
                  </a:cubicBezTo>
                  <a:cubicBezTo>
                    <a:pt x="1546015" y="1303940"/>
                    <a:pt x="1385559" y="1265250"/>
                    <a:pt x="1202968" y="1258691"/>
                  </a:cubicBezTo>
                  <a:cubicBezTo>
                    <a:pt x="1028595" y="1356038"/>
                    <a:pt x="509518" y="1250075"/>
                    <a:pt x="209785" y="1258691"/>
                  </a:cubicBezTo>
                  <a:cubicBezTo>
                    <a:pt x="72201" y="1269805"/>
                    <a:pt x="10356" y="1141454"/>
                    <a:pt x="0" y="1048904"/>
                  </a:cubicBezTo>
                  <a:cubicBezTo>
                    <a:pt x="1003" y="951061"/>
                    <a:pt x="-9462" y="775322"/>
                    <a:pt x="0" y="646127"/>
                  </a:cubicBezTo>
                  <a:cubicBezTo>
                    <a:pt x="4118" y="514825"/>
                    <a:pt x="2701" y="436378"/>
                    <a:pt x="0" y="209784"/>
                  </a:cubicBezTo>
                  <a:close/>
                </a:path>
                <a:path w="5512818" h="1258691" fill="none" stroke="0" extrusionOk="0">
                  <a:moveTo>
                    <a:pt x="0" y="209784"/>
                  </a:moveTo>
                  <a:cubicBezTo>
                    <a:pt x="36016" y="116367"/>
                    <a:pt x="112908" y="50483"/>
                    <a:pt x="209785" y="0"/>
                  </a:cubicBezTo>
                  <a:cubicBezTo>
                    <a:pt x="431926" y="-10831"/>
                    <a:pt x="459274" y="-18452"/>
                    <a:pt x="693643" y="0"/>
                  </a:cubicBezTo>
                  <a:cubicBezTo>
                    <a:pt x="905679" y="17205"/>
                    <a:pt x="1111918" y="-86630"/>
                    <a:pt x="1228434" y="0"/>
                  </a:cubicBezTo>
                  <a:cubicBezTo>
                    <a:pt x="1420488" y="49734"/>
                    <a:pt x="1802562" y="40525"/>
                    <a:pt x="1966955" y="0"/>
                  </a:cubicBezTo>
                  <a:cubicBezTo>
                    <a:pt x="2149368" y="4357"/>
                    <a:pt x="2346156" y="-32937"/>
                    <a:pt x="2705476" y="0"/>
                  </a:cubicBezTo>
                  <a:cubicBezTo>
                    <a:pt x="3037136" y="-20501"/>
                    <a:pt x="3108327" y="-47769"/>
                    <a:pt x="3240266" y="0"/>
                  </a:cubicBezTo>
                  <a:cubicBezTo>
                    <a:pt x="3345040" y="52033"/>
                    <a:pt x="3562594" y="-12823"/>
                    <a:pt x="3876922" y="0"/>
                  </a:cubicBezTo>
                  <a:cubicBezTo>
                    <a:pt x="4140842" y="-60652"/>
                    <a:pt x="4258668" y="-26257"/>
                    <a:pt x="4615443" y="0"/>
                  </a:cubicBezTo>
                  <a:cubicBezTo>
                    <a:pt x="4978147" y="30122"/>
                    <a:pt x="5152932" y="-44953"/>
                    <a:pt x="5303031" y="0"/>
                  </a:cubicBezTo>
                  <a:cubicBezTo>
                    <a:pt x="5429474" y="3698"/>
                    <a:pt x="5509398" y="80011"/>
                    <a:pt x="5512818" y="209784"/>
                  </a:cubicBezTo>
                  <a:cubicBezTo>
                    <a:pt x="5497245" y="416871"/>
                    <a:pt x="5509458" y="445103"/>
                    <a:pt x="5512818" y="637736"/>
                  </a:cubicBezTo>
                  <a:cubicBezTo>
                    <a:pt x="5523263" y="825658"/>
                    <a:pt x="5501955" y="874633"/>
                    <a:pt x="5512818" y="1048904"/>
                  </a:cubicBezTo>
                  <a:cubicBezTo>
                    <a:pt x="5488258" y="1117926"/>
                    <a:pt x="5400208" y="1266245"/>
                    <a:pt x="5303031" y="1258691"/>
                  </a:cubicBezTo>
                  <a:cubicBezTo>
                    <a:pt x="5026701" y="1171927"/>
                    <a:pt x="4732991" y="1234871"/>
                    <a:pt x="4564510" y="1258691"/>
                  </a:cubicBezTo>
                  <a:cubicBezTo>
                    <a:pt x="4438431" y="1253614"/>
                    <a:pt x="4117967" y="1325295"/>
                    <a:pt x="3978787" y="1258691"/>
                  </a:cubicBezTo>
                  <a:cubicBezTo>
                    <a:pt x="3795994" y="1246174"/>
                    <a:pt x="3537310" y="1427704"/>
                    <a:pt x="3240266" y="1258691"/>
                  </a:cubicBezTo>
                  <a:cubicBezTo>
                    <a:pt x="2903584" y="1225198"/>
                    <a:pt x="2855496" y="1290084"/>
                    <a:pt x="2756409" y="1258691"/>
                  </a:cubicBezTo>
                  <a:cubicBezTo>
                    <a:pt x="2669651" y="1209023"/>
                    <a:pt x="2241510" y="1253451"/>
                    <a:pt x="2119752" y="1258691"/>
                  </a:cubicBezTo>
                  <a:cubicBezTo>
                    <a:pt x="1942365" y="1291911"/>
                    <a:pt x="1749949" y="1298008"/>
                    <a:pt x="1483097" y="1258691"/>
                  </a:cubicBezTo>
                  <a:cubicBezTo>
                    <a:pt x="1166995" y="1241505"/>
                    <a:pt x="1184052" y="1248283"/>
                    <a:pt x="999238" y="1258691"/>
                  </a:cubicBezTo>
                  <a:cubicBezTo>
                    <a:pt x="790097" y="1304846"/>
                    <a:pt x="379649" y="1241978"/>
                    <a:pt x="209785" y="1258691"/>
                  </a:cubicBezTo>
                  <a:cubicBezTo>
                    <a:pt x="43757" y="1284449"/>
                    <a:pt x="-27" y="1168240"/>
                    <a:pt x="0" y="1048904"/>
                  </a:cubicBezTo>
                  <a:cubicBezTo>
                    <a:pt x="25656" y="929091"/>
                    <a:pt x="9156" y="817787"/>
                    <a:pt x="0" y="637736"/>
                  </a:cubicBezTo>
                  <a:cubicBezTo>
                    <a:pt x="-18745" y="477058"/>
                    <a:pt x="-18108" y="372967"/>
                    <a:pt x="0" y="209784"/>
                  </a:cubicBezTo>
                  <a:close/>
                </a:path>
                <a:path w="5512818" h="1258691" fill="none" stroke="0" extrusionOk="0">
                  <a:moveTo>
                    <a:pt x="0" y="209784"/>
                  </a:moveTo>
                  <a:cubicBezTo>
                    <a:pt x="15726" y="70395"/>
                    <a:pt x="106634" y="67437"/>
                    <a:pt x="209785" y="0"/>
                  </a:cubicBezTo>
                  <a:cubicBezTo>
                    <a:pt x="434596" y="-1325"/>
                    <a:pt x="461373" y="-26909"/>
                    <a:pt x="693643" y="0"/>
                  </a:cubicBezTo>
                  <a:cubicBezTo>
                    <a:pt x="912845" y="47164"/>
                    <a:pt x="1044912" y="-60808"/>
                    <a:pt x="1228434" y="0"/>
                  </a:cubicBezTo>
                  <a:cubicBezTo>
                    <a:pt x="1361278" y="-8556"/>
                    <a:pt x="1806923" y="-23505"/>
                    <a:pt x="1966955" y="0"/>
                  </a:cubicBezTo>
                  <a:cubicBezTo>
                    <a:pt x="2156146" y="-7608"/>
                    <a:pt x="2347935" y="-48603"/>
                    <a:pt x="2705476" y="0"/>
                  </a:cubicBezTo>
                  <a:cubicBezTo>
                    <a:pt x="3017868" y="-28454"/>
                    <a:pt x="3105284" y="-25093"/>
                    <a:pt x="3240266" y="0"/>
                  </a:cubicBezTo>
                  <a:cubicBezTo>
                    <a:pt x="3321149" y="17561"/>
                    <a:pt x="3578012" y="77136"/>
                    <a:pt x="3876922" y="0"/>
                  </a:cubicBezTo>
                  <a:cubicBezTo>
                    <a:pt x="4130269" y="-28091"/>
                    <a:pt x="4280181" y="-7322"/>
                    <a:pt x="4615443" y="0"/>
                  </a:cubicBezTo>
                  <a:cubicBezTo>
                    <a:pt x="5010134" y="82166"/>
                    <a:pt x="5112971" y="-51327"/>
                    <a:pt x="5303031" y="0"/>
                  </a:cubicBezTo>
                  <a:cubicBezTo>
                    <a:pt x="5439185" y="-716"/>
                    <a:pt x="5487265" y="71920"/>
                    <a:pt x="5512818" y="209784"/>
                  </a:cubicBezTo>
                  <a:cubicBezTo>
                    <a:pt x="5502983" y="423638"/>
                    <a:pt x="5513673" y="461072"/>
                    <a:pt x="5512818" y="637736"/>
                  </a:cubicBezTo>
                  <a:cubicBezTo>
                    <a:pt x="5526762" y="831671"/>
                    <a:pt x="5503072" y="905490"/>
                    <a:pt x="5512818" y="1048904"/>
                  </a:cubicBezTo>
                  <a:cubicBezTo>
                    <a:pt x="5493432" y="1169738"/>
                    <a:pt x="5429151" y="1261092"/>
                    <a:pt x="5303031" y="1258691"/>
                  </a:cubicBezTo>
                  <a:cubicBezTo>
                    <a:pt x="5046752" y="1224823"/>
                    <a:pt x="4715785" y="1181137"/>
                    <a:pt x="4564510" y="1258691"/>
                  </a:cubicBezTo>
                  <a:cubicBezTo>
                    <a:pt x="4393257" y="1271820"/>
                    <a:pt x="4156318" y="1248401"/>
                    <a:pt x="3978787" y="1258691"/>
                  </a:cubicBezTo>
                  <a:cubicBezTo>
                    <a:pt x="3804830" y="1355688"/>
                    <a:pt x="3519089" y="1235649"/>
                    <a:pt x="3240266" y="1258691"/>
                  </a:cubicBezTo>
                  <a:cubicBezTo>
                    <a:pt x="2920792" y="1218406"/>
                    <a:pt x="2858474" y="1284315"/>
                    <a:pt x="2756409" y="1258691"/>
                  </a:cubicBezTo>
                  <a:cubicBezTo>
                    <a:pt x="2663731" y="1197046"/>
                    <a:pt x="2245484" y="1311476"/>
                    <a:pt x="2119752" y="1258691"/>
                  </a:cubicBezTo>
                  <a:cubicBezTo>
                    <a:pt x="1941095" y="1338027"/>
                    <a:pt x="1791637" y="1301175"/>
                    <a:pt x="1483097" y="1258691"/>
                  </a:cubicBezTo>
                  <a:cubicBezTo>
                    <a:pt x="1169111" y="1239404"/>
                    <a:pt x="1185470" y="1247786"/>
                    <a:pt x="999238" y="1258691"/>
                  </a:cubicBezTo>
                  <a:cubicBezTo>
                    <a:pt x="810588" y="1336140"/>
                    <a:pt x="351692" y="1273722"/>
                    <a:pt x="209785" y="1258691"/>
                  </a:cubicBezTo>
                  <a:cubicBezTo>
                    <a:pt x="66562" y="1266373"/>
                    <a:pt x="-6319" y="1146256"/>
                    <a:pt x="0" y="1048904"/>
                  </a:cubicBezTo>
                  <a:cubicBezTo>
                    <a:pt x="30964" y="943285"/>
                    <a:pt x="31024" y="817098"/>
                    <a:pt x="0" y="637736"/>
                  </a:cubicBezTo>
                  <a:cubicBezTo>
                    <a:pt x="-24368" y="464670"/>
                    <a:pt x="8256" y="380441"/>
                    <a:pt x="0" y="209784"/>
                  </a:cubicBezTo>
                  <a:close/>
                </a:path>
              </a:pathLst>
            </a:custGeom>
            <a:solidFill>
              <a:schemeClr val="accent2">
                <a:lumMod val="20000"/>
                <a:lumOff val="80000"/>
              </a:schemeClr>
            </a:solidFill>
            <a:ln w="28575">
              <a:solidFill>
                <a:schemeClr val="accent6">
                  <a:lumMod val="50000"/>
                </a:schemeClr>
              </a:solidFill>
              <a:prstDash val="dash"/>
              <a:extLst>
                <a:ext uri="{C807C97D-BFC1-408E-A445-0C87EB9F89A2}">
                  <ask:lineSketchStyleProps xmlns:ask="http://schemas.microsoft.com/office/drawing/2018/sketchyshapes" sd="2454005086">
                    <a:custGeom>
                      <a:avLst/>
                      <a:gdLst>
                        <a:gd name="connsiteX0" fmla="*/ 0 w 9745302"/>
                        <a:gd name="connsiteY0" fmla="*/ 151178 h 907055"/>
                        <a:gd name="connsiteX1" fmla="*/ 370849 w 9745302"/>
                        <a:gd name="connsiteY1" fmla="*/ 0 h 907055"/>
                        <a:gd name="connsiteX2" fmla="*/ 1226191 w 9745302"/>
                        <a:gd name="connsiteY2" fmla="*/ 0 h 907055"/>
                        <a:gd name="connsiteX3" fmla="*/ 2171569 w 9745302"/>
                        <a:gd name="connsiteY3" fmla="*/ 0 h 907055"/>
                        <a:gd name="connsiteX4" fmla="*/ 3477092 w 9745302"/>
                        <a:gd name="connsiteY4" fmla="*/ 0 h 907055"/>
                        <a:gd name="connsiteX5" fmla="*/ 4782615 w 9745302"/>
                        <a:gd name="connsiteY5" fmla="*/ 0 h 907055"/>
                        <a:gd name="connsiteX6" fmla="*/ 5727992 w 9745302"/>
                        <a:gd name="connsiteY6" fmla="*/ 0 h 907055"/>
                        <a:gd name="connsiteX7" fmla="*/ 6853443 w 9745302"/>
                        <a:gd name="connsiteY7" fmla="*/ 0 h 907055"/>
                        <a:gd name="connsiteX8" fmla="*/ 8158966 w 9745302"/>
                        <a:gd name="connsiteY8" fmla="*/ 0 h 907055"/>
                        <a:gd name="connsiteX9" fmla="*/ 9374452 w 9745302"/>
                        <a:gd name="connsiteY9" fmla="*/ 0 h 907055"/>
                        <a:gd name="connsiteX10" fmla="*/ 9745302 w 9745302"/>
                        <a:gd name="connsiteY10" fmla="*/ 151178 h 907055"/>
                        <a:gd name="connsiteX11" fmla="*/ 9745302 w 9745302"/>
                        <a:gd name="connsiteY11" fmla="*/ 459574 h 907055"/>
                        <a:gd name="connsiteX12" fmla="*/ 9745302 w 9745302"/>
                        <a:gd name="connsiteY12" fmla="*/ 755876 h 907055"/>
                        <a:gd name="connsiteX13" fmla="*/ 9374452 w 9745302"/>
                        <a:gd name="connsiteY13" fmla="*/ 907055 h 907055"/>
                        <a:gd name="connsiteX14" fmla="*/ 8068929 w 9745302"/>
                        <a:gd name="connsiteY14" fmla="*/ 907055 h 907055"/>
                        <a:gd name="connsiteX15" fmla="*/ 7033515 w 9745302"/>
                        <a:gd name="connsiteY15" fmla="*/ 907055 h 907055"/>
                        <a:gd name="connsiteX16" fmla="*/ 5727992 w 9745302"/>
                        <a:gd name="connsiteY16" fmla="*/ 907055 h 907055"/>
                        <a:gd name="connsiteX17" fmla="*/ 4872651 w 9745302"/>
                        <a:gd name="connsiteY17" fmla="*/ 907055 h 907055"/>
                        <a:gd name="connsiteX18" fmla="*/ 3747200 w 9745302"/>
                        <a:gd name="connsiteY18" fmla="*/ 907055 h 907055"/>
                        <a:gd name="connsiteX19" fmla="*/ 2621751 w 9745302"/>
                        <a:gd name="connsiteY19" fmla="*/ 907055 h 907055"/>
                        <a:gd name="connsiteX20" fmla="*/ 1766408 w 9745302"/>
                        <a:gd name="connsiteY20" fmla="*/ 907055 h 907055"/>
                        <a:gd name="connsiteX21" fmla="*/ 370849 w 9745302"/>
                        <a:gd name="connsiteY21" fmla="*/ 907055 h 907055"/>
                        <a:gd name="connsiteX22" fmla="*/ 0 w 9745302"/>
                        <a:gd name="connsiteY22" fmla="*/ 755876 h 907055"/>
                        <a:gd name="connsiteX23" fmla="*/ 0 w 9745302"/>
                        <a:gd name="connsiteY23" fmla="*/ 459574 h 907055"/>
                        <a:gd name="connsiteX24" fmla="*/ 0 w 9745302"/>
                        <a:gd name="connsiteY24" fmla="*/ 151178 h 907055"/>
                        <a:gd name="connsiteX0" fmla="*/ 0 w 9745302"/>
                        <a:gd name="connsiteY0" fmla="*/ 151178 h 907055"/>
                        <a:gd name="connsiteX1" fmla="*/ 370849 w 9745302"/>
                        <a:gd name="connsiteY1" fmla="*/ 0 h 907055"/>
                        <a:gd name="connsiteX2" fmla="*/ 1586335 w 9745302"/>
                        <a:gd name="connsiteY2" fmla="*/ 0 h 907055"/>
                        <a:gd name="connsiteX3" fmla="*/ 2621751 w 9745302"/>
                        <a:gd name="connsiteY3" fmla="*/ 0 h 907055"/>
                        <a:gd name="connsiteX4" fmla="*/ 3477092 w 9745302"/>
                        <a:gd name="connsiteY4" fmla="*/ 0 h 907055"/>
                        <a:gd name="connsiteX5" fmla="*/ 4422471 w 9745302"/>
                        <a:gd name="connsiteY5" fmla="*/ 0 h 907055"/>
                        <a:gd name="connsiteX6" fmla="*/ 5277812 w 9745302"/>
                        <a:gd name="connsiteY6" fmla="*/ 0 h 907055"/>
                        <a:gd name="connsiteX7" fmla="*/ 6133154 w 9745302"/>
                        <a:gd name="connsiteY7" fmla="*/ 0 h 907055"/>
                        <a:gd name="connsiteX8" fmla="*/ 7258605 w 9745302"/>
                        <a:gd name="connsiteY8" fmla="*/ 0 h 907055"/>
                        <a:gd name="connsiteX9" fmla="*/ 8294018 w 9745302"/>
                        <a:gd name="connsiteY9" fmla="*/ 0 h 907055"/>
                        <a:gd name="connsiteX10" fmla="*/ 9374452 w 9745302"/>
                        <a:gd name="connsiteY10" fmla="*/ 0 h 907055"/>
                        <a:gd name="connsiteX11" fmla="*/ 9745302 w 9745302"/>
                        <a:gd name="connsiteY11" fmla="*/ 151178 h 907055"/>
                        <a:gd name="connsiteX12" fmla="*/ 9745302 w 9745302"/>
                        <a:gd name="connsiteY12" fmla="*/ 453527 h 907055"/>
                        <a:gd name="connsiteX13" fmla="*/ 9745302 w 9745302"/>
                        <a:gd name="connsiteY13" fmla="*/ 755876 h 907055"/>
                        <a:gd name="connsiteX14" fmla="*/ 9374452 w 9745302"/>
                        <a:gd name="connsiteY14" fmla="*/ 907055 h 907055"/>
                        <a:gd name="connsiteX15" fmla="*/ 8519110 w 9745302"/>
                        <a:gd name="connsiteY15" fmla="*/ 907055 h 907055"/>
                        <a:gd name="connsiteX16" fmla="*/ 7393659 w 9745302"/>
                        <a:gd name="connsiteY16" fmla="*/ 907055 h 907055"/>
                        <a:gd name="connsiteX17" fmla="*/ 6178173 w 9745302"/>
                        <a:gd name="connsiteY17" fmla="*/ 907055 h 907055"/>
                        <a:gd name="connsiteX18" fmla="*/ 5570430 w 9745302"/>
                        <a:gd name="connsiteY18" fmla="*/ 907055 h 907055"/>
                        <a:gd name="connsiteX19" fmla="*/ 4962686 w 9745302"/>
                        <a:gd name="connsiteY19" fmla="*/ 907055 h 907055"/>
                        <a:gd name="connsiteX20" fmla="*/ 3927272 w 9745302"/>
                        <a:gd name="connsiteY20" fmla="*/ 907055 h 907055"/>
                        <a:gd name="connsiteX21" fmla="*/ 3454583 w 9745302"/>
                        <a:gd name="connsiteY21" fmla="*/ 907055 h 907055"/>
                        <a:gd name="connsiteX22" fmla="*/ 2981893 w 9745302"/>
                        <a:gd name="connsiteY22" fmla="*/ 907055 h 907055"/>
                        <a:gd name="connsiteX23" fmla="*/ 2126552 w 9745302"/>
                        <a:gd name="connsiteY23" fmla="*/ 907055 h 907055"/>
                        <a:gd name="connsiteX24" fmla="*/ 370849 w 9745302"/>
                        <a:gd name="connsiteY24" fmla="*/ 907055 h 907055"/>
                        <a:gd name="connsiteX25" fmla="*/ 0 w 9745302"/>
                        <a:gd name="connsiteY25" fmla="*/ 755876 h 907055"/>
                        <a:gd name="connsiteX26" fmla="*/ 0 w 9745302"/>
                        <a:gd name="connsiteY26" fmla="*/ 465621 h 907055"/>
                        <a:gd name="connsiteX27" fmla="*/ 0 w 9745302"/>
                        <a:gd name="connsiteY27" fmla="*/ 151178 h 9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45302" h="907055" fill="none" extrusionOk="0">
                          <a:moveTo>
                            <a:pt x="0" y="151178"/>
                          </a:moveTo>
                          <a:cubicBezTo>
                            <a:pt x="16326" y="45570"/>
                            <a:pt x="170314" y="41205"/>
                            <a:pt x="370849" y="0"/>
                          </a:cubicBezTo>
                          <a:cubicBezTo>
                            <a:pt x="766482" y="-4070"/>
                            <a:pt x="828294" y="-19526"/>
                            <a:pt x="1226191" y="0"/>
                          </a:cubicBezTo>
                          <a:cubicBezTo>
                            <a:pt x="1630902" y="32685"/>
                            <a:pt x="1837980" y="-38379"/>
                            <a:pt x="2171569" y="0"/>
                          </a:cubicBezTo>
                          <a:cubicBezTo>
                            <a:pt x="2405422" y="-15223"/>
                            <a:pt x="3188914" y="-22710"/>
                            <a:pt x="3477092" y="0"/>
                          </a:cubicBezTo>
                          <a:cubicBezTo>
                            <a:pt x="3808548" y="-563"/>
                            <a:pt x="4238053" y="-9628"/>
                            <a:pt x="4782615" y="0"/>
                          </a:cubicBezTo>
                          <a:cubicBezTo>
                            <a:pt x="5357816" y="-14756"/>
                            <a:pt x="5493606" y="-14917"/>
                            <a:pt x="5727992" y="0"/>
                          </a:cubicBezTo>
                          <a:cubicBezTo>
                            <a:pt x="5941250" y="5407"/>
                            <a:pt x="6360028" y="66057"/>
                            <a:pt x="6853443" y="0"/>
                          </a:cubicBezTo>
                          <a:cubicBezTo>
                            <a:pt x="7316460" y="-9392"/>
                            <a:pt x="7538699" y="-1693"/>
                            <a:pt x="8158966" y="0"/>
                          </a:cubicBezTo>
                          <a:cubicBezTo>
                            <a:pt x="8812292" y="45645"/>
                            <a:pt x="9037794" y="-24503"/>
                            <a:pt x="9374452" y="0"/>
                          </a:cubicBezTo>
                          <a:cubicBezTo>
                            <a:pt x="9603153" y="-7485"/>
                            <a:pt x="9739594" y="45869"/>
                            <a:pt x="9745302" y="151178"/>
                          </a:cubicBezTo>
                          <a:cubicBezTo>
                            <a:pt x="9728875" y="307797"/>
                            <a:pt x="9735151" y="332125"/>
                            <a:pt x="9745302" y="459574"/>
                          </a:cubicBezTo>
                          <a:cubicBezTo>
                            <a:pt x="9753427" y="599757"/>
                            <a:pt x="9731793" y="653931"/>
                            <a:pt x="9745302" y="755876"/>
                          </a:cubicBezTo>
                          <a:cubicBezTo>
                            <a:pt x="9732794" y="855660"/>
                            <a:pt x="9595033" y="927439"/>
                            <a:pt x="9374452" y="907055"/>
                          </a:cubicBezTo>
                          <a:cubicBezTo>
                            <a:pt x="8928370" y="895462"/>
                            <a:pt x="8354323" y="868787"/>
                            <a:pt x="8068929" y="907055"/>
                          </a:cubicBezTo>
                          <a:cubicBezTo>
                            <a:pt x="7753516" y="915708"/>
                            <a:pt x="7327835" y="890837"/>
                            <a:pt x="7033515" y="907055"/>
                          </a:cubicBezTo>
                          <a:cubicBezTo>
                            <a:pt x="6792677" y="979915"/>
                            <a:pt x="6285087" y="869832"/>
                            <a:pt x="5727992" y="907055"/>
                          </a:cubicBezTo>
                          <a:cubicBezTo>
                            <a:pt x="5142104" y="884636"/>
                            <a:pt x="5041525" y="927428"/>
                            <a:pt x="4872651" y="907055"/>
                          </a:cubicBezTo>
                          <a:cubicBezTo>
                            <a:pt x="4728803" y="870497"/>
                            <a:pt x="4042848" y="937314"/>
                            <a:pt x="3747200" y="907055"/>
                          </a:cubicBezTo>
                          <a:cubicBezTo>
                            <a:pt x="3453828" y="960751"/>
                            <a:pt x="3179869" y="937336"/>
                            <a:pt x="2621751" y="907055"/>
                          </a:cubicBezTo>
                          <a:cubicBezTo>
                            <a:pt x="2068562" y="894461"/>
                            <a:pt x="2090235" y="900524"/>
                            <a:pt x="1766408" y="907055"/>
                          </a:cubicBezTo>
                          <a:cubicBezTo>
                            <a:pt x="1417425" y="956189"/>
                            <a:pt x="598188" y="928677"/>
                            <a:pt x="370849" y="907055"/>
                          </a:cubicBezTo>
                          <a:cubicBezTo>
                            <a:pt x="126985" y="909271"/>
                            <a:pt x="-10739" y="822473"/>
                            <a:pt x="0" y="755876"/>
                          </a:cubicBezTo>
                          <a:cubicBezTo>
                            <a:pt x="25790" y="664900"/>
                            <a:pt x="14157" y="577117"/>
                            <a:pt x="0" y="459574"/>
                          </a:cubicBezTo>
                          <a:cubicBezTo>
                            <a:pt x="-9210" y="331151"/>
                            <a:pt x="-8160" y="264603"/>
                            <a:pt x="0" y="151178"/>
                          </a:cubicBezTo>
                          <a:close/>
                        </a:path>
                        <a:path w="9745302" h="907055" stroke="0" extrusionOk="0">
                          <a:moveTo>
                            <a:pt x="0" y="151178"/>
                          </a:moveTo>
                          <a:cubicBezTo>
                            <a:pt x="16886" y="96650"/>
                            <a:pt x="202371" y="16906"/>
                            <a:pt x="370849" y="0"/>
                          </a:cubicBezTo>
                          <a:cubicBezTo>
                            <a:pt x="704673" y="4583"/>
                            <a:pt x="1192154" y="-15028"/>
                            <a:pt x="1586335" y="0"/>
                          </a:cubicBezTo>
                          <a:cubicBezTo>
                            <a:pt x="1919874" y="-1906"/>
                            <a:pt x="2220046" y="25665"/>
                            <a:pt x="2621751" y="0"/>
                          </a:cubicBezTo>
                          <a:cubicBezTo>
                            <a:pt x="3014085" y="-6878"/>
                            <a:pt x="3061188" y="-11092"/>
                            <a:pt x="3477092" y="0"/>
                          </a:cubicBezTo>
                          <a:cubicBezTo>
                            <a:pt x="3875315" y="49010"/>
                            <a:pt x="4202364" y="37388"/>
                            <a:pt x="4422471" y="0"/>
                          </a:cubicBezTo>
                          <a:cubicBezTo>
                            <a:pt x="4666226" y="-16192"/>
                            <a:pt x="5002720" y="-63907"/>
                            <a:pt x="5277812" y="0"/>
                          </a:cubicBezTo>
                          <a:cubicBezTo>
                            <a:pt x="5626667" y="37559"/>
                            <a:pt x="5908056" y="-27897"/>
                            <a:pt x="6133154" y="0"/>
                          </a:cubicBezTo>
                          <a:cubicBezTo>
                            <a:pt x="6390139" y="14280"/>
                            <a:pt x="6832481" y="8261"/>
                            <a:pt x="7258605" y="0"/>
                          </a:cubicBezTo>
                          <a:cubicBezTo>
                            <a:pt x="7798774" y="37788"/>
                            <a:pt x="8079984" y="41127"/>
                            <a:pt x="8294018" y="0"/>
                          </a:cubicBezTo>
                          <a:cubicBezTo>
                            <a:pt x="8512597" y="-109719"/>
                            <a:pt x="9037957" y="68112"/>
                            <a:pt x="9374452" y="0"/>
                          </a:cubicBezTo>
                          <a:cubicBezTo>
                            <a:pt x="9576482" y="-13861"/>
                            <a:pt x="9759599" y="64359"/>
                            <a:pt x="9745302" y="151178"/>
                          </a:cubicBezTo>
                          <a:cubicBezTo>
                            <a:pt x="9737429" y="230252"/>
                            <a:pt x="9745157" y="315237"/>
                            <a:pt x="9745302" y="453527"/>
                          </a:cubicBezTo>
                          <a:cubicBezTo>
                            <a:pt x="9737421" y="594182"/>
                            <a:pt x="9731373" y="633066"/>
                            <a:pt x="9745302" y="755876"/>
                          </a:cubicBezTo>
                          <a:cubicBezTo>
                            <a:pt x="9733786" y="831950"/>
                            <a:pt x="9623371" y="931735"/>
                            <a:pt x="9374452" y="907055"/>
                          </a:cubicBezTo>
                          <a:cubicBezTo>
                            <a:pt x="9213698" y="910916"/>
                            <a:pt x="8894969" y="976626"/>
                            <a:pt x="8519110" y="907055"/>
                          </a:cubicBezTo>
                          <a:cubicBezTo>
                            <a:pt x="8165981" y="911833"/>
                            <a:pt x="7692884" y="916786"/>
                            <a:pt x="7393659" y="907055"/>
                          </a:cubicBezTo>
                          <a:cubicBezTo>
                            <a:pt x="7014164" y="967530"/>
                            <a:pt x="6514208" y="921438"/>
                            <a:pt x="6178173" y="907055"/>
                          </a:cubicBezTo>
                          <a:cubicBezTo>
                            <a:pt x="5945105" y="912138"/>
                            <a:pt x="5810202" y="902795"/>
                            <a:pt x="5570430" y="907055"/>
                          </a:cubicBezTo>
                          <a:cubicBezTo>
                            <a:pt x="5330658" y="911315"/>
                            <a:pt x="5145124" y="925898"/>
                            <a:pt x="4962686" y="907055"/>
                          </a:cubicBezTo>
                          <a:cubicBezTo>
                            <a:pt x="4612821" y="928021"/>
                            <a:pt x="4203579" y="910941"/>
                            <a:pt x="3927272" y="907055"/>
                          </a:cubicBezTo>
                          <a:cubicBezTo>
                            <a:pt x="3770775" y="905022"/>
                            <a:pt x="3604165" y="929878"/>
                            <a:pt x="3454583" y="907055"/>
                          </a:cubicBezTo>
                          <a:cubicBezTo>
                            <a:pt x="3305001" y="884232"/>
                            <a:pt x="3196544" y="917976"/>
                            <a:pt x="2981893" y="907055"/>
                          </a:cubicBezTo>
                          <a:cubicBezTo>
                            <a:pt x="2744577" y="924980"/>
                            <a:pt x="2487400" y="911948"/>
                            <a:pt x="2126552" y="907055"/>
                          </a:cubicBezTo>
                          <a:cubicBezTo>
                            <a:pt x="1793415" y="968501"/>
                            <a:pt x="1013403" y="913320"/>
                            <a:pt x="370849" y="907055"/>
                          </a:cubicBezTo>
                          <a:cubicBezTo>
                            <a:pt x="155295" y="915071"/>
                            <a:pt x="-6983" y="830028"/>
                            <a:pt x="0" y="755876"/>
                          </a:cubicBezTo>
                          <a:cubicBezTo>
                            <a:pt x="12419" y="666488"/>
                            <a:pt x="-441" y="556507"/>
                            <a:pt x="0" y="465621"/>
                          </a:cubicBezTo>
                          <a:cubicBezTo>
                            <a:pt x="-1519" y="372919"/>
                            <a:pt x="-11723" y="308088"/>
                            <a:pt x="0" y="151178"/>
                          </a:cubicBezTo>
                          <a:close/>
                        </a:path>
                        <a:path w="9745302" h="907055" fill="none" stroke="0" extrusionOk="0">
                          <a:moveTo>
                            <a:pt x="0" y="151178"/>
                          </a:moveTo>
                          <a:cubicBezTo>
                            <a:pt x="20806" y="88470"/>
                            <a:pt x="200550" y="33986"/>
                            <a:pt x="370849" y="0"/>
                          </a:cubicBezTo>
                          <a:cubicBezTo>
                            <a:pt x="762837" y="-5278"/>
                            <a:pt x="818650" y="-13267"/>
                            <a:pt x="1226191" y="0"/>
                          </a:cubicBezTo>
                          <a:cubicBezTo>
                            <a:pt x="1609066" y="15794"/>
                            <a:pt x="1914947" y="-66599"/>
                            <a:pt x="2171569" y="0"/>
                          </a:cubicBezTo>
                          <a:cubicBezTo>
                            <a:pt x="2466541" y="55256"/>
                            <a:pt x="3200573" y="33706"/>
                            <a:pt x="3477092" y="0"/>
                          </a:cubicBezTo>
                          <a:cubicBezTo>
                            <a:pt x="3779108" y="2794"/>
                            <a:pt x="4124664" y="-36146"/>
                            <a:pt x="4782615" y="0"/>
                          </a:cubicBezTo>
                          <a:cubicBezTo>
                            <a:pt x="5364705" y="-16383"/>
                            <a:pt x="5467341" y="-33262"/>
                            <a:pt x="5727992" y="0"/>
                          </a:cubicBezTo>
                          <a:cubicBezTo>
                            <a:pt x="5918454" y="31091"/>
                            <a:pt x="6345589" y="-25091"/>
                            <a:pt x="6853443" y="0"/>
                          </a:cubicBezTo>
                          <a:cubicBezTo>
                            <a:pt x="7308024" y="-32555"/>
                            <a:pt x="7579961" y="-21805"/>
                            <a:pt x="8158966" y="0"/>
                          </a:cubicBezTo>
                          <a:cubicBezTo>
                            <a:pt x="8779919" y="24796"/>
                            <a:pt x="9082194" y="-26265"/>
                            <a:pt x="9374452" y="0"/>
                          </a:cubicBezTo>
                          <a:cubicBezTo>
                            <a:pt x="9596319" y="9440"/>
                            <a:pt x="9734767" y="60276"/>
                            <a:pt x="9745302" y="151178"/>
                          </a:cubicBezTo>
                          <a:cubicBezTo>
                            <a:pt x="9724735" y="301036"/>
                            <a:pt x="9735189" y="326933"/>
                            <a:pt x="9745302" y="459574"/>
                          </a:cubicBezTo>
                          <a:cubicBezTo>
                            <a:pt x="9762488" y="591981"/>
                            <a:pt x="9728417" y="639459"/>
                            <a:pt x="9745302" y="755876"/>
                          </a:cubicBezTo>
                          <a:cubicBezTo>
                            <a:pt x="9694274" y="803959"/>
                            <a:pt x="9589798" y="919410"/>
                            <a:pt x="9374452" y="907055"/>
                          </a:cubicBezTo>
                          <a:cubicBezTo>
                            <a:pt x="8926163" y="837486"/>
                            <a:pt x="8361523" y="865603"/>
                            <a:pt x="8068929" y="907055"/>
                          </a:cubicBezTo>
                          <a:cubicBezTo>
                            <a:pt x="7772334" y="909868"/>
                            <a:pt x="7321288" y="964885"/>
                            <a:pt x="7033515" y="907055"/>
                          </a:cubicBezTo>
                          <a:cubicBezTo>
                            <a:pt x="6769276" y="890634"/>
                            <a:pt x="6239332" y="983449"/>
                            <a:pt x="5727992" y="907055"/>
                          </a:cubicBezTo>
                          <a:cubicBezTo>
                            <a:pt x="5144165" y="887988"/>
                            <a:pt x="5060429" y="919537"/>
                            <a:pt x="4872651" y="907055"/>
                          </a:cubicBezTo>
                          <a:cubicBezTo>
                            <a:pt x="4659391" y="862637"/>
                            <a:pt x="4012820" y="906943"/>
                            <a:pt x="3747200" y="907055"/>
                          </a:cubicBezTo>
                          <a:cubicBezTo>
                            <a:pt x="3430794" y="925561"/>
                            <a:pt x="3128657" y="921207"/>
                            <a:pt x="2621751" y="907055"/>
                          </a:cubicBezTo>
                          <a:cubicBezTo>
                            <a:pt x="2066674" y="893067"/>
                            <a:pt x="2093780" y="898572"/>
                            <a:pt x="1766408" y="907055"/>
                          </a:cubicBezTo>
                          <a:cubicBezTo>
                            <a:pt x="1456087" y="929039"/>
                            <a:pt x="688532" y="880202"/>
                            <a:pt x="370849" y="907055"/>
                          </a:cubicBezTo>
                          <a:cubicBezTo>
                            <a:pt x="106421" y="912085"/>
                            <a:pt x="-25053" y="853307"/>
                            <a:pt x="0" y="755876"/>
                          </a:cubicBezTo>
                          <a:cubicBezTo>
                            <a:pt x="41035" y="674633"/>
                            <a:pt x="23178" y="586061"/>
                            <a:pt x="0" y="459574"/>
                          </a:cubicBezTo>
                          <a:cubicBezTo>
                            <a:pt x="-19640" y="341541"/>
                            <a:pt x="1260" y="271192"/>
                            <a:pt x="0" y="1511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25" name="TextBox 24">
              <a:extLst>
                <a:ext uri="{FF2B5EF4-FFF2-40B4-BE49-F238E27FC236}">
                  <a16:creationId xmlns:a16="http://schemas.microsoft.com/office/drawing/2014/main" id="{79D2C2F7-E9F8-5546-8F51-13770FDC8189}"/>
                </a:ext>
              </a:extLst>
            </p:cNvPr>
            <p:cNvSpPr txBox="1"/>
            <p:nvPr/>
          </p:nvSpPr>
          <p:spPr>
            <a:xfrm>
              <a:off x="-3508223" y="3909533"/>
              <a:ext cx="52944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224E4A"/>
                  </a:solidFill>
                  <a:latin typeface="Cambria" panose="02040503050406030204" pitchFamily="18" charset="0"/>
                </a:rPr>
                <a:t>Chỉ</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cần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lắng</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nghe</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nhận</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xét</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của</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bố</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mẹ</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về</a:t>
              </a:r>
              <a:r>
                <a:rPr lang="en-US" sz="2800" b="1" i="1" dirty="0">
                  <a:solidFill>
                    <a:srgbClr val="224E4A"/>
                  </a:solidFill>
                  <a:latin typeface="Cambria" panose="02040503050406030204" pitchFamily="18" charset="0"/>
                </a:rPr>
                <a:t> </a:t>
              </a:r>
              <a:r>
                <a:rPr lang="en-US" sz="2800" b="1" i="1" dirty="0" err="1">
                  <a:solidFill>
                    <a:srgbClr val="224E4A"/>
                  </a:solidFill>
                  <a:latin typeface="Cambria" panose="02040503050406030204" pitchFamily="18" charset="0"/>
                </a:rPr>
                <a:t>mình</a:t>
              </a:r>
              <a:endParaRPr kumimoji="0" lang="en-US" sz="2800" b="1" i="1" u="none" strike="noStrike" kern="1200" cap="none" spc="0" normalizeH="0" baseline="0" noProof="0" dirty="0">
                <a:ln>
                  <a:noFill/>
                </a:ln>
                <a:solidFill>
                  <a:srgbClr val="224E4A"/>
                </a:solidFill>
                <a:effectLst/>
                <a:uLnTx/>
                <a:uFillTx/>
                <a:latin typeface="Cambria" panose="02040503050406030204" pitchFamily="18" charset="0"/>
              </a:endParaRPr>
            </a:p>
          </p:txBody>
        </p:sp>
      </p:grpSp>
      <p:sp>
        <p:nvSpPr>
          <p:cNvPr id="27" name="Heptagon 26">
            <a:extLst>
              <a:ext uri="{FF2B5EF4-FFF2-40B4-BE49-F238E27FC236}">
                <a16:creationId xmlns:a16="http://schemas.microsoft.com/office/drawing/2014/main" id="{806EB1C8-255D-AA48-9128-AC2F6A33EAF8}"/>
              </a:ext>
            </a:extLst>
          </p:cNvPr>
          <p:cNvSpPr/>
          <p:nvPr/>
        </p:nvSpPr>
        <p:spPr>
          <a:xfrm>
            <a:off x="10635697" y="2189473"/>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3</a:t>
            </a:r>
          </a:p>
        </p:txBody>
      </p:sp>
      <p:sp>
        <p:nvSpPr>
          <p:cNvPr id="28" name="Heptagon 27">
            <a:extLst>
              <a:ext uri="{FF2B5EF4-FFF2-40B4-BE49-F238E27FC236}">
                <a16:creationId xmlns:a16="http://schemas.microsoft.com/office/drawing/2014/main" id="{A27FDC86-87E9-4E40-A3D5-28EC57684014}"/>
              </a:ext>
            </a:extLst>
          </p:cNvPr>
          <p:cNvSpPr/>
          <p:nvPr/>
        </p:nvSpPr>
        <p:spPr>
          <a:xfrm>
            <a:off x="10654326" y="3829435"/>
            <a:ext cx="849087" cy="839093"/>
          </a:xfrm>
          <a:prstGeom prst="hept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t>5</a:t>
            </a:r>
          </a:p>
        </p:txBody>
      </p:sp>
      <p:sp>
        <p:nvSpPr>
          <p:cNvPr id="30" name="TextBox 29">
            <a:extLst>
              <a:ext uri="{FF2B5EF4-FFF2-40B4-BE49-F238E27FC236}">
                <a16:creationId xmlns:a16="http://schemas.microsoft.com/office/drawing/2014/main" id="{1C902EE9-6419-B949-B850-3B39FAF78788}"/>
              </a:ext>
            </a:extLst>
          </p:cNvPr>
          <p:cNvSpPr txBox="1"/>
          <p:nvPr/>
        </p:nvSpPr>
        <p:spPr>
          <a:xfrm>
            <a:off x="952600" y="884478"/>
            <a:ext cx="10651570"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1" dirty="0" err="1">
                <a:solidFill>
                  <a:srgbClr val="224E4A"/>
                </a:solidFill>
                <a:latin typeface="Cambria" panose="02040503050406030204" pitchFamily="18" charset="0"/>
              </a:rPr>
              <a:t>Không</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đồng</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tình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với</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nội</a:t>
            </a:r>
            <a:r>
              <a:rPr lang="en-US" sz="3400" b="1" i="1" dirty="0">
                <a:solidFill>
                  <a:srgbClr val="224E4A"/>
                </a:solidFill>
                <a:latin typeface="Cambria" panose="02040503050406030204" pitchFamily="18" charset="0"/>
              </a:rPr>
              <a:t> dung 3, 5 </a:t>
            </a:r>
            <a:r>
              <a:rPr lang="en-US" sz="3400" b="1" i="1" dirty="0" err="1">
                <a:solidFill>
                  <a:srgbClr val="224E4A"/>
                </a:solidFill>
                <a:latin typeface="Cambria" panose="02040503050406030204" pitchFamily="18" charset="0"/>
              </a:rPr>
              <a:t>về</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cách</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khám</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phá</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bản</a:t>
            </a:r>
            <a:r>
              <a:rPr lang="en-US" sz="3400" b="1" i="1" dirty="0">
                <a:solidFill>
                  <a:srgbClr val="224E4A"/>
                </a:solidFill>
                <a:latin typeface="Cambria" panose="02040503050406030204" pitchFamily="18" charset="0"/>
              </a:rPr>
              <a:t> </a:t>
            </a:r>
            <a:r>
              <a:rPr lang="en-US" sz="3400" b="1" i="1" dirty="0" err="1">
                <a:solidFill>
                  <a:srgbClr val="224E4A"/>
                </a:solidFill>
                <a:latin typeface="Cambria" panose="02040503050406030204" pitchFamily="18" charset="0"/>
              </a:rPr>
              <a:t>thân</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sp>
        <p:nvSpPr>
          <p:cNvPr id="31" name="Rectangle 30">
            <a:extLst>
              <a:ext uri="{FF2B5EF4-FFF2-40B4-BE49-F238E27FC236}">
                <a16:creationId xmlns:a16="http://schemas.microsoft.com/office/drawing/2014/main" id="{0F4F13B8-E365-0744-8896-3DEAE4DE1193}"/>
              </a:ext>
            </a:extLst>
          </p:cNvPr>
          <p:cNvSpPr/>
          <p:nvPr/>
        </p:nvSpPr>
        <p:spPr>
          <a:xfrm>
            <a:off x="952600" y="3429000"/>
            <a:ext cx="10172598" cy="2419539"/>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Cambria" panose="02040503050406030204" pitchFamily="18" charset="0"/>
              </a:rPr>
              <a:t>Ý kiến nhận xét của bố mẹ cũng rất quan trọng tuy nhiên cần lắng nghe nhận xét từ nhiều người khác nhau như thầy cô, bạn bè, anh chị… sẽ cho chúng ta nhiều cách nhìn nhận, nhiều góc nhìn khác nhau để từ đó sẽ có những điều chỉnh phù hợp giúp bản thân không ngừng tiến bộ.</a:t>
            </a:r>
            <a:endParaRPr lang="en-VN" sz="3200" dirty="0">
              <a:solidFill>
                <a:schemeClr val="bg1"/>
              </a:solidFill>
              <a:latin typeface="Cambria" panose="02040503050406030204" pitchFamily="18" charset="0"/>
            </a:endParaRPr>
          </a:p>
        </p:txBody>
      </p:sp>
      <p:sp>
        <p:nvSpPr>
          <p:cNvPr id="32" name="Rectangle 31">
            <a:extLst>
              <a:ext uri="{FF2B5EF4-FFF2-40B4-BE49-F238E27FC236}">
                <a16:creationId xmlns:a16="http://schemas.microsoft.com/office/drawing/2014/main" id="{9184266C-C300-BC46-B9B3-AE0CEB47F1AE}"/>
              </a:ext>
            </a:extLst>
          </p:cNvPr>
          <p:cNvSpPr/>
          <p:nvPr/>
        </p:nvSpPr>
        <p:spPr>
          <a:xfrm>
            <a:off x="1314938" y="1931437"/>
            <a:ext cx="9745302" cy="1450735"/>
          </a:xfrm>
          <a:prstGeom prst="rect">
            <a:avLst/>
          </a:prstGeom>
          <a:solidFill>
            <a:srgbClr val="E75B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bg1"/>
                </a:solidFill>
                <a:effectLst/>
                <a:latin typeface="Cambria" panose="02040503050406030204" pitchFamily="18" charset="0"/>
              </a:rPr>
              <a:t>Chúng ta có thể tự tìm ra những điểm mạnh, điểm yếu của bản thân nhưng đó chỉ là cái nhìn chủ quan, chắc chắn không toàn diện như hỏi ý kiến của người khác.</a:t>
            </a:r>
            <a:endParaRPr lang="en-VN"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2295188872"/>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randombar(horizont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1" grpId="0" animBg="1"/>
      <p:bldP spid="31" grpId="1" animBg="1"/>
      <p:bldP spid="32" grpId="0" animBg="1"/>
      <p:bldP spid="32" grpId="1"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0</TotalTime>
  <Words>2580</Words>
  <Application>Microsoft Office PowerPoint</Application>
  <PresentationFormat>Widescreen</PresentationFormat>
  <Paragraphs>170</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等线</vt:lpstr>
      <vt:lpstr>#9Slide05 Claudia</vt:lpstr>
      <vt:lpstr>#9Slide05 Pattaya</vt:lpstr>
      <vt:lpstr>Arial</vt:lpstr>
      <vt:lpstr>Cambria</vt:lpstr>
      <vt:lpstr>Gill Sans MT</vt:lpstr>
      <vt:lpstr>Times New Roman</vt:lpstr>
      <vt:lpstr>UTM Avo</vt:lpstr>
      <vt:lpstr>UTM Fire House</vt:lpstr>
      <vt:lpstr>字魂131号-酷乐潮玩体</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3</cp:revision>
  <dcterms:created xsi:type="dcterms:W3CDTF">2025-02-15T12:49:45Z</dcterms:created>
  <dcterms:modified xsi:type="dcterms:W3CDTF">2025-02-15T12:51:15Z</dcterms:modified>
</cp:coreProperties>
</file>