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99" r:id="rId2"/>
    <p:sldId id="318" r:id="rId3"/>
    <p:sldId id="319" r:id="rId4"/>
    <p:sldId id="323" r:id="rId5"/>
    <p:sldId id="322" r:id="rId6"/>
    <p:sldId id="390" r:id="rId7"/>
    <p:sldId id="388" r:id="rId8"/>
    <p:sldId id="389" r:id="rId9"/>
    <p:sldId id="325" r:id="rId10"/>
    <p:sldId id="326" r:id="rId11"/>
    <p:sldId id="391" r:id="rId12"/>
    <p:sldId id="337" r:id="rId13"/>
    <p:sldId id="393" r:id="rId14"/>
    <p:sldId id="394" r:id="rId15"/>
    <p:sldId id="395" r:id="rId16"/>
    <p:sldId id="396" r:id="rId17"/>
    <p:sldId id="397" r:id="rId18"/>
    <p:sldId id="392" r:id="rId19"/>
    <p:sldId id="3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125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B8AA5-0A3D-D01B-5CFA-BA76C73D2C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425F17-9C4A-FFB4-CC0E-EC6C5C1D97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F51ED3-3F47-0BD6-2071-35BF60B355A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4A9A469-F6F3-9FE8-FEC8-9A56E0F907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0683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66BA329D-318E-7836-A58E-4BBFED635BAF}"/>
            </a:ext>
          </a:extLst>
        </p:cNvPr>
        <p:cNvGrpSpPr/>
        <p:nvPr/>
      </p:nvGrpSpPr>
      <p:grpSpPr>
        <a:xfrm>
          <a:off x="0" y="0"/>
          <a:ext cx="0" cy="0"/>
          <a:chOff x="0" y="0"/>
          <a:chExt cx="0" cy="0"/>
        </a:xfrm>
      </p:grpSpPr>
      <p:pic>
        <p:nvPicPr>
          <p:cNvPr id="5" name="图片 4" descr="组 3">
            <a:extLst>
              <a:ext uri="{FF2B5EF4-FFF2-40B4-BE49-F238E27FC236}">
                <a16:creationId xmlns:a16="http://schemas.microsoft.com/office/drawing/2014/main" id="{7A886AED-23DD-20BE-C5B8-9CD54108D3B1}"/>
              </a:ext>
            </a:extLst>
          </p:cNvPr>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a:extLst>
              <a:ext uri="{FF2B5EF4-FFF2-40B4-BE49-F238E27FC236}">
                <a16:creationId xmlns:a16="http://schemas.microsoft.com/office/drawing/2014/main" id="{1781A2D2-0846-22AB-E022-30EE8FC43057}"/>
              </a:ext>
            </a:extLst>
          </p:cNvPr>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a:extLst>
              <a:ext uri="{FF2B5EF4-FFF2-40B4-BE49-F238E27FC236}">
                <a16:creationId xmlns:a16="http://schemas.microsoft.com/office/drawing/2014/main" id="{C8CEC803-68BF-F469-3B44-41EAA5705C11}"/>
              </a:ext>
            </a:extLst>
          </p:cNvPr>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id="{5BBFA5A3-D052-F479-A7A9-656AE682A08C}"/>
              </a:ext>
            </a:extLst>
          </p:cNvPr>
          <p:cNvPicPr>
            <a:picLocks noChangeAspect="1"/>
          </p:cNvPicPr>
          <p:nvPr/>
        </p:nvPicPr>
        <p:blipFill>
          <a:blip r:embed="rId7"/>
          <a:stretch>
            <a:fillRect/>
          </a:stretch>
        </p:blipFill>
        <p:spPr>
          <a:xfrm>
            <a:off x="4464449" y="2000205"/>
            <a:ext cx="3078747" cy="1176630"/>
          </a:xfrm>
          <a:prstGeom prst="rect">
            <a:avLst/>
          </a:prstGeom>
        </p:spPr>
      </p:pic>
      <p:pic>
        <p:nvPicPr>
          <p:cNvPr id="3" name="Picture 2">
            <a:extLst>
              <a:ext uri="{FF2B5EF4-FFF2-40B4-BE49-F238E27FC236}">
                <a16:creationId xmlns:a16="http://schemas.microsoft.com/office/drawing/2014/main" id="{D8D4CBBF-D02D-DA85-B0FC-BBCE514B6D1C}"/>
              </a:ext>
            </a:extLst>
          </p:cNvPr>
          <p:cNvPicPr>
            <a:picLocks noChangeAspect="1"/>
          </p:cNvPicPr>
          <p:nvPr/>
        </p:nvPicPr>
        <p:blipFill>
          <a:blip r:embed="rId8"/>
          <a:stretch>
            <a:fillRect/>
          </a:stretch>
        </p:blipFill>
        <p:spPr>
          <a:xfrm>
            <a:off x="2019064" y="2834843"/>
            <a:ext cx="8333954" cy="2853175"/>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8FFEF01E-94D1-9880-9F06-8F4980EAFB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6" y="0"/>
            <a:ext cx="1582558" cy="1493134"/>
          </a:xfrm>
          <a:prstGeom prst="ellipse">
            <a:avLst/>
          </a:prstGeom>
        </p:spPr>
      </p:pic>
      <p:sp>
        <p:nvSpPr>
          <p:cNvPr id="4" name="Hộp Văn bản 5">
            <a:extLst>
              <a:ext uri="{FF2B5EF4-FFF2-40B4-BE49-F238E27FC236}">
                <a16:creationId xmlns:a16="http://schemas.microsoft.com/office/drawing/2014/main" id="{DE1D82AE-DC3A-A040-744D-398708914D9D}"/>
              </a:ext>
            </a:extLst>
          </p:cNvPr>
          <p:cNvSpPr txBox="1"/>
          <p:nvPr/>
        </p:nvSpPr>
        <p:spPr>
          <a:xfrm>
            <a:off x="2198214" y="1292319"/>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6134271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542</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等线</vt:lpstr>
      <vt:lpstr>微软雅黑</vt:lpstr>
      <vt:lpstr>Arial</vt:lpstr>
      <vt:lpstr>Calibri</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51</cp:revision>
  <dcterms:created xsi:type="dcterms:W3CDTF">2022-10-30T11:14:27Z</dcterms:created>
  <dcterms:modified xsi:type="dcterms:W3CDTF">2025-02-15T12:33:59Z</dcterms:modified>
</cp:coreProperties>
</file>