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711" r:id="rId4"/>
  </p:sldMasterIdLst>
  <p:notesMasterIdLst>
    <p:notesMasterId r:id="rId11"/>
  </p:notesMasterIdLst>
  <p:sldIdLst>
    <p:sldId id="357" r:id="rId5"/>
    <p:sldId id="358" r:id="rId6"/>
    <p:sldId id="314" r:id="rId7"/>
    <p:sldId id="293" r:id="rId8"/>
    <p:sldId id="315" r:id="rId9"/>
    <p:sldId id="30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989FB-3084-4096-960D-B6325808A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7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7088-CF2E-9955-1CBD-4DEA9212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91BFAB-DF5E-A03B-473B-6F32785A6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9C6C08-1830-5A8B-6883-61120A49A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EBD52-ABCE-B361-761E-DBE0BCB85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1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14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46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165B33-3F73-94AE-F0CF-85F0B3E54D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B8A4D0-83DF-F443-EE61-109579480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BA86A7-77AC-7711-1F62-64CCB51DC3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9BAEAF-3422-6382-5B0B-ADAE75DAE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76200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1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Đạo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đức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97" y="305869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D62A3-C3A4-B21E-468F-0E231B50E0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240" y="1905802"/>
            <a:ext cx="7651767" cy="2389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0E7E9-2D6A-29B6-A450-595302DA0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5965" y="4047118"/>
            <a:ext cx="2450804" cy="1072989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6F9178-B13F-13F8-A14A-C8D1D8FD0C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0"/>
            <a:ext cx="1521731" cy="1521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6408-7E79-397D-60D7-412ACFA0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DC4E93-5A56-9D78-CFB0-39AADBF36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C4B057-F540-81A2-DE90-6800D0E8F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812598-D605-D131-A9D0-CBD15BAEEEB3}"/>
              </a:ext>
            </a:extLst>
          </p:cNvPr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9FAED-4FF8-AD6F-AD6D-7C3C73B08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3A38D9-F0AD-575D-1BAA-BE0ED0EB7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F0E5927F-2598-94B0-837B-55C69E8D9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1230379"/>
            <a:ext cx="4401589" cy="3608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22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4023362" y="472517"/>
              <a:ext cx="7202048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39547" y="443517"/>
              <a:ext cx="7585081" cy="1249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với các bức tranh 4, 5 vì thể hiện sự thờ ơ, không yêu thương quan tâm đến hàng xóm láng giềng.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3943350" y="787978"/>
            <a:ext cx="794385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274820" y="1500330"/>
            <a:ext cx="7202803" cy="3538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 ta </a:t>
            </a:r>
            <a:r>
              <a:rPr 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 ơ, khó chịu 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hàng xóm láng giềng.</a:t>
            </a:r>
            <a:endParaRPr lang="en-US" sz="3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93110" y="179451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132</Words>
  <Application>Microsoft Office PowerPoint</Application>
  <PresentationFormat>Widescreen</PresentationFormat>
  <Paragraphs>13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6" baseType="lpstr">
      <vt:lpstr>等线</vt:lpstr>
      <vt:lpstr>等线 Light</vt:lpstr>
      <vt:lpstr>微软雅黑</vt:lpstr>
      <vt:lpstr>#9Slide07 HoneyCream</vt:lpstr>
      <vt:lpstr>Arial</vt:lpstr>
      <vt:lpstr>Calibri</vt:lpstr>
      <vt:lpstr>Calibri Light</vt:lpstr>
      <vt:lpstr>Cambria</vt:lpstr>
      <vt:lpstr>Georgia</vt:lpstr>
      <vt:lpstr>SVN-Newton</vt:lpstr>
      <vt:lpstr>SVN-Ready</vt:lpstr>
      <vt:lpstr>Times New Roman</vt:lpstr>
      <vt:lpstr>Vogue-ExtraBold</vt:lpstr>
      <vt:lpstr>仓耳羽辰体-谷力 W05</vt:lpstr>
      <vt:lpstr>阿里妈妈刀隶体</vt:lpstr>
      <vt:lpstr>阿里巴巴普惠体</vt:lpstr>
      <vt:lpstr>Office 主题​​</vt:lpstr>
      <vt:lpstr>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2022-07-20T23:44:39Z</dcterms:created>
  <dcterms:modified xsi:type="dcterms:W3CDTF">2025-12-04T05:47:11Z</dcterms:modified>
</cp:coreProperties>
</file>