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02" r:id="rId3"/>
  </p:sldMasterIdLst>
  <p:notesMasterIdLst>
    <p:notesMasterId r:id="rId12"/>
  </p:notesMasterIdLst>
  <p:sldIdLst>
    <p:sldId id="357" r:id="rId4"/>
    <p:sldId id="265" r:id="rId5"/>
    <p:sldId id="271" r:id="rId6"/>
    <p:sldId id="267" r:id="rId7"/>
    <p:sldId id="268" r:id="rId8"/>
    <p:sldId id="373" r:id="rId9"/>
    <p:sldId id="374" r:id="rId10"/>
    <p:sldId id="3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579BA-C72C-4266-ABA9-7F7C6B611989}"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989FB-3084-4096-960D-B6325808A7F8}" type="slidenum">
              <a:rPr lang="en-US" smtClean="0"/>
              <a:t>‹#›</a:t>
            </a:fld>
            <a:endParaRPr lang="en-US"/>
          </a:p>
        </p:txBody>
      </p:sp>
    </p:spTree>
    <p:extLst>
      <p:ext uri="{BB962C8B-B14F-4D97-AF65-F5344CB8AC3E}">
        <p14:creationId xmlns:p14="http://schemas.microsoft.com/office/powerpoint/2010/main" val="129584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989FB-3084-4096-960D-B6325808A7F8}" type="slidenum">
              <a:rPr lang="en-US" smtClean="0"/>
              <a:t>1</a:t>
            </a:fld>
            <a:endParaRPr lang="en-US"/>
          </a:p>
        </p:txBody>
      </p:sp>
    </p:spTree>
    <p:extLst>
      <p:ext uri="{BB962C8B-B14F-4D97-AF65-F5344CB8AC3E}">
        <p14:creationId xmlns:p14="http://schemas.microsoft.com/office/powerpoint/2010/main" val="966476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083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857A2-2739-46F3-A027-13E95919758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18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716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677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facebook.com/groups/629898828017053" TargetMode="Externa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26F74D-B0E9-48A0-AF05-478B67D5D45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F3E3629-4186-4C92-8108-B9F6E2341F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F0077F0-9AB5-442D-B55D-96F689E9D137}"/>
              </a:ext>
            </a:extLst>
          </p:cNvPr>
          <p:cNvSpPr>
            <a:spLocks noGrp="1"/>
          </p:cNvSpPr>
          <p:nvPr>
            <p:ph type="dt" sz="half" idx="10"/>
          </p:nvPr>
        </p:nvSpPr>
        <p:spPr/>
        <p:txBody>
          <a:bodyPr/>
          <a:lstStyle/>
          <a:p>
            <a:fld id="{214BD72C-97CF-47E7-A098-2BB1320F13E8}"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2BC6474F-41B1-4AA4-B95B-297303C70D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D1B6B97-953B-476E-A79F-92A7CDD3FBBD}"/>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1661859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B3EA44-0A9D-4D23-A69E-E6A001BF192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8E45E13-BCD2-4BCD-9F32-167884DD0AA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7DCADC-B5E3-4471-840E-4661C0B04E8B}"/>
              </a:ext>
            </a:extLst>
          </p:cNvPr>
          <p:cNvSpPr>
            <a:spLocks noGrp="1"/>
          </p:cNvSpPr>
          <p:nvPr>
            <p:ph type="dt" sz="half" idx="10"/>
          </p:nvPr>
        </p:nvSpPr>
        <p:spPr/>
        <p:txBody>
          <a:bodyPr/>
          <a:lstStyle/>
          <a:p>
            <a:fld id="{214BD72C-97CF-47E7-A098-2BB1320F13E8}"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63C259BB-6471-4FC7-8D1B-86C3470BBC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5EB754-6D91-4826-B09F-71D849E7546A}"/>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1319669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9FA6D46-0B14-4F05-8D4E-D9E1839AD90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A2C84F7-FCED-40DB-B927-7AEB4FD8B77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D28B98-21F7-4F1B-9E84-ADB7EC9829F7}"/>
              </a:ext>
            </a:extLst>
          </p:cNvPr>
          <p:cNvSpPr>
            <a:spLocks noGrp="1"/>
          </p:cNvSpPr>
          <p:nvPr>
            <p:ph type="dt" sz="half" idx="10"/>
          </p:nvPr>
        </p:nvSpPr>
        <p:spPr/>
        <p:txBody>
          <a:bodyPr/>
          <a:lstStyle/>
          <a:p>
            <a:fld id="{214BD72C-97CF-47E7-A098-2BB1320F13E8}"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E4915199-E2C5-41F3-B5BF-BC774903CC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CB96E7-D9E0-4539-A893-48CB894D895D}"/>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152823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40080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964196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37278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6" name="矩形: 圆角 5">
            <a:extLst>
              <a:ext uri="{FF2B5EF4-FFF2-40B4-BE49-F238E27FC236}">
                <a16:creationId xmlns:a16="http://schemas.microsoft.com/office/drawing/2014/main" id="{8EE28CEB-71B8-07AA-67F1-CCA1D1828A5B}"/>
              </a:ext>
            </a:extLst>
          </p:cNvPr>
          <p:cNvSpPr/>
          <p:nvPr userDrawn="1"/>
        </p:nvSpPr>
        <p:spPr>
          <a:xfrm>
            <a:off x="423928" y="556259"/>
            <a:ext cx="11459438" cy="6102957"/>
          </a:xfrm>
          <a:prstGeom prst="roundRect">
            <a:avLst>
              <a:gd name="adj" fmla="val 5971"/>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4FE3F71D-A336-EA03-3B80-0E0F37D26E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6344" t="46180" r="50850" b="27528"/>
          <a:stretch/>
        </p:blipFill>
        <p:spPr>
          <a:xfrm>
            <a:off x="685651" y="543918"/>
            <a:ext cx="685800" cy="670461"/>
          </a:xfrm>
          <a:prstGeom prst="rect">
            <a:avLst/>
          </a:prstGeom>
        </p:spPr>
      </p:pic>
      <p:sp>
        <p:nvSpPr>
          <p:cNvPr id="2" name="TextBox 3">
            <a:extLst>
              <a:ext uri="{FF2B5EF4-FFF2-40B4-BE49-F238E27FC236}">
                <a16:creationId xmlns:a16="http://schemas.microsoft.com/office/drawing/2014/main" id="{6DB356B1-46EF-94E0-4780-0540A7BAAAF4}"/>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A5DB2647-D4C2-EEE7-E356-051BE48E323C}"/>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50000"/>
                  </a:schemeClr>
                </a:solidFill>
                <a:latin typeface="#9Slide07 HoneyCream" pitchFamily="2" charset="0"/>
              </a:rPr>
              <a:t>Măng</a:t>
            </a:r>
            <a:r>
              <a:rPr lang="en-US" sz="1100" b="0" dirty="0">
                <a:solidFill>
                  <a:schemeClr val="accent2">
                    <a:lumMod val="50000"/>
                  </a:schemeClr>
                </a:solidFill>
                <a:latin typeface="#9Slide07 HoneyCream" pitchFamily="2" charset="0"/>
              </a:rPr>
              <a:t> Non</a:t>
            </a:r>
          </a:p>
        </p:txBody>
      </p:sp>
      <p:pic>
        <p:nvPicPr>
          <p:cNvPr id="4" name="Picture 3">
            <a:extLst>
              <a:ext uri="{FF2B5EF4-FFF2-40B4-BE49-F238E27FC236}">
                <a16:creationId xmlns:a16="http://schemas.microsoft.com/office/drawing/2014/main" id="{00303AE8-6E4D-D33C-72EF-62ADB78F59F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8" name="Picture 7">
            <a:extLst>
              <a:ext uri="{FF2B5EF4-FFF2-40B4-BE49-F238E27FC236}">
                <a16:creationId xmlns:a16="http://schemas.microsoft.com/office/drawing/2014/main" id="{6283AD59-09CF-081F-FA04-E553AA8D35D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9" name="Picture 8">
            <a:extLst>
              <a:ext uri="{FF2B5EF4-FFF2-40B4-BE49-F238E27FC236}">
                <a16:creationId xmlns:a16="http://schemas.microsoft.com/office/drawing/2014/main" id="{B958D781-F87C-D316-66F3-AF61262BFFF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0" name="Picture 9">
            <a:extLst>
              <a:ext uri="{FF2B5EF4-FFF2-40B4-BE49-F238E27FC236}">
                <a16:creationId xmlns:a16="http://schemas.microsoft.com/office/drawing/2014/main" id="{F7267E93-DF69-E7A0-FB2D-3313C6DE1DC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1" name="Title 1">
            <a:extLst>
              <a:ext uri="{FF2B5EF4-FFF2-40B4-BE49-F238E27FC236}">
                <a16:creationId xmlns:a16="http://schemas.microsoft.com/office/drawing/2014/main" id="{76417BD9-4379-40B8-42A4-CC11EFE459E3}"/>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2" name="Title 1">
            <a:extLst>
              <a:ext uri="{FF2B5EF4-FFF2-40B4-BE49-F238E27FC236}">
                <a16:creationId xmlns:a16="http://schemas.microsoft.com/office/drawing/2014/main" id="{E8FFE942-1965-C7D1-B74C-990550387AB2}"/>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err="1">
                <a:solidFill>
                  <a:schemeClr val="tx1"/>
                </a:solidFill>
                <a:latin typeface="#9Slide07 HoneyCream" pitchFamily="2" charset="0"/>
              </a:rPr>
              <a:t>Măng</a:t>
            </a:r>
            <a:r>
              <a:rPr lang="en-US" sz="1600" b="0" dirty="0">
                <a:solidFill>
                  <a:schemeClr val="tx1"/>
                </a:solidFill>
                <a:latin typeface="#9Slide07 HoneyCream" pitchFamily="2" charset="0"/>
              </a:rPr>
              <a:t> Non</a:t>
            </a:r>
          </a:p>
        </p:txBody>
      </p:sp>
      <p:pic>
        <p:nvPicPr>
          <p:cNvPr id="13" name="Picture 12">
            <a:extLst>
              <a:ext uri="{FF2B5EF4-FFF2-40B4-BE49-F238E27FC236}">
                <a16:creationId xmlns:a16="http://schemas.microsoft.com/office/drawing/2014/main" id="{33F4A335-89CD-8423-32DA-2CF2C99C4115}"/>
              </a:ext>
            </a:extLst>
          </p:cNvPr>
          <p:cNvPicPr>
            <a:picLocks noChangeAspect="1"/>
          </p:cNvPicPr>
          <p:nvPr userDrawn="1"/>
        </p:nvPicPr>
        <p:blipFill>
          <a:blip r:embed="rId6"/>
          <a:stretch>
            <a:fillRect/>
          </a:stretch>
        </p:blipFill>
        <p:spPr>
          <a:xfrm>
            <a:off x="3245371" y="7825468"/>
            <a:ext cx="1203760" cy="1461947"/>
          </a:xfrm>
          <a:prstGeom prst="rect">
            <a:avLst/>
          </a:prstGeom>
        </p:spPr>
      </p:pic>
      <p:pic>
        <p:nvPicPr>
          <p:cNvPr id="14" name="Picture 13">
            <a:extLst>
              <a:ext uri="{FF2B5EF4-FFF2-40B4-BE49-F238E27FC236}">
                <a16:creationId xmlns:a16="http://schemas.microsoft.com/office/drawing/2014/main" id="{6B3BCA85-6C8C-AA2C-F4BF-CFE145926C42}"/>
              </a:ext>
            </a:extLst>
          </p:cNvPr>
          <p:cNvPicPr>
            <a:picLocks noChangeAspect="1"/>
          </p:cNvPicPr>
          <p:nvPr userDrawn="1"/>
        </p:nvPicPr>
        <p:blipFill>
          <a:blip r:embed="rId6"/>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35286969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547588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Rounded Rectangle 7"/>
          <p:cNvSpPr/>
          <p:nvPr userDrawn="1"/>
        </p:nvSpPr>
        <p:spPr>
          <a:xfrm>
            <a:off x="559359" y="2233246"/>
            <a:ext cx="11073283" cy="3577213"/>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7779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Rounded Rectangle 7"/>
          <p:cNvSpPr/>
          <p:nvPr userDrawn="1"/>
        </p:nvSpPr>
        <p:spPr>
          <a:xfrm>
            <a:off x="559359" y="401934"/>
            <a:ext cx="11073283" cy="6199833"/>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0573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84894"/>
          </a:xfrm>
          <a:prstGeom prst="rect">
            <a:avLst/>
          </a:prstGeom>
        </p:spPr>
      </p:pic>
    </p:spTree>
    <p:extLst>
      <p:ext uri="{BB962C8B-B14F-4D97-AF65-F5344CB8AC3E}">
        <p14:creationId xmlns:p14="http://schemas.microsoft.com/office/powerpoint/2010/main" val="1252786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D80725-6F0E-446C-B9FA-3E62A5295D6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7A6FA1B-3AE9-4EF9-8079-88725625228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8B4B028-D676-43A1-B01F-E939FB114272}"/>
              </a:ext>
            </a:extLst>
          </p:cNvPr>
          <p:cNvSpPr>
            <a:spLocks noGrp="1"/>
          </p:cNvSpPr>
          <p:nvPr>
            <p:ph type="dt" sz="half" idx="10"/>
          </p:nvPr>
        </p:nvSpPr>
        <p:spPr/>
        <p:txBody>
          <a:bodyPr/>
          <a:lstStyle/>
          <a:p>
            <a:fld id="{214BD72C-97CF-47E7-A098-2BB1320F13E8}"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4D008938-AEC3-4E98-81CA-E4D2ED89C6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C8BFF72-7D02-4128-8924-956A8D4700AA}"/>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3582601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38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03/12/2025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1236792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03/12/2025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2877453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03/12/2025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1723411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03/12/2025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1754578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92207D-66EC-411C-AE22-63FD2F92C714}" type="datetimeFigureOut">
              <a:rPr lang="vi-VN" smtClean="0"/>
              <a:t>03/12/2025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16FF2B-0584-4769-A092-1CB9B2E1DC19}" type="slidenum">
              <a:rPr lang="vi-VN" smtClean="0"/>
              <a:t>‹#›</a:t>
            </a:fld>
            <a:endParaRPr lang="vi-VN"/>
          </a:p>
        </p:txBody>
      </p:sp>
    </p:spTree>
    <p:extLst>
      <p:ext uri="{BB962C8B-B14F-4D97-AF65-F5344CB8AC3E}">
        <p14:creationId xmlns:p14="http://schemas.microsoft.com/office/powerpoint/2010/main" val="1925119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EB1E53-A19A-49A7-B0DC-CDEE8420494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8512239-5279-41B0-8E3F-614A6D4BB9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B12B34B-F7D0-4E8A-BDA3-FA14A424F748}"/>
              </a:ext>
            </a:extLst>
          </p:cNvPr>
          <p:cNvSpPr>
            <a:spLocks noGrp="1"/>
          </p:cNvSpPr>
          <p:nvPr>
            <p:ph type="dt" sz="half" idx="10"/>
          </p:nvPr>
        </p:nvSpPr>
        <p:spPr/>
        <p:txBody>
          <a:bodyPr/>
          <a:lstStyle/>
          <a:p>
            <a:fld id="{214BD72C-97CF-47E7-A098-2BB1320F13E8}"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3D1897E9-8D63-4E55-8D77-19332A0CCD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76AD07-6044-4C2F-AC33-7F4970BF3B91}"/>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1681995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BF0A54-42F5-4A11-B5DD-842DB22390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90521FC-BAB6-4EE5-BFCD-0775A2ADDDA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C7435B9-E7F9-47E5-BA9F-B026BF5BD7D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B876D37-D432-42B7-B87B-52CB2DCACA68}"/>
              </a:ext>
            </a:extLst>
          </p:cNvPr>
          <p:cNvSpPr>
            <a:spLocks noGrp="1"/>
          </p:cNvSpPr>
          <p:nvPr>
            <p:ph type="dt" sz="half" idx="10"/>
          </p:nvPr>
        </p:nvSpPr>
        <p:spPr/>
        <p:txBody>
          <a:bodyPr/>
          <a:lstStyle/>
          <a:p>
            <a:fld id="{214BD72C-97CF-47E7-A098-2BB1320F13E8}"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35F2F159-0547-4529-9808-A6934066E26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BF3491-C691-46DF-9320-E7C335706A69}"/>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2227146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B8A120-F50C-4488-994D-3C02E01D38B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FA48777-35EA-4F17-8AE1-41A578123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28302F4-DC6D-45C0-A754-1FD82343BB8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53A6ABF-53AB-4791-94F4-E62B0E900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5455962-A847-48BE-BB98-3F99EB62943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8A954E-A57A-4F5C-9F1C-7825B63357AE}"/>
              </a:ext>
            </a:extLst>
          </p:cNvPr>
          <p:cNvSpPr>
            <a:spLocks noGrp="1"/>
          </p:cNvSpPr>
          <p:nvPr>
            <p:ph type="dt" sz="half" idx="10"/>
          </p:nvPr>
        </p:nvSpPr>
        <p:spPr/>
        <p:txBody>
          <a:bodyPr/>
          <a:lstStyle/>
          <a:p>
            <a:fld id="{214BD72C-97CF-47E7-A098-2BB1320F13E8}" type="datetimeFigureOut">
              <a:rPr lang="zh-CN" altLang="en-US" smtClean="0"/>
              <a:t>2025/12/3</a:t>
            </a:fld>
            <a:endParaRPr lang="zh-CN" altLang="en-US"/>
          </a:p>
        </p:txBody>
      </p:sp>
      <p:sp>
        <p:nvSpPr>
          <p:cNvPr id="8" name="页脚占位符 7">
            <a:extLst>
              <a:ext uri="{FF2B5EF4-FFF2-40B4-BE49-F238E27FC236}">
                <a16:creationId xmlns:a16="http://schemas.microsoft.com/office/drawing/2014/main" id="{DEAAD35E-4C3E-4DAB-AF0E-25C36D6E54C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22AE2F3-4B57-4D89-A30E-A8EBDF839B87}"/>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1107362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6533BA-43D1-4114-8EC7-1E54AAADBFA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446B1D1-A97A-4109-A476-245A05B773BA}"/>
              </a:ext>
            </a:extLst>
          </p:cNvPr>
          <p:cNvSpPr>
            <a:spLocks noGrp="1"/>
          </p:cNvSpPr>
          <p:nvPr>
            <p:ph type="dt" sz="half" idx="10"/>
          </p:nvPr>
        </p:nvSpPr>
        <p:spPr/>
        <p:txBody>
          <a:bodyPr/>
          <a:lstStyle/>
          <a:p>
            <a:fld id="{214BD72C-97CF-47E7-A098-2BB1320F13E8}" type="datetimeFigureOut">
              <a:rPr lang="zh-CN" altLang="en-US" smtClean="0"/>
              <a:t>2025/12/3</a:t>
            </a:fld>
            <a:endParaRPr lang="zh-CN" altLang="en-US"/>
          </a:p>
        </p:txBody>
      </p:sp>
      <p:sp>
        <p:nvSpPr>
          <p:cNvPr id="4" name="页脚占位符 3">
            <a:extLst>
              <a:ext uri="{FF2B5EF4-FFF2-40B4-BE49-F238E27FC236}">
                <a16:creationId xmlns:a16="http://schemas.microsoft.com/office/drawing/2014/main" id="{871BBDAD-5EF5-4EEF-AEE6-F34942BBF5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78CD515-2A59-4079-A500-46A64B15AF71}"/>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2683666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727B8E8-B670-4D1F-B5AE-31EB7276F422}"/>
              </a:ext>
            </a:extLst>
          </p:cNvPr>
          <p:cNvSpPr>
            <a:spLocks noGrp="1"/>
          </p:cNvSpPr>
          <p:nvPr>
            <p:ph type="dt" sz="half" idx="10"/>
          </p:nvPr>
        </p:nvSpPr>
        <p:spPr/>
        <p:txBody>
          <a:bodyPr/>
          <a:lstStyle/>
          <a:p>
            <a:fld id="{214BD72C-97CF-47E7-A098-2BB1320F13E8}" type="datetimeFigureOut">
              <a:rPr lang="zh-CN" altLang="en-US" smtClean="0"/>
              <a:t>2025/12/3</a:t>
            </a:fld>
            <a:endParaRPr lang="zh-CN" altLang="en-US"/>
          </a:p>
        </p:txBody>
      </p:sp>
      <p:sp>
        <p:nvSpPr>
          <p:cNvPr id="3" name="页脚占位符 2">
            <a:extLst>
              <a:ext uri="{FF2B5EF4-FFF2-40B4-BE49-F238E27FC236}">
                <a16:creationId xmlns:a16="http://schemas.microsoft.com/office/drawing/2014/main" id="{ECA688EF-7691-418E-A172-9D6142F060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A4E38C0-25AA-47B2-8C51-900964E04098}"/>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3593454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1BC3D1-75C5-4C99-BC21-DBA36A66CAA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D439E76-9BA1-438D-9C12-B677965973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3DAFB73-5796-4AD9-B629-57E2FC25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DA304D7-66A0-4FFB-9BCC-21C70A09066E}"/>
              </a:ext>
            </a:extLst>
          </p:cNvPr>
          <p:cNvSpPr>
            <a:spLocks noGrp="1"/>
          </p:cNvSpPr>
          <p:nvPr>
            <p:ph type="dt" sz="half" idx="10"/>
          </p:nvPr>
        </p:nvSpPr>
        <p:spPr/>
        <p:txBody>
          <a:bodyPr/>
          <a:lstStyle/>
          <a:p>
            <a:fld id="{214BD72C-97CF-47E7-A098-2BB1320F13E8}"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0803B9DB-B9BE-41E0-89F8-69BD6FE957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C89641-4A75-4F99-92B2-9FC89A6324C9}"/>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1427573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0737C8-C274-415B-8BB2-CF95AA0D19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0EACCFB-BBAC-479C-9150-EED5E7A28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BDE7B8E-901E-4C13-8CDE-FBDF235AE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36980F5-0C40-46FF-90A0-479AE71D6EF2}"/>
              </a:ext>
            </a:extLst>
          </p:cNvPr>
          <p:cNvSpPr>
            <a:spLocks noGrp="1"/>
          </p:cNvSpPr>
          <p:nvPr>
            <p:ph type="dt" sz="half" idx="10"/>
          </p:nvPr>
        </p:nvSpPr>
        <p:spPr/>
        <p:txBody>
          <a:bodyPr/>
          <a:lstStyle/>
          <a:p>
            <a:fld id="{214BD72C-97CF-47E7-A098-2BB1320F13E8}"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1F33C01E-0A32-4A13-B651-67D5AE299AE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E6ABE16-09BF-4C2B-86BA-95559E532C29}"/>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2848649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8D88352-02E9-4371-9895-C0CA3D2584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0E8E7A6-F59A-4ECC-8C0F-B24DF1CD1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0EBFDB-AACC-4325-AC91-6DCA147A65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BD72C-97CF-47E7-A098-2BB1320F13E8}"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2D2797FE-4964-490A-9E6B-8C28C3D38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0C31204-FC1D-4B9D-B44B-BED970F94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45169-9330-402D-892A-84A9DF3BA245}" type="slidenum">
              <a:rPr lang="zh-CN" altLang="en-US" smtClean="0"/>
              <a:t>‹#›</a:t>
            </a:fld>
            <a:endParaRPr lang="zh-CN" altLang="en-US"/>
          </a:p>
        </p:txBody>
      </p:sp>
      <p:pic>
        <p:nvPicPr>
          <p:cNvPr id="8" name="Picture 7">
            <a:extLst>
              <a:ext uri="{FF2B5EF4-FFF2-40B4-BE49-F238E27FC236}">
                <a16:creationId xmlns:a16="http://schemas.microsoft.com/office/drawing/2014/main" id="{31DA7C18-19DF-3522-9EEB-D17837D768CA}"/>
              </a:ext>
            </a:extLst>
          </p:cNvPr>
          <p:cNvPicPr>
            <a:picLocks noChangeAspect="1"/>
          </p:cNvPicPr>
          <p:nvPr userDrawn="1"/>
        </p:nvPicPr>
        <p:blipFill>
          <a:blip r:embed="rId13"/>
          <a:stretch>
            <a:fillRect/>
          </a:stretch>
        </p:blipFill>
        <p:spPr>
          <a:xfrm>
            <a:off x="0" y="7961"/>
            <a:ext cx="12192000" cy="6842078"/>
          </a:xfrm>
          <a:prstGeom prst="rect">
            <a:avLst/>
          </a:prstGeom>
        </p:spPr>
      </p:pic>
      <p:pic>
        <p:nvPicPr>
          <p:cNvPr id="9" name="Picture 8" descr="A round pink circle with white text and a black background&#10;&#10;AI-generated content may be incorrect.">
            <a:extLst>
              <a:ext uri="{FF2B5EF4-FFF2-40B4-BE49-F238E27FC236}">
                <a16:creationId xmlns:a16="http://schemas.microsoft.com/office/drawing/2014/main" id="{92F22151-D596-521B-07A1-0FD1FDBD344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29103" y="76200"/>
            <a:ext cx="1435021" cy="1435021"/>
          </a:xfrm>
          <a:prstGeom prst="rect">
            <a:avLst/>
          </a:prstGeom>
        </p:spPr>
      </p:pic>
    </p:spTree>
    <p:extLst>
      <p:ext uri="{BB962C8B-B14F-4D97-AF65-F5344CB8AC3E}">
        <p14:creationId xmlns:p14="http://schemas.microsoft.com/office/powerpoint/2010/main" val="3072680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FA9BAEAF-3422-6382-5B0B-ADAE75DAE7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29103" y="76200"/>
            <a:ext cx="1435021" cy="1435021"/>
          </a:xfrm>
          <a:prstGeom prst="rect">
            <a:avLst/>
          </a:prstGeom>
        </p:spPr>
      </p:pic>
    </p:spTree>
    <p:extLst>
      <p:ext uri="{BB962C8B-B14F-4D97-AF65-F5344CB8AC3E}">
        <p14:creationId xmlns:p14="http://schemas.microsoft.com/office/powerpoint/2010/main" val="233495674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6153AD65-4098-0CBE-D8FC-B43729D4D0EE}"/>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21220" y="94594"/>
            <a:ext cx="1374586" cy="1374586"/>
          </a:xfrm>
          <a:prstGeom prst="rect">
            <a:avLst/>
          </a:prstGeom>
        </p:spPr>
      </p:pic>
    </p:spTree>
    <p:extLst>
      <p:ext uri="{BB962C8B-B14F-4D97-AF65-F5344CB8AC3E}">
        <p14:creationId xmlns:p14="http://schemas.microsoft.com/office/powerpoint/2010/main" val="26478246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dirty="0" err="1">
                    <a:solidFill>
                      <a:prstClr val="white"/>
                    </a:solidFill>
                    <a:latin typeface="Vogue-ExtraBold" panose="020B0500000000000000" pitchFamily="34" charset="0"/>
                    <a:ea typeface="Vogue-ExtraBold" panose="020B0500000000000000" pitchFamily="34" charset="0"/>
                    <a:cs typeface="Vogue-ExtraBold" panose="020B0500000000000000" pitchFamily="34" charset="0"/>
                  </a:rPr>
                  <a:t>Đạo</a:t>
                </a:r>
                <a:r>
                  <a:rPr lang="en-US" altLang="zh-CN" sz="4000" dirty="0">
                    <a:solidFill>
                      <a:prstClr val="white"/>
                    </a:solidFill>
                    <a:latin typeface="Vogue-ExtraBold" panose="020B0500000000000000" pitchFamily="34" charset="0"/>
                    <a:ea typeface="Vogue-ExtraBold" panose="020B0500000000000000" pitchFamily="34" charset="0"/>
                    <a:cs typeface="Vogue-ExtraBold" panose="020B0500000000000000" pitchFamily="34" charset="0"/>
                  </a:rPr>
                  <a:t> </a:t>
                </a:r>
                <a:r>
                  <a:rPr lang="en-US" altLang="zh-CN" sz="4000" dirty="0" err="1">
                    <a:solidFill>
                      <a:prstClr val="white"/>
                    </a:solidFill>
                    <a:latin typeface="Vogue-ExtraBold" panose="020B0500000000000000" pitchFamily="34" charset="0"/>
                    <a:ea typeface="Vogue-ExtraBold" panose="020B0500000000000000" pitchFamily="34" charset="0"/>
                    <a:cs typeface="Vogue-ExtraBold" panose="020B0500000000000000" pitchFamily="34" charset="0"/>
                  </a:rPr>
                  <a:t>đức</a:t>
                </a:r>
                <a:endPar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997" y="305869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5" name="Picture 4">
            <a:extLst>
              <a:ext uri="{FF2B5EF4-FFF2-40B4-BE49-F238E27FC236}">
                <a16:creationId xmlns:a16="http://schemas.microsoft.com/office/drawing/2014/main" id="{D5BD62A3-C3A4-B21E-468F-0E231B50E0CE}"/>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Lst>
          </a:blip>
          <a:stretch>
            <a:fillRect/>
          </a:stretch>
        </p:blipFill>
        <p:spPr>
          <a:xfrm>
            <a:off x="3063240" y="1905802"/>
            <a:ext cx="7651767" cy="2389136"/>
          </a:xfrm>
          <a:prstGeom prst="rect">
            <a:avLst/>
          </a:prstGeom>
        </p:spPr>
      </p:pic>
      <p:pic>
        <p:nvPicPr>
          <p:cNvPr id="7" name="Picture 6">
            <a:extLst>
              <a:ext uri="{FF2B5EF4-FFF2-40B4-BE49-F238E27FC236}">
                <a16:creationId xmlns:a16="http://schemas.microsoft.com/office/drawing/2014/main" id="{6AAC6972-01AF-3B63-67A5-CADB25EA1ADA}"/>
              </a:ext>
            </a:extLst>
          </p:cNvPr>
          <p:cNvPicPr>
            <a:picLocks noChangeAspect="1"/>
          </p:cNvPicPr>
          <p:nvPr/>
        </p:nvPicPr>
        <p:blipFill>
          <a:blip r:embed="rId11"/>
          <a:stretch>
            <a:fillRect/>
          </a:stretch>
        </p:blipFill>
        <p:spPr>
          <a:xfrm>
            <a:off x="5583828" y="4229815"/>
            <a:ext cx="2487384" cy="1072989"/>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D9307-0EF6-0D95-8AA2-6DBA91DCF851}"/>
              </a:ext>
            </a:extLst>
          </p:cNvPr>
          <p:cNvPicPr>
            <a:picLocks noChangeAspect="1"/>
          </p:cNvPicPr>
          <p:nvPr/>
        </p:nvPicPr>
        <p:blipFill rotWithShape="1">
          <a:blip r:embed="rId3">
            <a:extLst>
              <a:ext uri="{28A0092B-C50C-407E-A947-70E740481C1C}">
                <a14:useLocalDpi xmlns:a14="http://schemas.microsoft.com/office/drawing/2010/main" val="0"/>
              </a:ext>
            </a:extLst>
          </a:blip>
          <a:srcRect b="25749"/>
          <a:stretch/>
        </p:blipFill>
        <p:spPr>
          <a:xfrm>
            <a:off x="897415" y="3692769"/>
            <a:ext cx="10397171" cy="3165231"/>
          </a:xfrm>
          <a:prstGeom prst="rect">
            <a:avLst/>
          </a:prstGeom>
        </p:spPr>
      </p:pic>
      <p:pic>
        <p:nvPicPr>
          <p:cNvPr id="6" name="Picture 5"/>
          <p:cNvPicPr>
            <a:picLocks noChangeAspect="1"/>
          </p:cNvPicPr>
          <p:nvPr/>
        </p:nvPicPr>
        <p:blipFill>
          <a:blip r:embed="rId4"/>
          <a:stretch>
            <a:fillRect/>
          </a:stretch>
        </p:blipFill>
        <p:spPr>
          <a:xfrm>
            <a:off x="633511" y="1312830"/>
            <a:ext cx="10924979" cy="2213040"/>
          </a:xfrm>
          <a:prstGeom prst="rect">
            <a:avLst/>
          </a:prstGeom>
        </p:spPr>
      </p:pic>
      <p:pic>
        <p:nvPicPr>
          <p:cNvPr id="2" name="Picture 1" descr="A round pink circle with white text and a black background&#10;&#10;AI-generated content may be incorrect.">
            <a:extLst>
              <a:ext uri="{FF2B5EF4-FFF2-40B4-BE49-F238E27FC236}">
                <a16:creationId xmlns:a16="http://schemas.microsoft.com/office/drawing/2014/main" id="{B7E2B98B-550A-A2AC-E875-1B3BA26D4D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9103" y="76200"/>
            <a:ext cx="1435021" cy="1435021"/>
          </a:xfrm>
          <a:prstGeom prst="rect">
            <a:avLst/>
          </a:prstGeom>
        </p:spPr>
      </p:pic>
    </p:spTree>
    <p:extLst>
      <p:ext uri="{BB962C8B-B14F-4D97-AF65-F5344CB8AC3E}">
        <p14:creationId xmlns:p14="http://schemas.microsoft.com/office/powerpoint/2010/main" val="210012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1317CB79-41F5-E41D-EA7E-AD2332960BBC}"/>
              </a:ext>
            </a:extLst>
          </p:cNvPr>
          <p:cNvPicPr>
            <a:picLocks noChangeAspect="1"/>
          </p:cNvPicPr>
          <p:nvPr/>
        </p:nvPicPr>
        <p:blipFill>
          <a:blip r:embed="rId3"/>
          <a:stretch>
            <a:fillRect/>
          </a:stretch>
        </p:blipFill>
        <p:spPr>
          <a:xfrm flipH="1">
            <a:off x="880679" y="1590223"/>
            <a:ext cx="2758077" cy="4758738"/>
          </a:xfrm>
          <a:prstGeom prst="rect">
            <a:avLst/>
          </a:prstGeom>
        </p:spPr>
      </p:pic>
      <p:sp>
        <p:nvSpPr>
          <p:cNvPr id="9" name="TextBox 8"/>
          <p:cNvSpPr txBox="1"/>
          <p:nvPr/>
        </p:nvSpPr>
        <p:spPr>
          <a:xfrm>
            <a:off x="3823198" y="1467334"/>
            <a:ext cx="7092451" cy="2585323"/>
          </a:xfrm>
          <a:prstGeom prst="rect">
            <a:avLst/>
          </a:prstGeom>
          <a:solidFill>
            <a:srgbClr val="92E9D9"/>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Tìm</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hiểu</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phải</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tâm</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hàng</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xóm</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láng</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giềng</a:t>
            </a:r>
            <a:endParaRPr kumimoji="0" lang="vi-VN"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73894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DE143F18-383E-4288-B231-6FB08900F743}"/>
              </a:ext>
            </a:extLst>
          </p:cNvPr>
          <p:cNvGrpSpPr/>
          <p:nvPr/>
        </p:nvGrpSpPr>
        <p:grpSpPr>
          <a:xfrm>
            <a:off x="840098" y="4204513"/>
            <a:ext cx="4278451" cy="2175001"/>
            <a:chOff x="892354" y="3758439"/>
            <a:chExt cx="4278451" cy="2175001"/>
          </a:xfrm>
        </p:grpSpPr>
        <p:pic>
          <p:nvPicPr>
            <p:cNvPr id="49" name="Picture 9">
              <a:extLst>
                <a:ext uri="{FF2B5EF4-FFF2-40B4-BE49-F238E27FC236}">
                  <a16:creationId xmlns:a16="http://schemas.microsoft.com/office/drawing/2014/main" id="{CA129A58-67BB-48A7-BE48-F9604439AF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Rounded Corners 50">
              <a:extLst>
                <a:ext uri="{FF2B5EF4-FFF2-40B4-BE49-F238E27FC236}">
                  <a16:creationId xmlns:a16="http://schemas.microsoft.com/office/drawing/2014/main" id="{EDC5E6E8-A29B-4933-AD73-BDB7A9DC9B24}"/>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pic>
        <p:nvPicPr>
          <p:cNvPr id="70" name="Picture 69">
            <a:extLst>
              <a:ext uri="{FF2B5EF4-FFF2-40B4-BE49-F238E27FC236}">
                <a16:creationId xmlns:a16="http://schemas.microsoft.com/office/drawing/2014/main" id="{650672BB-AE98-4A8D-8778-FBC7EF0A0935}"/>
              </a:ext>
            </a:extLst>
          </p:cNvPr>
          <p:cNvPicPr>
            <a:picLocks noChangeAspect="1"/>
          </p:cNvPicPr>
          <p:nvPr/>
        </p:nvPicPr>
        <p:blipFill>
          <a:blip r:embed="rId4"/>
          <a:stretch>
            <a:fillRect/>
          </a:stretch>
        </p:blipFill>
        <p:spPr>
          <a:xfrm>
            <a:off x="6902941" y="562158"/>
            <a:ext cx="4651797" cy="4822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 name="Speech Bubble: Rectangle with Corners Rounded 4">
            <a:extLst>
              <a:ext uri="{FF2B5EF4-FFF2-40B4-BE49-F238E27FC236}">
                <a16:creationId xmlns:a16="http://schemas.microsoft.com/office/drawing/2014/main" id="{8D4381FA-36B3-40CE-9DA5-1CBE1642D1AE}"/>
              </a:ext>
            </a:extLst>
          </p:cNvPr>
          <p:cNvSpPr/>
          <p:nvPr/>
        </p:nvSpPr>
        <p:spPr>
          <a:xfrm flipH="1">
            <a:off x="577208" y="531018"/>
            <a:ext cx="4866640" cy="1505695"/>
          </a:xfrm>
          <a:prstGeom prst="wedgeRoundRectCallout">
            <a:avLst>
              <a:gd name="adj1" fmla="val 34759"/>
              <a:gd name="adj2" fmla="val 8584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Các</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bạn</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đã</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làm</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gì</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giúp</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hàng</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xóm</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Việc</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đó</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có</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ý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nghĩa</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gì</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2" name="Speech Bubble: Rectangle with Corners Rounded 4">
            <a:extLst>
              <a:ext uri="{FF2B5EF4-FFF2-40B4-BE49-F238E27FC236}">
                <a16:creationId xmlns:a16="http://schemas.microsoft.com/office/drawing/2014/main" id="{EF6908B9-3EBC-4B2A-B230-058CADE7A642}"/>
              </a:ext>
            </a:extLst>
          </p:cNvPr>
          <p:cNvSpPr/>
          <p:nvPr/>
        </p:nvSpPr>
        <p:spPr>
          <a:xfrm flipH="1">
            <a:off x="1955614" y="2372444"/>
            <a:ext cx="5005256" cy="1505695"/>
          </a:xfrm>
          <a:prstGeom prst="wedgeRoundRectCallout">
            <a:avLst>
              <a:gd name="adj1" fmla="val 38099"/>
              <a:gd name="adj2" fmla="val 73699"/>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Theo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em</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vì</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sao</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phải</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quan</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tâm</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hàng</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xóm</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láng</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prstClr val="black"/>
                </a:solidFill>
                <a:latin typeface="Cambria" panose="02040503050406030204" pitchFamily="18" charset="0"/>
                <a:ea typeface="Cambria" panose="02040503050406030204" pitchFamily="18" charset="0"/>
                <a:cs typeface="Calibri" panose="020F0502020204030204" pitchFamily="34" charset="0"/>
              </a:rPr>
              <a:t>giềng</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descr="A round pink circle with white text and a black background&#10;&#10;AI-generated content may be incorrect.">
            <a:extLst>
              <a:ext uri="{FF2B5EF4-FFF2-40B4-BE49-F238E27FC236}">
                <a16:creationId xmlns:a16="http://schemas.microsoft.com/office/drawing/2014/main" id="{1126E713-CDA0-C003-0D63-3FBC8DB900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9103" y="76200"/>
            <a:ext cx="1435021" cy="1435021"/>
          </a:xfrm>
          <a:prstGeom prst="rect">
            <a:avLst/>
          </a:prstGeom>
        </p:spPr>
      </p:pic>
    </p:spTree>
    <p:extLst>
      <p:ext uri="{BB962C8B-B14F-4D97-AF65-F5344CB8AC3E}">
        <p14:creationId xmlns:p14="http://schemas.microsoft.com/office/powerpoint/2010/main" val="2999010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left)">
                                      <p:cBhvr>
                                        <p:cTn id="2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E492826C-81FF-4925-990C-9DCC907587C1}"/>
              </a:ext>
            </a:extLst>
          </p:cNvPr>
          <p:cNvPicPr>
            <a:picLocks noChangeAspect="1"/>
          </p:cNvPicPr>
          <p:nvPr/>
        </p:nvPicPr>
        <p:blipFill>
          <a:blip r:embed="rId3"/>
          <a:stretch>
            <a:fillRect/>
          </a:stretch>
        </p:blipFill>
        <p:spPr>
          <a:xfrm>
            <a:off x="1060941" y="1017748"/>
            <a:ext cx="4651797" cy="4822504"/>
          </a:xfrm>
          <a:prstGeom prst="rect">
            <a:avLst/>
          </a:prstGeom>
          <a:ln>
            <a:noFill/>
          </a:ln>
          <a:effectLst>
            <a:softEdge rad="112500"/>
          </a:effectLst>
        </p:spPr>
      </p:pic>
      <p:sp>
        <p:nvSpPr>
          <p:cNvPr id="49" name="Speech Bubble: Rectangle with Corners Rounded 4">
            <a:extLst>
              <a:ext uri="{FF2B5EF4-FFF2-40B4-BE49-F238E27FC236}">
                <a16:creationId xmlns:a16="http://schemas.microsoft.com/office/drawing/2014/main" id="{F8C12F50-E56C-4F64-AE76-5DF8E44BFF27}"/>
              </a:ext>
            </a:extLst>
          </p:cNvPr>
          <p:cNvSpPr/>
          <p:nvPr/>
        </p:nvSpPr>
        <p:spPr>
          <a:xfrm flipH="1">
            <a:off x="5920643" y="732948"/>
            <a:ext cx="5210413" cy="1979772"/>
          </a:xfrm>
          <a:prstGeom prst="wedgeRoundRectCallout">
            <a:avLst>
              <a:gd name="adj1" fmla="val 48329"/>
              <a:gd name="adj2" fmla="val 78147"/>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Các</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bạn</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đã</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xách</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đồ</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giúp</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bà</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hàng</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xóm</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vì</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thấy</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bà</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xách</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FF0000"/>
                </a:solidFill>
                <a:latin typeface="Cambria" panose="02040503050406030204" pitchFamily="18" charset="0"/>
                <a:ea typeface="Cambria" panose="02040503050406030204" pitchFamily="18" charset="0"/>
                <a:cs typeface="Calibri" panose="020F0502020204030204" pitchFamily="34" charset="0"/>
              </a:rPr>
              <a:t>nặng</a:t>
            </a: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FF0000"/>
                </a:solidFill>
                <a:latin typeface="Cambria" panose="02040503050406030204" pitchFamily="18" charset="0"/>
                <a:ea typeface="Cambria" panose="02040503050406030204" pitchFamily="18" charset="0"/>
                <a:cs typeface="Calibri" panose="020F0502020204030204" pitchFamily="34" charset="0"/>
              </a:rPr>
              <a:t>Việc làm đó đã giúp bà đỡ mệt hơn.</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0" name="Speech Bubble: Rectangle with Corners Rounded 4">
            <a:extLst>
              <a:ext uri="{FF2B5EF4-FFF2-40B4-BE49-F238E27FC236}">
                <a16:creationId xmlns:a16="http://schemas.microsoft.com/office/drawing/2014/main" id="{27F28458-C369-4EE4-BEC3-8A7DE740BF45}"/>
              </a:ext>
            </a:extLst>
          </p:cNvPr>
          <p:cNvSpPr/>
          <p:nvPr/>
        </p:nvSpPr>
        <p:spPr>
          <a:xfrm flipH="1">
            <a:off x="6069687" y="3429000"/>
            <a:ext cx="5061369" cy="2023110"/>
          </a:xfrm>
          <a:prstGeom prst="wedgeRoundRectCallout">
            <a:avLst>
              <a:gd name="adj1" fmla="val 48479"/>
              <a:gd name="adj2" fmla="val 77073"/>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Quan </a:t>
            </a:r>
            <a:r>
              <a:rPr lang="vi-VN" sz="3200" dirty="0">
                <a:solidFill>
                  <a:srgbClr val="FF0000"/>
                </a:solidFill>
                <a:latin typeface="Cambria" panose="02040503050406030204" pitchFamily="18" charset="0"/>
                <a:ea typeface="Cambria" panose="02040503050406030204" pitchFamily="18" charset="0"/>
                <a:cs typeface="Calibri" panose="020F0502020204030204" pitchFamily="34" charset="0"/>
              </a:rPr>
              <a:t>tâm giúp đỡ hàng xóm láng giềng là xây dựng tình cảm tốt đẹp với mọi người xung quanh.</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829728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02A2F109-18B2-3079-6A25-B6C6AF625E81}"/>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485046"/>
            <a:ext cx="6065013" cy="3762993"/>
          </a:xfrm>
          <a:prstGeom prst="rect">
            <a:avLst/>
          </a:prstGeom>
        </p:spPr>
      </p:pic>
      <p:sp>
        <p:nvSpPr>
          <p:cNvPr id="6" name="TextBox 5">
            <a:extLst>
              <a:ext uri="{FF2B5EF4-FFF2-40B4-BE49-F238E27FC236}">
                <a16:creationId xmlns:a16="http://schemas.microsoft.com/office/drawing/2014/main" id="{98D01B1E-1678-1D9B-BC34-004D1D4043A8}"/>
              </a:ext>
            </a:extLst>
          </p:cNvPr>
          <p:cNvSpPr txBox="1"/>
          <p:nvPr/>
        </p:nvSpPr>
        <p:spPr>
          <a:xfrm>
            <a:off x="1880134" y="1123599"/>
            <a:ext cx="9264116" cy="2862322"/>
          </a:xfrm>
          <a:prstGeom prst="rect">
            <a:avLst/>
          </a:prstGeom>
          <a:noFill/>
        </p:spPr>
        <p:txBody>
          <a:bodyPr wrap="square" rtlCol="0">
            <a:spAutoFit/>
          </a:bodyPr>
          <a:lstStyle/>
          <a:p>
            <a:pPr lvl="0" algn="ctr"/>
            <a:r>
              <a:rPr lang="vi-VN" sz="3600" b="1" dirty="0">
                <a:solidFill>
                  <a:srgbClr val="FF0000"/>
                </a:solidFill>
                <a:latin typeface="Cambria" panose="02040503050406030204" pitchFamily="18" charset="0"/>
              </a:rPr>
              <a:t>Mỗi người chúng ta không th</a:t>
            </a:r>
            <a:r>
              <a:rPr lang="en-US" sz="3600" b="1" dirty="0">
                <a:solidFill>
                  <a:srgbClr val="FF0000"/>
                </a:solidFill>
                <a:latin typeface="Cambria" panose="02040503050406030204" pitchFamily="18" charset="0"/>
              </a:rPr>
              <a:t>ể</a:t>
            </a:r>
            <a:r>
              <a:rPr lang="vi-VN" sz="3600" b="1" dirty="0">
                <a:solidFill>
                  <a:srgbClr val="FF0000"/>
                </a:solidFill>
                <a:latin typeface="Cambria" panose="02040503050406030204" pitchFamily="18" charset="0"/>
              </a:rPr>
              <a:t> sống tách biệt với cộng đồng, vì thế chúng ta cần xây dựng mối quan hệ tốt đẹp với mọi người xung quanh, ở khu dân cư chính là mối quan hệ hàng xóm láng giềng. </a:t>
            </a:r>
          </a:p>
        </p:txBody>
      </p:sp>
      <p:pic>
        <p:nvPicPr>
          <p:cNvPr id="4" name="Picture 3" descr="A close up of a logo&#10;&#10;AI-generated content may be incorrect.">
            <a:extLst>
              <a:ext uri="{FF2B5EF4-FFF2-40B4-BE49-F238E27FC236}">
                <a16:creationId xmlns:a16="http://schemas.microsoft.com/office/drawing/2014/main" id="{58220B1A-9111-4764-31E8-F4AEDD0D28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539" y="-114300"/>
            <a:ext cx="4720127" cy="1360531"/>
          </a:xfrm>
          <a:prstGeom prst="rect">
            <a:avLst/>
          </a:prstGeom>
        </p:spPr>
      </p:pic>
    </p:spTree>
    <p:custDataLst>
      <p:tags r:id="rId1"/>
    </p:custDataLst>
    <p:extLst>
      <p:ext uri="{BB962C8B-B14F-4D97-AF65-F5344CB8AC3E}">
        <p14:creationId xmlns:p14="http://schemas.microsoft.com/office/powerpoint/2010/main" val="1239006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307CA-90CD-D7BF-5D38-530E44732095}"/>
            </a:ext>
          </a:extLst>
        </p:cNvPr>
        <p:cNvGrpSpPr/>
        <p:nvPr/>
      </p:nvGrpSpPr>
      <p:grpSpPr>
        <a:xfrm>
          <a:off x="0" y="0"/>
          <a:ext cx="0" cy="0"/>
          <a:chOff x="0" y="0"/>
          <a:chExt cx="0" cy="0"/>
        </a:xfrm>
      </p:grpSpPr>
      <p:pic>
        <p:nvPicPr>
          <p:cNvPr id="19" name="图片 18">
            <a:extLst>
              <a:ext uri="{FF2B5EF4-FFF2-40B4-BE49-F238E27FC236}">
                <a16:creationId xmlns:a16="http://schemas.microsoft.com/office/drawing/2014/main" id="{900892F6-CC90-C9DF-26E3-BAA9B23F61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6AD60AD7-A32C-ADC1-DACB-0D465FC58757}"/>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76377774-7CC2-2687-D15B-EB8E928697AC}"/>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433F10A7-F856-3462-B8E8-DE6009F39A83}"/>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AF6FB9C9-5E69-34F1-BD30-CA91ADD1E8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794246"/>
            <a:ext cx="5566659" cy="3453793"/>
          </a:xfrm>
          <a:prstGeom prst="rect">
            <a:avLst/>
          </a:prstGeom>
        </p:spPr>
      </p:pic>
      <p:sp>
        <p:nvSpPr>
          <p:cNvPr id="6" name="TextBox 5">
            <a:extLst>
              <a:ext uri="{FF2B5EF4-FFF2-40B4-BE49-F238E27FC236}">
                <a16:creationId xmlns:a16="http://schemas.microsoft.com/office/drawing/2014/main" id="{8279C4AF-E146-0542-8718-5170B14C8D56}"/>
              </a:ext>
            </a:extLst>
          </p:cNvPr>
          <p:cNvSpPr txBox="1"/>
          <p:nvPr/>
        </p:nvSpPr>
        <p:spPr>
          <a:xfrm>
            <a:off x="1880134" y="1123599"/>
            <a:ext cx="9264116" cy="3416320"/>
          </a:xfrm>
          <a:prstGeom prst="rect">
            <a:avLst/>
          </a:prstGeom>
          <a:noFill/>
        </p:spPr>
        <p:txBody>
          <a:bodyPr wrap="square" rtlCol="0">
            <a:spAutoFit/>
          </a:bodyPr>
          <a:lstStyle/>
          <a:p>
            <a:pPr lvl="0" algn="ctr"/>
            <a:r>
              <a:rPr lang="vi-VN" sz="3600" b="1" dirty="0">
                <a:solidFill>
                  <a:srgbClr val="FF0000"/>
                </a:solidFill>
                <a:latin typeface="Cambria" panose="02040503050406030204" pitchFamily="18" charset="0"/>
              </a:rPr>
              <a:t>Để có mối quan hệ tốt với hàng xóm láng giềng, mỗi người cần biết đoàn kết, tương trợ, quan tâm, chia sẻ với nhau. Đây chính là truyền thống từ bao đời nay của dân tộc ta, góp phần xây dựng nếp sống văn hóa ở khu dân cư, thôn, xóm, tổ dân phố.</a:t>
            </a:r>
          </a:p>
        </p:txBody>
      </p:sp>
      <p:pic>
        <p:nvPicPr>
          <p:cNvPr id="4" name="Picture 3" descr="A close up of a logo&#10;&#10;AI-generated content may be incorrect.">
            <a:extLst>
              <a:ext uri="{FF2B5EF4-FFF2-40B4-BE49-F238E27FC236}">
                <a16:creationId xmlns:a16="http://schemas.microsoft.com/office/drawing/2014/main" id="{B2A5DF12-F96F-1B77-ACD7-0628CB7ACA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539" y="-114300"/>
            <a:ext cx="4720127" cy="1360531"/>
          </a:xfrm>
          <a:prstGeom prst="rect">
            <a:avLst/>
          </a:prstGeom>
        </p:spPr>
      </p:pic>
    </p:spTree>
    <p:custDataLst>
      <p:tags r:id="rId1"/>
    </p:custDataLst>
    <p:extLst>
      <p:ext uri="{BB962C8B-B14F-4D97-AF65-F5344CB8AC3E}">
        <p14:creationId xmlns:p14="http://schemas.microsoft.com/office/powerpoint/2010/main" val="10639306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212</Words>
  <Application>Microsoft Office PowerPoint</Application>
  <PresentationFormat>Widescreen</PresentationFormat>
  <Paragraphs>14</Paragraphs>
  <Slides>8</Slides>
  <Notes>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8</vt:i4>
      </vt:variant>
    </vt:vector>
  </HeadingPairs>
  <TitlesOfParts>
    <vt:vector size="24" baseType="lpstr">
      <vt:lpstr>#9Slide07 HoneyCream</vt:lpstr>
      <vt:lpstr>Arial</vt:lpstr>
      <vt:lpstr>Calibri</vt:lpstr>
      <vt:lpstr>Calibri Light</vt:lpstr>
      <vt:lpstr>Cambria</vt:lpstr>
      <vt:lpstr>等线</vt:lpstr>
      <vt:lpstr>等线 Light</vt:lpstr>
      <vt:lpstr>SVN-Newton</vt:lpstr>
      <vt:lpstr>SVN-Ready</vt:lpstr>
      <vt:lpstr>Times New Roman</vt:lpstr>
      <vt:lpstr>Vogue-ExtraBold</vt:lpstr>
      <vt:lpstr>阿里妈妈刀隶体</vt:lpstr>
      <vt:lpstr>阿里巴巴普惠体</vt:lpstr>
      <vt:lpstr>Office 主题​​</vt:lpstr>
      <vt:lpstr>Office 主题</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45</cp:revision>
  <dcterms:created xsi:type="dcterms:W3CDTF">2022-07-20T06:52:57Z</dcterms:created>
  <dcterms:modified xsi:type="dcterms:W3CDTF">2025-12-03T03:32:52Z</dcterms:modified>
</cp:coreProperties>
</file>