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21" r:id="rId2"/>
    <p:sldId id="300" r:id="rId3"/>
    <p:sldId id="317" r:id="rId4"/>
    <p:sldId id="291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89" d="100"/>
          <a:sy n="89" d="100"/>
        </p:scale>
        <p:origin x="46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emf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9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52</Words>
  <Application>Microsoft Office PowerPoint</Application>
  <PresentationFormat>On-screen Show (16:9)</PresentationFormat>
  <Paragraphs>14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宋体</vt:lpstr>
      <vt:lpstr>Arial</vt:lpstr>
      <vt:lpstr>Calibri</vt:lpstr>
      <vt:lpstr>等线</vt:lpstr>
      <vt:lpstr>Times New Roman</vt:lpstr>
      <vt:lpstr>微软简中圆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162</cp:revision>
  <dcterms:created xsi:type="dcterms:W3CDTF">2021-08-23T13:19:13Z</dcterms:created>
  <dcterms:modified xsi:type="dcterms:W3CDTF">2025-12-03T05:25:55Z</dcterms:modified>
</cp:coreProperties>
</file>