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  <p:sldMasterId id="2147483726" r:id="rId6"/>
    <p:sldMasterId id="2147483738" r:id="rId7"/>
  </p:sldMasterIdLst>
  <p:notesMasterIdLst>
    <p:notesMasterId r:id="rId29"/>
  </p:notesMasterIdLst>
  <p:sldIdLst>
    <p:sldId id="257" r:id="rId8"/>
    <p:sldId id="260" r:id="rId9"/>
    <p:sldId id="261" r:id="rId10"/>
    <p:sldId id="256" r:id="rId11"/>
    <p:sldId id="1435" r:id="rId12"/>
    <p:sldId id="262" r:id="rId13"/>
    <p:sldId id="1426" r:id="rId14"/>
    <p:sldId id="1427" r:id="rId15"/>
    <p:sldId id="1428" r:id="rId16"/>
    <p:sldId id="1429" r:id="rId17"/>
    <p:sldId id="263" r:id="rId18"/>
    <p:sldId id="318" r:id="rId19"/>
    <p:sldId id="264" r:id="rId20"/>
    <p:sldId id="1432" r:id="rId21"/>
    <p:sldId id="1430" r:id="rId22"/>
    <p:sldId id="1431" r:id="rId23"/>
    <p:sldId id="1437" r:id="rId24"/>
    <p:sldId id="266" r:id="rId25"/>
    <p:sldId id="290" r:id="rId26"/>
    <p:sldId id="486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70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012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6613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670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523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051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239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2529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4028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3179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771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0073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208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8313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0305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402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7676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7206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3397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1858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543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526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04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>
            <a:extLst>
              <a:ext uri="{FF2B5EF4-FFF2-40B4-BE49-F238E27FC236}">
                <a16:creationId xmlns:a16="http://schemas.microsoft.com/office/drawing/2014/main" id="{9AB17A5D-700F-88E8-7A29-2E60261465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13" name="组合 24">
            <a:extLst>
              <a:ext uri="{FF2B5EF4-FFF2-40B4-BE49-F238E27FC236}">
                <a16:creationId xmlns:a16="http://schemas.microsoft.com/office/drawing/2014/main" id="{95AC08D4-4691-F06B-AFF8-2D05B415304D}"/>
              </a:ext>
            </a:extLst>
          </p:cNvPr>
          <p:cNvGrpSpPr/>
          <p:nvPr userDrawn="1"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55720380-2F85-DE31-99E3-B36E11F70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15" name="矩形 23">
              <a:extLst>
                <a:ext uri="{FF2B5EF4-FFF2-40B4-BE49-F238E27FC236}">
                  <a16:creationId xmlns:a16="http://schemas.microsoft.com/office/drawing/2014/main" id="{71FF31B3-F113-80A1-90B1-9DCA3882FD4A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sp>
        <p:nvSpPr>
          <p:cNvPr id="16" name="矩形: 圆角 1">
            <a:extLst>
              <a:ext uri="{FF2B5EF4-FFF2-40B4-BE49-F238E27FC236}">
                <a16:creationId xmlns:a16="http://schemas.microsoft.com/office/drawing/2014/main" id="{E167C53E-1A22-D66D-5693-6452E3C636D2}"/>
              </a:ext>
            </a:extLst>
          </p:cNvPr>
          <p:cNvSpPr/>
          <p:nvPr userDrawn="1"/>
        </p:nvSpPr>
        <p:spPr>
          <a:xfrm>
            <a:off x="346842" y="304800"/>
            <a:ext cx="11519932" cy="632733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D152C7-060F-BC82-A3A4-F9C4833D5C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7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F3B5CA-3C2B-4116-780F-456EE80B51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7.sv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7.svg"/><Relationship Id="rId7" Type="http://schemas.openxmlformats.org/officeDocument/2006/relationships/image" Target="../media/image45.svg"/><Relationship Id="rId12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7.sv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/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E24BD6AD-7D43-E273-EA77-8738CC53508F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C3384-E1AA-86C8-85F8-E9E7530BE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4460" y="992118"/>
            <a:ext cx="4165961" cy="4478916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29926E-4DDA-6FBF-DF18-5FBF9C4A9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6604" y="26746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31302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340207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41557" y="1849547"/>
            <a:ext cx="6759146" cy="325379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22" y="1755439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75886FCE-BA42-D8B0-A9F4-3AD05A5EA64C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335266-E084-9520-0852-4D3E75B85A3B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4" name="Flowchart: Data 3">
              <a:extLst>
                <a:ext uri="{FF2B5EF4-FFF2-40B4-BE49-F238E27FC236}">
                  <a16:creationId xmlns:a16="http://schemas.microsoft.com/office/drawing/2014/main" id="{1A1AD0E8-4030-A169-379A-550DEA61301F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60C50E-9ED8-61E9-6ECF-E0CD98EC0C49}"/>
                </a:ext>
              </a:extLst>
            </p:cNvPr>
            <p:cNvSpPr txBox="1"/>
            <p:nvPr/>
          </p:nvSpPr>
          <p:spPr>
            <a:xfrm>
              <a:off x="1408670" y="2551845"/>
              <a:ext cx="385530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C8B795-7680-EEB1-C0C0-4DE23421931F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CB3BF4-2727-F6AE-53A5-48E1BFD62974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  <a:solidFill>
            <a:srgbClr val="00206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51F37A6-F682-987A-2BD7-77F14AFD8841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5B351A-2ED1-C487-05C9-24B59FD41F1D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092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543697" y="679622"/>
            <a:ext cx="6374287" cy="3136811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149888" y="3053845"/>
              <a:ext cx="5328828" cy="131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4"/>
            <a:ext cx="5355771" cy="3554607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274139" y="3132078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giấu dốt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78D3A-C795-F559-FB72-EAA29509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937DD2-9BB2-4C84-ED34-A8CC2B890DCB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214625E-36EB-2D26-7855-774B7F7BD453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0C16E08-CE51-E9D0-71D5-EB081B0E7643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75FC8422-F932-9AD5-2EFA-A3ECE299619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2DAC26E7-6698-A158-F391-D4BBA6EB026B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A9F70D4-10D3-D6E2-10D6-6425198365B9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00D23A6-3F6C-D7F5-43D5-102D16AB02A9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45648C0-33B6-D176-D61B-233FEED82FFB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72AFF09-FE8B-2003-8975-AD377BCE6B77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8AA7583-4F81-BB4D-7DB3-2AAA493ECAA9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1A784CC6-19A5-381B-EE8E-AA9644A47004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FC410D34-3DF1-5141-399E-8AC747B0B8A6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16BA3C8F-5046-97EB-EE86-899EAE419001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129288A4-648A-87A9-0A92-05C342F89D84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3DF1030A-0982-1963-627F-2AF7A6964CCA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04803681-7FD4-BF9E-A96B-1E84D37BD314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B5D6FBDA-AD84-F467-DC09-1A7348F58AB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975A567-5B9D-6F65-DB05-ED182AD675E4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E0598E6C-F25E-BD2B-8E89-683E4CDFB971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17BDDF1-FE44-F607-F5D2-356F2BF88FE6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A36148BE-5F36-58CA-A5DE-E20777EAADC7}"/>
              </a:ext>
            </a:extLst>
          </p:cNvPr>
          <p:cNvSpPr/>
          <p:nvPr/>
        </p:nvSpPr>
        <p:spPr>
          <a:xfrm>
            <a:off x="6709144" y="2148775"/>
            <a:ext cx="2574511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99D11-7A9D-0912-E77F-9C7211F5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0" y="1767196"/>
            <a:ext cx="6162942" cy="49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27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451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0360071" y="4926258"/>
            <a:ext cx="1703658" cy="1812402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921711">
            <a:off x="9390881" y="488049"/>
            <a:ext cx="3210455" cy="577882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363239">
            <a:off x="148431" y="110900"/>
            <a:ext cx="2066359" cy="1353465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1032432">
            <a:off x="269955" y="4389746"/>
            <a:ext cx="1303133" cy="2548917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 rot="1263297">
            <a:off x="509744" y="3177567"/>
            <a:ext cx="844038" cy="92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8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3324441" y="67440"/>
            <a:ext cx="725364" cy="79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8050341" y="6138493"/>
            <a:ext cx="694063" cy="77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7772827" y="2345"/>
            <a:ext cx="830067" cy="91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7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1091917" y="3419489"/>
            <a:ext cx="661664" cy="87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3384524" y="6004676"/>
            <a:ext cx="768008" cy="10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5411254" y="169614"/>
            <a:ext cx="1025617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1332738" y="1650116"/>
            <a:ext cx="950949" cy="104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134623" y="1834286"/>
            <a:ext cx="722718" cy="112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46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Ultra-Bold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5872765" y="5505921"/>
            <a:ext cx="737849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6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Ultra-Bold"/>
                <a:ea typeface="+mn-ea"/>
                <a:cs typeface="+mn-cs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94609" y="1038426"/>
            <a:ext cx="9655944" cy="4781149"/>
            <a:chOff x="-21264" y="0"/>
            <a:chExt cx="19311888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-21264" y="186910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667BBF26-6646-54E3-478C-14FD658E6842}"/>
              </a:ext>
            </a:extLst>
          </p:cNvPr>
          <p:cNvSpPr/>
          <p:nvPr/>
        </p:nvSpPr>
        <p:spPr>
          <a:xfrm>
            <a:off x="892222" y="2316112"/>
            <a:ext cx="2848800" cy="3642214"/>
          </a:xfrm>
          <a:custGeom>
            <a:avLst/>
            <a:gdLst/>
            <a:ahLst/>
            <a:cxnLst/>
            <a:rect l="l" t="t" r="r" b="b"/>
            <a:pathLst>
              <a:path w="6048000" h="8237911">
                <a:moveTo>
                  <a:pt x="0" y="0"/>
                </a:moveTo>
                <a:lnTo>
                  <a:pt x="6048000" y="0"/>
                </a:lnTo>
                <a:lnTo>
                  <a:pt x="6048000" y="8237911"/>
                </a:lnTo>
                <a:lnTo>
                  <a:pt x="0" y="8237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18F6AF-9197-B34C-645F-CC47E4B2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059" y="2179608"/>
            <a:ext cx="5358848" cy="315800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B1F7C2-B982-3AF0-6979-C24EEE3F3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5A2279-B282-6746-367A-F8D211E861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1057" y="1152760"/>
            <a:ext cx="3572566" cy="9937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112A5-6797-83D4-AEFF-C0938BF4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D80BCE-3DAD-BBDE-D85F-C4A96BD248FA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32E1CD5-A9EC-5E06-A380-1BADF5A65B19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D4324A2-14E4-D43D-36B8-7F043BC66137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BD2E0D60-2D43-63CE-276E-F2F3766485F2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6919FC38-B094-0E5F-2570-CB3F0D8086D3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EEACE3AC-A5F4-D6F4-7808-17A208DAE189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198E038-07E1-D634-89E8-6EDE90CC40C7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C29F631-252B-E530-B5B2-EEB8F59C1C3E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7F215E6-6BD2-5689-E6CE-363EB365530F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F7AE09B-9A06-9E14-4368-676D026185E1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D74902DC-F60E-9A6A-AE6C-471E5499E4D5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44F8A153-87BE-B5E8-6507-529C35E494D7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9A4708C5-0B26-C1FC-F16D-F51A74631E3C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F55EBAEE-9148-699B-7EBD-4E636FC05502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30CFF7E6-853B-0D53-FB75-3153FC94AE39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DF2F005F-2429-B2E2-08DD-3EE42FBC818E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6EDA60C7-2458-9BC0-0D2B-589C621D0618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A48FBF40-2E88-B2EF-1972-7D947C2A1853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DC71CC5A-2A62-03AA-23B3-576B985CB44B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C8F3354-749F-0FA1-983D-FF0C57A0A8BE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B7C2527F-C3AF-9FC6-8038-8B2D2734E026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21D9FF-90A2-07BA-32B4-6CCFEFA35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  <p:pic>
        <p:nvPicPr>
          <p:cNvPr id="10" name="Picture 9" descr="A red and green text&#10;&#10;AI-generated content may be incorrect.">
            <a:extLst>
              <a:ext uri="{FF2B5EF4-FFF2-40B4-BE49-F238E27FC236}">
                <a16:creationId xmlns:a16="http://schemas.microsoft.com/office/drawing/2014/main" id="{9B73E303-A7B1-0C91-05C2-26257B9A7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6" y="2063578"/>
            <a:ext cx="4878199" cy="39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0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897" y="4049235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-101494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491" y="0"/>
            <a:ext cx="1118509" cy="1118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-226487" y="304535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32025" y="168926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685</Words>
  <Application>Microsoft Office PowerPoint</Application>
  <PresentationFormat>Widescreen</PresentationFormat>
  <Paragraphs>73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微软雅黑</vt:lpstr>
      <vt:lpstr>宋体</vt:lpstr>
      <vt:lpstr>Antic</vt:lpstr>
      <vt:lpstr>Arial</vt:lpstr>
      <vt:lpstr>Calibri</vt:lpstr>
      <vt:lpstr>Cambria</vt:lpstr>
      <vt:lpstr>等线</vt:lpstr>
      <vt:lpstr>Georgia</vt:lpstr>
      <vt:lpstr>Libre Franklin Bold</vt:lpstr>
      <vt:lpstr>Libre Franklin Ultra-Bold</vt:lpstr>
      <vt:lpstr>Neucha</vt:lpstr>
      <vt:lpstr>Roboto Condensed Light</vt:lpstr>
      <vt:lpstr>Times New Roman</vt:lpstr>
      <vt:lpstr>包图简圆体</vt:lpstr>
      <vt:lpstr>印品黑体</vt:lpstr>
      <vt:lpstr>字魂59号-创粗黑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2022-08-12T00:23:45Z</dcterms:created>
  <dcterms:modified xsi:type="dcterms:W3CDTF">2025-12-02T08:59:21Z</dcterms:modified>
</cp:coreProperties>
</file>