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3" r:id="rId5"/>
    <p:sldMasterId id="2147483715" r:id="rId6"/>
    <p:sldMasterId id="2147483727" r:id="rId7"/>
  </p:sldMasterIdLst>
  <p:notesMasterIdLst>
    <p:notesMasterId r:id="rId38"/>
  </p:notesMasterIdLst>
  <p:sldIdLst>
    <p:sldId id="2935" r:id="rId8"/>
    <p:sldId id="326" r:id="rId9"/>
    <p:sldId id="327" r:id="rId10"/>
    <p:sldId id="257" r:id="rId11"/>
    <p:sldId id="262" r:id="rId12"/>
    <p:sldId id="261" r:id="rId13"/>
    <p:sldId id="264" r:id="rId14"/>
    <p:sldId id="263" r:id="rId15"/>
    <p:sldId id="279" r:id="rId16"/>
    <p:sldId id="2007577095" r:id="rId17"/>
    <p:sldId id="476" r:id="rId18"/>
    <p:sldId id="2007577103" r:id="rId19"/>
    <p:sldId id="2007577104" r:id="rId20"/>
    <p:sldId id="267" r:id="rId21"/>
    <p:sldId id="2007577096" r:id="rId22"/>
    <p:sldId id="2007577106" r:id="rId23"/>
    <p:sldId id="2007577107" r:id="rId24"/>
    <p:sldId id="2007577108" r:id="rId25"/>
    <p:sldId id="282" r:id="rId26"/>
    <p:sldId id="2007577098" r:id="rId27"/>
    <p:sldId id="2007577099" r:id="rId28"/>
    <p:sldId id="2007577100" r:id="rId29"/>
    <p:sldId id="2007577110" r:id="rId30"/>
    <p:sldId id="2007577109" r:id="rId31"/>
    <p:sldId id="2007577111" r:id="rId32"/>
    <p:sldId id="2007577112" r:id="rId33"/>
    <p:sldId id="2007577115" r:id="rId34"/>
    <p:sldId id="2007577113" r:id="rId35"/>
    <p:sldId id="2007577114" r:id="rId36"/>
    <p:sldId id="2007577117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5" d="100"/>
          <a:sy n="25" d="100"/>
        </p:scale>
        <p:origin x="-56" y="-9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4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8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7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2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4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8" y="991518"/>
            <a:ext cx="7993024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EFE825-43EC-49A3-A94D-ADDDA6F473F9}"/>
              </a:ext>
            </a:extLst>
          </p:cNvPr>
          <p:cNvSpPr txBox="1"/>
          <p:nvPr/>
        </p:nvSpPr>
        <p:spPr>
          <a:xfrm>
            <a:off x="3205908" y="88135"/>
            <a:ext cx="649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7B47307-A160-4EAD-8062-481B0726CFF6}"/>
              </a:ext>
            </a:extLst>
          </p:cNvPr>
          <p:cNvSpPr/>
          <p:nvPr/>
        </p:nvSpPr>
        <p:spPr>
          <a:xfrm>
            <a:off x="4076241" y="2555913"/>
            <a:ext cx="1883884" cy="2093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E35C323-5FE3-44A7-A80D-997FE75C27A9}"/>
              </a:ext>
            </a:extLst>
          </p:cNvPr>
          <p:cNvSpPr/>
          <p:nvPr/>
        </p:nvSpPr>
        <p:spPr>
          <a:xfrm>
            <a:off x="6786390" y="2390660"/>
            <a:ext cx="2346593" cy="2258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1202E20-1BEA-4F00-B776-9EC58D50970B}"/>
              </a:ext>
            </a:extLst>
          </p:cNvPr>
          <p:cNvSpPr/>
          <p:nvPr/>
        </p:nvSpPr>
        <p:spPr>
          <a:xfrm>
            <a:off x="2106645" y="5001659"/>
            <a:ext cx="3989356" cy="8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3989356" cy="95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B19D7-C6E6-452B-8561-28EBAD5E0979}"/>
              </a:ext>
            </a:extLst>
          </p:cNvPr>
          <p:cNvSpPr txBox="1"/>
          <p:nvPr/>
        </p:nvSpPr>
        <p:spPr>
          <a:xfrm>
            <a:off x="1509311" y="209320"/>
            <a:ext cx="1016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Giải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nghĩa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từ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65327" y="1137265"/>
            <a:ext cx="10017422" cy="418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2846CF-AF4C-4A97-935C-73AD6AB1037C}"/>
              </a:ext>
            </a:extLst>
          </p:cNvPr>
          <p:cNvSpPr txBox="1"/>
          <p:nvPr/>
        </p:nvSpPr>
        <p:spPr>
          <a:xfrm>
            <a:off x="1953598" y="3100112"/>
            <a:ext cx="748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FF60E35-BABF-4393-877D-D0EB7259E82C}"/>
              </a:ext>
            </a:extLst>
          </p:cNvPr>
          <p:cNvCxnSpPr>
            <a:cxnSpLocks/>
          </p:cNvCxnSpPr>
          <p:nvPr/>
        </p:nvCxnSpPr>
        <p:spPr>
          <a:xfrm>
            <a:off x="5283200" y="3229206"/>
            <a:ext cx="0" cy="47751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5936AF3-7244-454F-B51B-8083A62B8A14}"/>
              </a:ext>
            </a:extLst>
          </p:cNvPr>
          <p:cNvCxnSpPr>
            <a:cxnSpLocks/>
          </p:cNvCxnSpPr>
          <p:nvPr/>
        </p:nvCxnSpPr>
        <p:spPr>
          <a:xfrm>
            <a:off x="2808599" y="3706720"/>
            <a:ext cx="0" cy="33040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BADBCCB-E9EE-4A0E-8B91-4BA73D10AB28}"/>
              </a:ext>
            </a:extLst>
          </p:cNvPr>
          <p:cNvCxnSpPr>
            <a:cxnSpLocks/>
          </p:cNvCxnSpPr>
          <p:nvPr/>
        </p:nvCxnSpPr>
        <p:spPr>
          <a:xfrm flipH="1">
            <a:off x="5206082" y="3706720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5B28923-3714-40E1-B369-BB55CFE50326}"/>
              </a:ext>
            </a:extLst>
          </p:cNvPr>
          <p:cNvCxnSpPr>
            <a:cxnSpLocks/>
          </p:cNvCxnSpPr>
          <p:nvPr/>
        </p:nvCxnSpPr>
        <p:spPr>
          <a:xfrm flipH="1">
            <a:off x="8719545" y="3819442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ACB099B-A22B-42DF-A7A0-8024AB25461C}"/>
              </a:ext>
            </a:extLst>
          </p:cNvPr>
          <p:cNvCxnSpPr>
            <a:cxnSpLocks/>
          </p:cNvCxnSpPr>
          <p:nvPr/>
        </p:nvCxnSpPr>
        <p:spPr>
          <a:xfrm flipH="1">
            <a:off x="5391839" y="419615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51594EA-5704-4D38-BBB7-C9BE3BB5A455}"/>
              </a:ext>
            </a:extLst>
          </p:cNvPr>
          <p:cNvCxnSpPr>
            <a:cxnSpLocks/>
          </p:cNvCxnSpPr>
          <p:nvPr/>
        </p:nvCxnSpPr>
        <p:spPr>
          <a:xfrm flipH="1">
            <a:off x="8873781" y="433937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F17294B-C819-4E15-B32A-24C6108F8961}"/>
              </a:ext>
            </a:extLst>
          </p:cNvPr>
          <p:cNvCxnSpPr>
            <a:cxnSpLocks/>
          </p:cNvCxnSpPr>
          <p:nvPr/>
        </p:nvCxnSpPr>
        <p:spPr>
          <a:xfrm flipH="1">
            <a:off x="8796663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427903" y="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652530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3715498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599F5F1-2516-48E1-AF25-D3C2553813C0}"/>
              </a:ext>
            </a:extLst>
          </p:cNvPr>
          <p:cNvSpPr/>
          <p:nvPr/>
        </p:nvSpPr>
        <p:spPr>
          <a:xfrm>
            <a:off x="61161" y="42363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165AC826-0D18-498C-A0D9-CFBD1DFB0B8A}"/>
              </a:ext>
            </a:extLst>
          </p:cNvPr>
          <p:cNvSpPr/>
          <p:nvPr/>
        </p:nvSpPr>
        <p:spPr>
          <a:xfrm>
            <a:off x="8427902" y="-3624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4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1576174" y="2445331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5500A4-17A0-4D29-A8F4-51681A25CCD0}"/>
              </a:ext>
            </a:extLst>
          </p:cNvPr>
          <p:cNvSpPr txBox="1"/>
          <p:nvPr/>
        </p:nvSpPr>
        <p:spPr>
          <a:xfrm>
            <a:off x="1116736" y="544456"/>
            <a:ext cx="110012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34" y="1322979"/>
            <a:ext cx="7487670" cy="4808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2F26CB8-6A5E-4C57-9729-726A4947ED46}"/>
              </a:ext>
            </a:extLst>
          </p:cNvPr>
          <p:cNvSpPr/>
          <p:nvPr/>
        </p:nvSpPr>
        <p:spPr>
          <a:xfrm>
            <a:off x="7075503" y="3701988"/>
            <a:ext cx="479394" cy="5504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E06ADE-4CE4-426D-A3F2-A5CFC26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55" y="2012440"/>
            <a:ext cx="6164896" cy="395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1567F-67BE-43BF-8B68-6C938FF125A0}"/>
              </a:ext>
            </a:extLst>
          </p:cNvPr>
          <p:cNvSpPr txBox="1"/>
          <p:nvPr/>
        </p:nvSpPr>
        <p:spPr>
          <a:xfrm>
            <a:off x="1556187" y="260371"/>
            <a:ext cx="898605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E2707EBC-8292-4F7E-AADF-92C0EF707722}"/>
              </a:ext>
            </a:extLst>
          </p:cNvPr>
          <p:cNvSpPr/>
          <p:nvPr/>
        </p:nvSpPr>
        <p:spPr>
          <a:xfrm>
            <a:off x="5484503" y="1673723"/>
            <a:ext cx="6707947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DBB492AB-666B-4EF2-9409-EA2C4081BEBE}"/>
              </a:ext>
            </a:extLst>
          </p:cNvPr>
          <p:cNvSpPr/>
          <p:nvPr/>
        </p:nvSpPr>
        <p:spPr>
          <a:xfrm>
            <a:off x="8825023" y="0"/>
            <a:ext cx="3301873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D9FDA4-B56C-443F-9D03-3D36236A80C5}"/>
              </a:ext>
            </a:extLst>
          </p:cNvPr>
          <p:cNvSpPr txBox="1"/>
          <p:nvPr/>
        </p:nvSpPr>
        <p:spPr>
          <a:xfrm>
            <a:off x="2119220" y="955326"/>
            <a:ext cx="903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2347927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3662705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5173008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2347927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3730382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5122115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2347928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3730382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5173008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09A027-6C52-4CB2-98DE-E9EEB95946A9}"/>
              </a:ext>
            </a:extLst>
          </p:cNvPr>
          <p:cNvSpPr txBox="1"/>
          <p:nvPr/>
        </p:nvSpPr>
        <p:spPr>
          <a:xfrm>
            <a:off x="1642804" y="6067994"/>
            <a:ext cx="9033831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262456"/>
            <a:ext cx="545746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eda9bd5a6a23dd37f49f0bbc299f4f2ef78e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1472</Words>
  <Application>Microsoft Office PowerPoint</Application>
  <PresentationFormat>Custom</PresentationFormat>
  <Paragraphs>129</Paragraphs>
  <Slides>30</Slides>
  <Notes>11</Notes>
  <HiddenSlides>0</HiddenSlides>
  <MMClips>17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3_Office Theme</vt:lpstr>
      <vt:lpstr>1_Office Theme</vt:lpstr>
      <vt:lpstr>2_Office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9</cp:revision>
  <dcterms:created xsi:type="dcterms:W3CDTF">2021-08-03T09:16:57Z</dcterms:created>
  <dcterms:modified xsi:type="dcterms:W3CDTF">2022-03-14T01:44:28Z</dcterms:modified>
</cp:coreProperties>
</file>