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11"/>
  </p:notesMasterIdLst>
  <p:sldIdLst>
    <p:sldId id="2935" r:id="rId4"/>
    <p:sldId id="277" r:id="rId5"/>
    <p:sldId id="285" r:id="rId6"/>
    <p:sldId id="286" r:id="rId7"/>
    <p:sldId id="264" r:id="rId8"/>
    <p:sldId id="268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337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0222E-5B5C-468E-990B-E1F04F4B8F34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439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Bài:Đọc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một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cha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mẹ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233151" y="1979090"/>
            <a:ext cx="6602727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/>
            <a:r>
              <a:rPr lang="vi-VN" altLang="zh-C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小单纯体" panose="02010601030101010101" pitchFamily="2" charset="-122"/>
              </a:rPr>
              <a:t>Tìm đọc một bài thơ hoặc một câu chuyện về ngày Tết.</a:t>
            </a:r>
            <a:endParaRPr kumimoji="0" lang="zh-CN" altLang="en-US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小单纯体" panose="02010601030101010101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4DCC98-4ADC-4DA1-85C2-53AFF0AE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9" y="516241"/>
            <a:ext cx="8088768" cy="5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CD244-9B6D-4C62-99F2-D98E1378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74"/>
            <a:ext cx="6191250" cy="619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F466-3790-42FA-9189-A5390D19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46528"/>
            <a:ext cx="5950230" cy="6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716675" y="2668198"/>
            <a:ext cx="73661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32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97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Times New Roman</vt:lpstr>
      <vt:lpstr>小单纯体</vt:lpstr>
      <vt:lpstr>2_Office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3</cp:revision>
  <dcterms:created xsi:type="dcterms:W3CDTF">2021-08-01T01:34:12Z</dcterms:created>
  <dcterms:modified xsi:type="dcterms:W3CDTF">2022-01-23T15:41:49Z</dcterms:modified>
</cp:coreProperties>
</file>