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935" r:id="rId2"/>
    <p:sldId id="516" r:id="rId3"/>
    <p:sldId id="517" r:id="rId4"/>
    <p:sldId id="520" r:id="rId5"/>
    <p:sldId id="514" r:id="rId6"/>
  </p:sldIdLst>
  <p:sldSz cx="12192000" cy="6858000"/>
  <p:notesSz cx="6858000" cy="9144000"/>
  <p:custDataLst>
    <p:tags r:id="rId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F66FF"/>
    <a:srgbClr val="FFE5FF"/>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23" d="100"/>
          <a:sy n="23" d="100"/>
        </p:scale>
        <p:origin x="-72" y="-9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4.png"/><Relationship Id="rId4" Type="http://schemas.openxmlformats.org/officeDocument/2006/relationships/image" Target="../media/image13.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6.pn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t>12/10/21</a:t>
            </a:fld>
            <a:endParaRPr lang="en-US"/>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12AE14-5EB4-4E85-A1A3-121F33C3C62A}"/>
              </a:ext>
            </a:extLst>
          </p:cNvPr>
          <p:cNvSpPr>
            <a:spLocks noGrp="1"/>
          </p:cNvSpPr>
          <p:nvPr>
            <p:ph type="dt" sz="half" idx="10"/>
          </p:nvPr>
        </p:nvSpPr>
        <p:spPr/>
        <p:txBody>
          <a:bodyPr/>
          <a:lstStyle/>
          <a:p>
            <a:fld id="{11EBD0CC-E3E2-4331-AA06-EBB8ADD6037D}" type="datetimeFigureOut">
              <a:rPr lang="en-US" smtClean="0"/>
              <a:t>12/10/21</a:t>
            </a:fld>
            <a:endParaRPr lang="en-US"/>
          </a:p>
        </p:txBody>
      </p:sp>
      <p:sp>
        <p:nvSpPr>
          <p:cNvPr id="4" name="Footer Placeholder 3">
            <a:extLst>
              <a:ext uri="{FF2B5EF4-FFF2-40B4-BE49-F238E27FC236}">
                <a16:creationId xmlns:a16="http://schemas.microsoft.com/office/drawing/2014/main" xmlns=""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t>12/10/21</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t>12/10/21</a:t>
            </a:fld>
            <a:endParaRPr lang="en-US"/>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t>12/10/21</a:t>
            </a:fld>
            <a:endParaRPr lang="en-US"/>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3B47A-F946-490D-9971-0EA4F56E3B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906377D-FD52-4EEF-9277-93B972C522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012ABCA-6713-460B-BB69-D795B1563D9D}"/>
              </a:ext>
            </a:extLst>
          </p:cNvPr>
          <p:cNvSpPr>
            <a:spLocks noGrp="1"/>
          </p:cNvSpPr>
          <p:nvPr>
            <p:ph type="dt" sz="half" idx="10"/>
          </p:nvPr>
        </p:nvSpPr>
        <p:spPr/>
        <p:txBody>
          <a:bodyPr/>
          <a:lstStyle/>
          <a:p>
            <a:fld id="{830B8073-2EA4-4C8F-8A34-703CB7A01F41}" type="datetimeFigureOut">
              <a:rPr lang="en-US" smtClean="0"/>
              <a:t>12/10/21</a:t>
            </a:fld>
            <a:endParaRPr lang="en-US"/>
          </a:p>
        </p:txBody>
      </p:sp>
      <p:sp>
        <p:nvSpPr>
          <p:cNvPr id="5" name="Footer Placeholder 4">
            <a:extLst>
              <a:ext uri="{FF2B5EF4-FFF2-40B4-BE49-F238E27FC236}">
                <a16:creationId xmlns:a16="http://schemas.microsoft.com/office/drawing/2014/main" xmlns="" id="{098AD33F-5D5A-4CCC-99A7-DAD5E88B3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A587EA7-75D2-4326-8E0B-92F3E9C50FD1}"/>
              </a:ext>
            </a:extLst>
          </p:cNvPr>
          <p:cNvSpPr>
            <a:spLocks noGrp="1"/>
          </p:cNvSpPr>
          <p:nvPr>
            <p:ph type="sldNum" sz="quarter" idx="12"/>
          </p:nvPr>
        </p:nvSpPr>
        <p:spPr/>
        <p:txBody>
          <a:bodyPr/>
          <a:lstStyle/>
          <a:p>
            <a:fld id="{3B72A471-547A-4B04-AA65-BD4EEA37A2FB}" type="slidenum">
              <a:rPr lang="en-US" smtClean="0"/>
              <a:t>‹#›</a:t>
            </a:fld>
            <a:endParaRPr lang="en-US"/>
          </a:p>
        </p:txBody>
      </p:sp>
    </p:spTree>
    <p:extLst>
      <p:ext uri="{BB962C8B-B14F-4D97-AF65-F5344CB8AC3E}">
        <p14:creationId xmlns:p14="http://schemas.microsoft.com/office/powerpoint/2010/main" val="218454528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t>12/10/21</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t>12/10/21</a:t>
            </a:fld>
            <a:endParaRPr lang="en-US"/>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t>12/10/21</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12/10/21</a:t>
            </a:fld>
            <a:endParaRPr lang="en-US"/>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64" r:id="rId1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pPr>
            <a:r>
              <a:rPr lang="en-US" sz="2800" b="1" dirty="0">
                <a:solidFill>
                  <a:srgbClr val="FF0000"/>
                </a:solidFill>
                <a:cs typeface="Times New Roman" pitchFamily="18" charset="0"/>
              </a:rPr>
              <a:t>ỦY BAN NHÂN DÂN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738476" y="33209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 LUYỆN TẬP</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xmlns="" id="{038EBA7F-34F2-4ECE-BCA6-B7BCB30B21FB}"/>
              </a:ext>
            </a:extLst>
          </p:cNvPr>
          <p:cNvSpPr txBox="1">
            <a:spLocks noChangeArrowheads="1"/>
          </p:cNvSpPr>
          <p:nvPr/>
        </p:nvSpPr>
        <p:spPr bwMode="auto">
          <a:xfrm>
            <a:off x="1969029" y="5045758"/>
            <a:ext cx="8534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err="1" smtClean="0">
                <a:solidFill>
                  <a:srgbClr val="7030A0"/>
                </a:solidFill>
                <a:cs typeface="Times New Roman" pitchFamily="18" charset="0"/>
              </a:rPr>
              <a:t>Bài</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Viết</a:t>
            </a:r>
            <a:r>
              <a:rPr lang="en-US" sz="3600" b="1" dirty="0" smtClean="0">
                <a:solidFill>
                  <a:srgbClr val="7030A0"/>
                </a:solidFill>
                <a:cs typeface="Times New Roman" pitchFamily="18" charset="0"/>
              </a:rPr>
              <a:t> </a:t>
            </a:r>
            <a:r>
              <a:rPr lang="en-US" sz="3600" b="1" dirty="0" err="1">
                <a:solidFill>
                  <a:srgbClr val="7030A0"/>
                </a:solidFill>
                <a:cs typeface="Times New Roman" pitchFamily="18" charset="0"/>
              </a:rPr>
              <a:t>đoạn</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văn</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kể</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về</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một</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việc</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người</a:t>
            </a:r>
            <a:r>
              <a:rPr lang="en-US" sz="3600" b="1" dirty="0">
                <a:solidFill>
                  <a:srgbClr val="7030A0"/>
                </a:solidFill>
                <a:cs typeface="Times New Roman" pitchFamily="18" charset="0"/>
              </a:rPr>
              <a:t> </a:t>
            </a:r>
            <a:r>
              <a:rPr lang="en-US" sz="3600" b="1" dirty="0" err="1" smtClean="0">
                <a:solidFill>
                  <a:srgbClr val="7030A0"/>
                </a:solidFill>
                <a:cs typeface="Times New Roman" pitchFamily="18" charset="0"/>
              </a:rPr>
              <a:t>thân</a:t>
            </a:r>
            <a:r>
              <a:rPr lang="en-US" sz="3600" b="1" dirty="0" smtClean="0">
                <a:solidFill>
                  <a:srgbClr val="7030A0"/>
                </a:solidFill>
                <a:cs typeface="Times New Roman" pitchFamily="18" charset="0"/>
              </a:rPr>
              <a:t> </a:t>
            </a:r>
            <a:r>
              <a:rPr lang="en-US" sz="3600" b="1" dirty="0" err="1">
                <a:solidFill>
                  <a:srgbClr val="7030A0"/>
                </a:solidFill>
                <a:cs typeface="Times New Roman" pitchFamily="18" charset="0"/>
              </a:rPr>
              <a:t>đã</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làm</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cho</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em</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xmlns=""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3473749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20210409090849_wm_shs-tieng-viet-2-tap-1">
            <a:extLst>
              <a:ext uri="{FF2B5EF4-FFF2-40B4-BE49-F238E27FC236}">
                <a16:creationId xmlns:a16="http://schemas.microsoft.com/office/drawing/2014/main" xmlns="" id="{33C8EB9A-8AE8-4621-9A5E-F68E9E79B43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842164" y="1273828"/>
            <a:ext cx="1275835"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0AF4A8D-83E9-4A56-9B87-15C4C1FD5AB1}"/>
              </a:ext>
            </a:extLst>
          </p:cNvPr>
          <p:cNvSpPr txBox="1"/>
          <p:nvPr/>
        </p:nvSpPr>
        <p:spPr>
          <a:xfrm>
            <a:off x="3196001" y="811416"/>
            <a:ext cx="10769365" cy="584775"/>
          </a:xfrm>
          <a:prstGeom prst="rect">
            <a:avLst/>
          </a:prstGeom>
          <a:noFill/>
        </p:spPr>
        <p:txBody>
          <a:bodyPr wrap="square" rtlCol="0">
            <a:spAutoFit/>
          </a:bodyPr>
          <a:lstStyle/>
          <a:p>
            <a:r>
              <a:rPr lang="en-US" sz="3200" b="1" dirty="0">
                <a:solidFill>
                  <a:schemeClr val="accent4">
                    <a:lumMod val="50000"/>
                  </a:schemeClr>
                </a:solidFill>
                <a:latin typeface="+mj-lt"/>
              </a:rPr>
              <a:t>1. </a:t>
            </a:r>
            <a:r>
              <a:rPr lang="en-US" sz="3200" b="1" dirty="0" err="1">
                <a:solidFill>
                  <a:schemeClr val="accent4">
                    <a:lumMod val="50000"/>
                  </a:schemeClr>
                </a:solidFill>
                <a:latin typeface="+mj-lt"/>
              </a:rPr>
              <a:t>Đọc</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đoạn</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văn</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sau</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và</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trả</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lời</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câu</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hỏi</a:t>
            </a:r>
            <a:endParaRPr lang="en-US" sz="3200" b="1" dirty="0">
              <a:solidFill>
                <a:schemeClr val="accent4">
                  <a:lumMod val="50000"/>
                </a:schemeClr>
              </a:solidFill>
              <a:latin typeface="+mj-lt"/>
            </a:endParaRPr>
          </a:p>
        </p:txBody>
      </p:sp>
      <p:sp>
        <p:nvSpPr>
          <p:cNvPr id="4" name="Rectangle 3">
            <a:extLst>
              <a:ext uri="{FF2B5EF4-FFF2-40B4-BE49-F238E27FC236}">
                <a16:creationId xmlns:a16="http://schemas.microsoft.com/office/drawing/2014/main" xmlns="" id="{0256D59E-90F7-419F-9D0F-5818B59899E8}"/>
              </a:ext>
            </a:extLst>
          </p:cNvPr>
          <p:cNvSpPr/>
          <p:nvPr/>
        </p:nvSpPr>
        <p:spPr>
          <a:xfrm>
            <a:off x="745185" y="1721491"/>
            <a:ext cx="11031847" cy="3046988"/>
          </a:xfrm>
          <a:prstGeom prst="rect">
            <a:avLst/>
          </a:prstGeom>
        </p:spPr>
        <p:txBody>
          <a:bodyPr wrap="square">
            <a:spAutoFit/>
          </a:bodyPr>
          <a:lstStyle/>
          <a:p>
            <a:pPr algn="just"/>
            <a:r>
              <a:rPr lang="en-US" sz="3200" dirty="0">
                <a:latin typeface="+mj-lt"/>
              </a:rPr>
              <a:t>	Khi </a:t>
            </a:r>
            <a:r>
              <a:rPr lang="en-US" sz="3200" dirty="0" err="1">
                <a:latin typeface="+mj-lt"/>
              </a:rPr>
              <a:t>tôi</a:t>
            </a:r>
            <a:r>
              <a:rPr lang="en-US" sz="3200" dirty="0">
                <a:latin typeface="+mj-lt"/>
              </a:rPr>
              <a:t> </a:t>
            </a:r>
            <a:r>
              <a:rPr lang="en-US" sz="3200" dirty="0" err="1">
                <a:latin typeface="+mj-lt"/>
              </a:rPr>
              <a:t>còn</a:t>
            </a:r>
            <a:r>
              <a:rPr lang="en-US" sz="3200" dirty="0">
                <a:latin typeface="+mj-lt"/>
              </a:rPr>
              <a:t> </a:t>
            </a:r>
            <a:r>
              <a:rPr lang="en-US" sz="3200" dirty="0" err="1">
                <a:latin typeface="+mj-lt"/>
              </a:rPr>
              <a:t>bé</a:t>
            </a:r>
            <a:r>
              <a:rPr lang="en-US" sz="3200" dirty="0">
                <a:latin typeface="+mj-lt"/>
              </a:rPr>
              <a:t> </a:t>
            </a:r>
            <a:r>
              <a:rPr lang="en-US" sz="3200" dirty="0" err="1">
                <a:latin typeface="+mj-lt"/>
              </a:rPr>
              <a:t>tí</a:t>
            </a:r>
            <a:r>
              <a:rPr lang="en-US" sz="3200" dirty="0">
                <a:latin typeface="+mj-lt"/>
              </a:rPr>
              <a:t>, </a:t>
            </a:r>
            <a:r>
              <a:rPr lang="en-US" sz="3200" dirty="0" err="1">
                <a:latin typeface="+mj-lt"/>
              </a:rPr>
              <a:t>tôi</a:t>
            </a:r>
            <a:r>
              <a:rPr lang="en-US" sz="3200" dirty="0">
                <a:latin typeface="+mj-lt"/>
              </a:rPr>
              <a:t> ở </a:t>
            </a:r>
            <a:r>
              <a:rPr lang="en-US" sz="3200" dirty="0" err="1">
                <a:latin typeface="+mj-lt"/>
              </a:rPr>
              <a:t>nhà</a:t>
            </a:r>
            <a:r>
              <a:rPr lang="en-US" sz="3200" dirty="0">
                <a:latin typeface="+mj-lt"/>
              </a:rPr>
              <a:t> </a:t>
            </a:r>
            <a:r>
              <a:rPr lang="en-US" sz="3200" dirty="0" err="1">
                <a:latin typeface="+mj-lt"/>
              </a:rPr>
              <a:t>với</a:t>
            </a:r>
            <a:r>
              <a:rPr lang="en-US" sz="3200" dirty="0">
                <a:latin typeface="+mj-lt"/>
              </a:rPr>
              <a:t> </a:t>
            </a:r>
            <a:r>
              <a:rPr lang="en-US" sz="3200" dirty="0" err="1">
                <a:latin typeface="+mj-lt"/>
              </a:rPr>
              <a:t>ông</a:t>
            </a:r>
            <a:r>
              <a:rPr lang="en-US" sz="3200" dirty="0">
                <a:latin typeface="+mj-lt"/>
              </a:rPr>
              <a:t> </a:t>
            </a:r>
            <a:r>
              <a:rPr lang="en-US" sz="3200" dirty="0" err="1">
                <a:latin typeface="+mj-lt"/>
              </a:rPr>
              <a:t>ngoại</a:t>
            </a:r>
            <a:r>
              <a:rPr lang="en-US" sz="3200" dirty="0">
                <a:latin typeface="+mj-lt"/>
              </a:rPr>
              <a:t> </a:t>
            </a:r>
            <a:r>
              <a:rPr lang="en-US" sz="3200" dirty="0" err="1">
                <a:latin typeface="+mj-lt"/>
              </a:rPr>
              <a:t>cả</a:t>
            </a:r>
            <a:r>
              <a:rPr lang="en-US" sz="3200" dirty="0">
                <a:latin typeface="+mj-lt"/>
              </a:rPr>
              <a:t> </a:t>
            </a:r>
            <a:r>
              <a:rPr lang="en-US" sz="3200" dirty="0" err="1">
                <a:latin typeface="+mj-lt"/>
              </a:rPr>
              <a:t>ngày</a:t>
            </a:r>
            <a:r>
              <a:rPr lang="en-US" sz="3200" dirty="0">
                <a:latin typeface="+mj-lt"/>
              </a:rPr>
              <a:t> </a:t>
            </a:r>
            <a:r>
              <a:rPr lang="en-US" sz="3200" dirty="0" err="1">
                <a:latin typeface="+mj-lt"/>
              </a:rPr>
              <a:t>để</a:t>
            </a:r>
            <a:r>
              <a:rPr lang="en-US" sz="3200" dirty="0">
                <a:latin typeface="+mj-lt"/>
              </a:rPr>
              <a:t> </a:t>
            </a:r>
            <a:r>
              <a:rPr lang="en-US" sz="3200" dirty="0" err="1">
                <a:latin typeface="+mj-lt"/>
              </a:rPr>
              <a:t>bố</a:t>
            </a:r>
            <a:r>
              <a:rPr lang="en-US" sz="3200" dirty="0">
                <a:latin typeface="+mj-lt"/>
              </a:rPr>
              <a:t> </a:t>
            </a:r>
            <a:r>
              <a:rPr lang="en-US" sz="3200" dirty="0" err="1">
                <a:latin typeface="+mj-lt"/>
              </a:rPr>
              <a:t>mẹ</a:t>
            </a:r>
            <a:r>
              <a:rPr lang="en-US" sz="3200" dirty="0">
                <a:latin typeface="+mj-lt"/>
              </a:rPr>
              <a:t> </a:t>
            </a:r>
            <a:r>
              <a:rPr lang="en-US" sz="3200" dirty="0" err="1">
                <a:latin typeface="+mj-lt"/>
              </a:rPr>
              <a:t>đi</a:t>
            </a:r>
            <a:r>
              <a:rPr lang="en-US" sz="3200" dirty="0">
                <a:latin typeface="+mj-lt"/>
              </a:rPr>
              <a:t> </a:t>
            </a:r>
            <a:r>
              <a:rPr lang="en-US" sz="3200" dirty="0" err="1">
                <a:latin typeface="+mj-lt"/>
              </a:rPr>
              <a:t>làm</a:t>
            </a:r>
            <a:r>
              <a:rPr lang="en-US" sz="3200" dirty="0">
                <a:latin typeface="+mj-lt"/>
              </a:rPr>
              <a:t>. </a:t>
            </a:r>
            <a:r>
              <a:rPr lang="en-US" sz="3200" dirty="0" err="1">
                <a:latin typeface="+mj-lt"/>
              </a:rPr>
              <a:t>Ông</a:t>
            </a:r>
            <a:r>
              <a:rPr lang="en-US" sz="3200" dirty="0">
                <a:latin typeface="+mj-lt"/>
              </a:rPr>
              <a:t> </a:t>
            </a:r>
            <a:r>
              <a:rPr lang="en-US" sz="3200" dirty="0" err="1">
                <a:latin typeface="+mj-lt"/>
              </a:rPr>
              <a:t>thường</a:t>
            </a:r>
            <a:r>
              <a:rPr lang="en-US" sz="3200" dirty="0">
                <a:latin typeface="+mj-lt"/>
              </a:rPr>
              <a:t> </a:t>
            </a:r>
            <a:r>
              <a:rPr lang="en-US" sz="3200" dirty="0" err="1">
                <a:latin typeface="+mj-lt"/>
              </a:rPr>
              <a:t>kể</a:t>
            </a:r>
            <a:r>
              <a:rPr lang="en-US" sz="3200" dirty="0">
                <a:latin typeface="+mj-lt"/>
              </a:rPr>
              <a:t> </a:t>
            </a:r>
            <a:r>
              <a:rPr lang="en-US" sz="3200" dirty="0" err="1">
                <a:latin typeface="+mj-lt"/>
              </a:rPr>
              <a:t>cho</a:t>
            </a:r>
            <a:r>
              <a:rPr lang="en-US" sz="3200" dirty="0">
                <a:latin typeface="+mj-lt"/>
              </a:rPr>
              <a:t> </a:t>
            </a:r>
            <a:r>
              <a:rPr lang="en-US" sz="3200" dirty="0" err="1">
                <a:latin typeface="+mj-lt"/>
              </a:rPr>
              <a:t>tôi</a:t>
            </a:r>
            <a:r>
              <a:rPr lang="en-US" sz="3200" dirty="0">
                <a:latin typeface="+mj-lt"/>
              </a:rPr>
              <a:t> </a:t>
            </a:r>
            <a:r>
              <a:rPr lang="en-US" sz="3200" dirty="0" err="1">
                <a:latin typeface="+mj-lt"/>
              </a:rPr>
              <a:t>nghe</a:t>
            </a:r>
            <a:r>
              <a:rPr lang="en-US" sz="3200" dirty="0">
                <a:latin typeface="+mj-lt"/>
              </a:rPr>
              <a:t> </a:t>
            </a:r>
            <a:r>
              <a:rPr lang="en-US" sz="3200" dirty="0" err="1">
                <a:latin typeface="+mj-lt"/>
              </a:rPr>
              <a:t>rất</a:t>
            </a:r>
            <a:r>
              <a:rPr lang="en-US" sz="3200" dirty="0">
                <a:latin typeface="+mj-lt"/>
              </a:rPr>
              <a:t> </a:t>
            </a:r>
            <a:r>
              <a:rPr lang="en-US" sz="3200" dirty="0" err="1">
                <a:latin typeface="+mj-lt"/>
              </a:rPr>
              <a:t>nhiều</a:t>
            </a:r>
            <a:r>
              <a:rPr lang="en-US" sz="3200" dirty="0">
                <a:latin typeface="+mj-lt"/>
              </a:rPr>
              <a:t> </a:t>
            </a:r>
            <a:r>
              <a:rPr lang="en-US" sz="3200" dirty="0" err="1">
                <a:latin typeface="+mj-lt"/>
              </a:rPr>
              <a:t>truyện</a:t>
            </a:r>
            <a:r>
              <a:rPr lang="en-US" sz="3200" dirty="0">
                <a:latin typeface="+mj-lt"/>
              </a:rPr>
              <a:t> </a:t>
            </a:r>
            <a:r>
              <a:rPr lang="en-US" sz="3200" dirty="0" err="1">
                <a:latin typeface="+mj-lt"/>
              </a:rPr>
              <a:t>cổ</a:t>
            </a:r>
            <a:r>
              <a:rPr lang="en-US" sz="3200" dirty="0">
                <a:latin typeface="+mj-lt"/>
              </a:rPr>
              <a:t> </a:t>
            </a:r>
            <a:r>
              <a:rPr lang="en-US" sz="3200" dirty="0" err="1">
                <a:latin typeface="+mj-lt"/>
              </a:rPr>
              <a:t>tích</a:t>
            </a:r>
            <a:r>
              <a:rPr lang="en-US" sz="3200" dirty="0">
                <a:latin typeface="+mj-lt"/>
              </a:rPr>
              <a:t>. </a:t>
            </a:r>
            <a:r>
              <a:rPr lang="en-US" sz="3200" dirty="0" err="1">
                <a:latin typeface="+mj-lt"/>
              </a:rPr>
              <a:t>Ông</a:t>
            </a:r>
            <a:r>
              <a:rPr lang="en-US" sz="3200" dirty="0">
                <a:latin typeface="+mj-lt"/>
              </a:rPr>
              <a:t> </a:t>
            </a:r>
            <a:r>
              <a:rPr lang="en-US" sz="3200" dirty="0" err="1">
                <a:latin typeface="+mj-lt"/>
              </a:rPr>
              <a:t>dạy</a:t>
            </a:r>
            <a:r>
              <a:rPr lang="en-US" sz="3200" dirty="0">
                <a:latin typeface="+mj-lt"/>
              </a:rPr>
              <a:t> </a:t>
            </a:r>
            <a:r>
              <a:rPr lang="en-US" sz="3200" dirty="0" err="1">
                <a:latin typeface="+mj-lt"/>
              </a:rPr>
              <a:t>tôi</a:t>
            </a:r>
            <a:r>
              <a:rPr lang="en-US" sz="3200" dirty="0">
                <a:latin typeface="+mj-lt"/>
              </a:rPr>
              <a:t> </a:t>
            </a:r>
            <a:r>
              <a:rPr lang="en-US" sz="3200" dirty="0" err="1">
                <a:latin typeface="+mj-lt"/>
              </a:rPr>
              <a:t>vẽ</a:t>
            </a:r>
            <a:r>
              <a:rPr lang="en-US" sz="3200" dirty="0">
                <a:latin typeface="+mj-lt"/>
              </a:rPr>
              <a:t> </a:t>
            </a:r>
            <a:r>
              <a:rPr lang="en-US" sz="3200" dirty="0" err="1">
                <a:latin typeface="+mj-lt"/>
              </a:rPr>
              <a:t>rất</a:t>
            </a:r>
            <a:r>
              <a:rPr lang="en-US" sz="3200" dirty="0">
                <a:latin typeface="+mj-lt"/>
              </a:rPr>
              <a:t> </a:t>
            </a:r>
            <a:r>
              <a:rPr lang="en-US" sz="3200" dirty="0" err="1">
                <a:latin typeface="+mj-lt"/>
              </a:rPr>
              <a:t>nhiều</a:t>
            </a:r>
            <a:r>
              <a:rPr lang="en-US" sz="3200" dirty="0">
                <a:latin typeface="+mj-lt"/>
              </a:rPr>
              <a:t> con </a:t>
            </a:r>
            <a:r>
              <a:rPr lang="en-US" sz="3200" dirty="0" err="1">
                <a:latin typeface="+mj-lt"/>
              </a:rPr>
              <a:t>vật</a:t>
            </a:r>
            <a:r>
              <a:rPr lang="en-US" sz="3200" dirty="0">
                <a:latin typeface="+mj-lt"/>
              </a:rPr>
              <a:t>: </a:t>
            </a:r>
            <a:r>
              <a:rPr lang="en-US" sz="3200" dirty="0" err="1">
                <a:latin typeface="+mj-lt"/>
              </a:rPr>
              <a:t>voi</a:t>
            </a:r>
            <a:r>
              <a:rPr lang="en-US" sz="3200" dirty="0">
                <a:latin typeface="+mj-lt"/>
              </a:rPr>
              <a:t>, </a:t>
            </a:r>
            <a:r>
              <a:rPr lang="en-US" sz="3200" dirty="0" err="1">
                <a:latin typeface="+mj-lt"/>
              </a:rPr>
              <a:t>hổ</a:t>
            </a:r>
            <a:r>
              <a:rPr lang="en-US" sz="3200" dirty="0">
                <a:latin typeface="+mj-lt"/>
              </a:rPr>
              <a:t>, </a:t>
            </a:r>
            <a:r>
              <a:rPr lang="en-US" sz="3200" dirty="0" err="1">
                <a:latin typeface="+mj-lt"/>
              </a:rPr>
              <a:t>hươu</a:t>
            </a:r>
            <a:r>
              <a:rPr lang="en-US" sz="3200" dirty="0">
                <a:latin typeface="+mj-lt"/>
              </a:rPr>
              <a:t>, </a:t>
            </a:r>
            <a:r>
              <a:rPr lang="en-US" sz="3200" dirty="0" err="1">
                <a:latin typeface="+mj-lt"/>
              </a:rPr>
              <a:t>nai</a:t>
            </a:r>
            <a:r>
              <a:rPr lang="en-US" sz="3200" dirty="0">
                <a:latin typeface="+mj-lt"/>
              </a:rPr>
              <a:t>, </a:t>
            </a:r>
            <a:r>
              <a:rPr lang="en-US" sz="3200" dirty="0" err="1">
                <a:latin typeface="+mj-lt"/>
              </a:rPr>
              <a:t>sóc</a:t>
            </a:r>
            <a:r>
              <a:rPr lang="en-US" sz="3200" dirty="0">
                <a:latin typeface="+mj-lt"/>
              </a:rPr>
              <a:t>,… </a:t>
            </a:r>
            <a:r>
              <a:rPr lang="en-US" sz="3200" dirty="0" err="1">
                <a:latin typeface="+mj-lt"/>
              </a:rPr>
              <a:t>Ông</a:t>
            </a:r>
            <a:r>
              <a:rPr lang="en-US" sz="3200" dirty="0">
                <a:latin typeface="+mj-lt"/>
              </a:rPr>
              <a:t> </a:t>
            </a:r>
            <a:r>
              <a:rPr lang="en-US" sz="3200" dirty="0" err="1">
                <a:latin typeface="+mj-lt"/>
              </a:rPr>
              <a:t>còn</a:t>
            </a:r>
            <a:r>
              <a:rPr lang="en-US" sz="3200" dirty="0">
                <a:latin typeface="+mj-lt"/>
              </a:rPr>
              <a:t> </a:t>
            </a:r>
            <a:r>
              <a:rPr lang="en-US" sz="3200" dirty="0" err="1">
                <a:latin typeface="+mj-lt"/>
              </a:rPr>
              <a:t>dạy</a:t>
            </a:r>
            <a:r>
              <a:rPr lang="en-US" sz="3200" dirty="0">
                <a:latin typeface="+mj-lt"/>
              </a:rPr>
              <a:t> </a:t>
            </a:r>
            <a:r>
              <a:rPr lang="en-US" sz="3200" dirty="0" err="1">
                <a:latin typeface="+mj-lt"/>
              </a:rPr>
              <a:t>tôi</a:t>
            </a:r>
            <a:r>
              <a:rPr lang="en-US" sz="3200" dirty="0">
                <a:latin typeface="+mj-lt"/>
              </a:rPr>
              <a:t> </a:t>
            </a:r>
            <a:r>
              <a:rPr lang="en-US" sz="3200" dirty="0" err="1">
                <a:latin typeface="+mj-lt"/>
              </a:rPr>
              <a:t>vẽ</a:t>
            </a:r>
            <a:r>
              <a:rPr lang="en-US" sz="3200" dirty="0">
                <a:latin typeface="+mj-lt"/>
              </a:rPr>
              <a:t> </a:t>
            </a:r>
            <a:r>
              <a:rPr lang="en-US" sz="3200" dirty="0" err="1">
                <a:latin typeface="+mj-lt"/>
              </a:rPr>
              <a:t>cả</a:t>
            </a:r>
            <a:r>
              <a:rPr lang="en-US" sz="3200" dirty="0">
                <a:latin typeface="+mj-lt"/>
              </a:rPr>
              <a:t> </a:t>
            </a:r>
            <a:r>
              <a:rPr lang="en-US" sz="3200" dirty="0" err="1">
                <a:latin typeface="+mj-lt"/>
              </a:rPr>
              <a:t>ông</a:t>
            </a:r>
            <a:r>
              <a:rPr lang="en-US" sz="3200" dirty="0">
                <a:latin typeface="+mj-lt"/>
              </a:rPr>
              <a:t> </a:t>
            </a:r>
            <a:r>
              <a:rPr lang="en-US" sz="3200" dirty="0" err="1">
                <a:latin typeface="+mj-lt"/>
              </a:rPr>
              <a:t>mặt</a:t>
            </a:r>
            <a:r>
              <a:rPr lang="en-US" sz="3200" dirty="0">
                <a:latin typeface="+mj-lt"/>
              </a:rPr>
              <a:t> </a:t>
            </a:r>
            <a:r>
              <a:rPr lang="en-US" sz="3200" dirty="0" err="1">
                <a:latin typeface="+mj-lt"/>
              </a:rPr>
              <a:t>trời</a:t>
            </a:r>
            <a:r>
              <a:rPr lang="en-US" sz="3200" dirty="0">
                <a:latin typeface="+mj-lt"/>
              </a:rPr>
              <a:t>, </a:t>
            </a:r>
            <a:r>
              <a:rPr lang="en-US" sz="3200" dirty="0" err="1">
                <a:latin typeface="+mj-lt"/>
              </a:rPr>
              <a:t>dòng</a:t>
            </a:r>
            <a:r>
              <a:rPr lang="en-US" sz="3200" dirty="0">
                <a:latin typeface="+mj-lt"/>
              </a:rPr>
              <a:t> </a:t>
            </a:r>
            <a:r>
              <a:rPr lang="en-US" sz="3200" dirty="0" err="1" smtClean="0">
                <a:latin typeface="+mj-lt"/>
              </a:rPr>
              <a:t>sông</a:t>
            </a:r>
            <a:r>
              <a:rPr lang="en-US" sz="3200" dirty="0">
                <a:latin typeface="+mj-lt"/>
              </a:rPr>
              <a:t>, con </a:t>
            </a:r>
            <a:r>
              <a:rPr lang="en-US" sz="3200" dirty="0" err="1">
                <a:latin typeface="+mj-lt"/>
              </a:rPr>
              <a:t>thuyền</a:t>
            </a:r>
            <a:r>
              <a:rPr lang="en-US" sz="3200" dirty="0">
                <a:latin typeface="+mj-lt"/>
              </a:rPr>
              <a:t>,… </a:t>
            </a:r>
            <a:r>
              <a:rPr lang="en-US" sz="3200" dirty="0" err="1">
                <a:latin typeface="+mj-lt"/>
              </a:rPr>
              <a:t>Mỗi</a:t>
            </a:r>
            <a:r>
              <a:rPr lang="en-US" sz="3200" dirty="0">
                <a:latin typeface="+mj-lt"/>
              </a:rPr>
              <a:t> </a:t>
            </a:r>
            <a:r>
              <a:rPr lang="en-US" sz="3200" dirty="0" err="1">
                <a:latin typeface="+mj-lt"/>
              </a:rPr>
              <a:t>khi</a:t>
            </a:r>
            <a:r>
              <a:rPr lang="en-US" sz="3200" dirty="0">
                <a:latin typeface="+mj-lt"/>
              </a:rPr>
              <a:t> </a:t>
            </a:r>
            <a:r>
              <a:rPr lang="en-US" sz="3200" dirty="0" err="1">
                <a:latin typeface="+mj-lt"/>
              </a:rPr>
              <a:t>ông</a:t>
            </a:r>
            <a:r>
              <a:rPr lang="en-US" sz="3200" dirty="0">
                <a:latin typeface="+mj-lt"/>
              </a:rPr>
              <a:t> </a:t>
            </a:r>
            <a:r>
              <a:rPr lang="en-US" sz="3200" dirty="0" err="1">
                <a:latin typeface="+mj-lt"/>
              </a:rPr>
              <a:t>có</a:t>
            </a:r>
            <a:r>
              <a:rPr lang="en-US" sz="3200" dirty="0">
                <a:latin typeface="+mj-lt"/>
              </a:rPr>
              <a:t> </a:t>
            </a:r>
            <a:r>
              <a:rPr lang="en-US" sz="3200" dirty="0" err="1">
                <a:latin typeface="+mj-lt"/>
              </a:rPr>
              <a:t>việc</a:t>
            </a:r>
            <a:r>
              <a:rPr lang="en-US" sz="3200" dirty="0">
                <a:latin typeface="+mj-lt"/>
              </a:rPr>
              <a:t> </a:t>
            </a:r>
            <a:r>
              <a:rPr lang="en-US" sz="3200" dirty="0" err="1">
                <a:latin typeface="+mj-lt"/>
              </a:rPr>
              <a:t>đi</a:t>
            </a:r>
            <a:r>
              <a:rPr lang="en-US" sz="3200" dirty="0">
                <a:latin typeface="+mj-lt"/>
              </a:rPr>
              <a:t> </a:t>
            </a:r>
            <a:r>
              <a:rPr lang="en-US" sz="3200" dirty="0" err="1">
                <a:latin typeface="+mj-lt"/>
              </a:rPr>
              <a:t>đâu</a:t>
            </a:r>
            <a:r>
              <a:rPr lang="en-US" sz="3200" dirty="0">
                <a:latin typeface="+mj-lt"/>
              </a:rPr>
              <a:t>, </a:t>
            </a:r>
            <a:r>
              <a:rPr lang="en-US" sz="3200" dirty="0" err="1">
                <a:latin typeface="+mj-lt"/>
              </a:rPr>
              <a:t>tôi</a:t>
            </a:r>
            <a:r>
              <a:rPr lang="en-US" sz="3200" dirty="0">
                <a:latin typeface="+mj-lt"/>
              </a:rPr>
              <a:t> </a:t>
            </a:r>
            <a:r>
              <a:rPr lang="en-US" sz="3200" dirty="0" err="1">
                <a:latin typeface="+mj-lt"/>
              </a:rPr>
              <a:t>rất</a:t>
            </a:r>
            <a:r>
              <a:rPr lang="en-US" sz="3200" dirty="0">
                <a:latin typeface="+mj-lt"/>
              </a:rPr>
              <a:t> </a:t>
            </a:r>
            <a:r>
              <a:rPr lang="en-US" sz="3200" dirty="0" err="1">
                <a:latin typeface="+mj-lt"/>
              </a:rPr>
              <a:t>nhớ</a:t>
            </a:r>
            <a:r>
              <a:rPr lang="en-US" sz="3200" dirty="0">
                <a:latin typeface="+mj-lt"/>
              </a:rPr>
              <a:t> </a:t>
            </a:r>
            <a:r>
              <a:rPr lang="en-US" sz="3200" dirty="0" err="1">
                <a:latin typeface="+mj-lt"/>
              </a:rPr>
              <a:t>ông</a:t>
            </a:r>
            <a:r>
              <a:rPr lang="en-US" sz="3200" dirty="0">
                <a:latin typeface="+mj-lt"/>
              </a:rPr>
              <a:t> </a:t>
            </a:r>
            <a:r>
              <a:rPr lang="en-US" sz="3200" dirty="0" err="1">
                <a:latin typeface="+mj-lt"/>
              </a:rPr>
              <a:t>và</a:t>
            </a:r>
            <a:r>
              <a:rPr lang="en-US" sz="3200" dirty="0">
                <a:latin typeface="+mj-lt"/>
              </a:rPr>
              <a:t> </a:t>
            </a:r>
            <a:r>
              <a:rPr lang="en-US" sz="3200" dirty="0" err="1">
                <a:latin typeface="+mj-lt"/>
              </a:rPr>
              <a:t>mong</a:t>
            </a:r>
            <a:r>
              <a:rPr lang="en-US" sz="3200" dirty="0">
                <a:latin typeface="+mj-lt"/>
              </a:rPr>
              <a:t> </a:t>
            </a:r>
            <a:r>
              <a:rPr lang="en-US" sz="3200" dirty="0" err="1">
                <a:latin typeface="+mj-lt"/>
              </a:rPr>
              <a:t>ông</a:t>
            </a:r>
            <a:r>
              <a:rPr lang="en-US" sz="3200" dirty="0">
                <a:latin typeface="+mj-lt"/>
              </a:rPr>
              <a:t> </a:t>
            </a:r>
            <a:r>
              <a:rPr lang="en-US" sz="3200" dirty="0" err="1">
                <a:latin typeface="+mj-lt"/>
              </a:rPr>
              <a:t>sớm</a:t>
            </a:r>
            <a:r>
              <a:rPr lang="en-US" sz="3200" dirty="0">
                <a:latin typeface="+mj-lt"/>
              </a:rPr>
              <a:t> </a:t>
            </a:r>
            <a:r>
              <a:rPr lang="en-US" sz="3200" dirty="0" err="1">
                <a:latin typeface="+mj-lt"/>
              </a:rPr>
              <a:t>về</a:t>
            </a:r>
            <a:r>
              <a:rPr lang="en-US" sz="3200" dirty="0">
                <a:latin typeface="+mj-lt"/>
              </a:rPr>
              <a:t> </a:t>
            </a:r>
            <a:r>
              <a:rPr lang="en-US" sz="3200" dirty="0" err="1">
                <a:latin typeface="+mj-lt"/>
              </a:rPr>
              <a:t>với</a:t>
            </a:r>
            <a:r>
              <a:rPr lang="en-US" sz="3200" dirty="0">
                <a:latin typeface="+mj-lt"/>
              </a:rPr>
              <a:t> </a:t>
            </a:r>
            <a:r>
              <a:rPr lang="en-US" sz="3200" dirty="0" err="1">
                <a:latin typeface="+mj-lt"/>
              </a:rPr>
              <a:t>tôi</a:t>
            </a:r>
            <a:r>
              <a:rPr lang="en-US" sz="3200" dirty="0">
                <a:latin typeface="+mj-lt"/>
              </a:rPr>
              <a:t>.</a:t>
            </a:r>
          </a:p>
        </p:txBody>
      </p:sp>
      <p:sp>
        <p:nvSpPr>
          <p:cNvPr id="5" name="TextBox 4">
            <a:extLst>
              <a:ext uri="{FF2B5EF4-FFF2-40B4-BE49-F238E27FC236}">
                <a16:creationId xmlns:a16="http://schemas.microsoft.com/office/drawing/2014/main" xmlns="" id="{033F54DA-B2B2-4B72-8B64-1B3FFBE1F346}"/>
              </a:ext>
            </a:extLst>
          </p:cNvPr>
          <p:cNvSpPr txBox="1"/>
          <p:nvPr/>
        </p:nvSpPr>
        <p:spPr>
          <a:xfrm>
            <a:off x="1540553" y="4723267"/>
            <a:ext cx="11215156" cy="461665"/>
          </a:xfrm>
          <a:prstGeom prst="rect">
            <a:avLst/>
          </a:prstGeom>
          <a:noFill/>
        </p:spPr>
        <p:txBody>
          <a:bodyPr wrap="square" rtlCol="0">
            <a:spAutoFit/>
          </a:bodyPr>
          <a:lstStyle/>
          <a:p>
            <a:pPr algn="just"/>
            <a:r>
              <a:rPr lang="en-US" sz="2400" b="1" dirty="0">
                <a:solidFill>
                  <a:schemeClr val="accent6">
                    <a:lumMod val="75000"/>
                  </a:schemeClr>
                </a:solidFill>
                <a:latin typeface="+mj-lt"/>
              </a:rPr>
              <a:t>a</a:t>
            </a:r>
            <a:r>
              <a:rPr lang="vi-VN" sz="2400" b="1" dirty="0">
                <a:solidFill>
                  <a:schemeClr val="accent6">
                    <a:lumMod val="75000"/>
                  </a:schemeClr>
                </a:solidFill>
                <a:latin typeface="+mj-lt"/>
              </a:rPr>
              <a:t>. </a:t>
            </a:r>
            <a:r>
              <a:rPr lang="en-US" sz="2400" dirty="0" err="1">
                <a:latin typeface="+mj-lt"/>
              </a:rPr>
              <a:t>Trong</a:t>
            </a:r>
            <a:r>
              <a:rPr lang="en-US" sz="2400" dirty="0">
                <a:latin typeface="+mj-lt"/>
              </a:rPr>
              <a:t> </a:t>
            </a:r>
            <a:r>
              <a:rPr lang="en-US" sz="2400" dirty="0" err="1">
                <a:latin typeface="+mj-lt"/>
              </a:rPr>
              <a:t>đoạn</a:t>
            </a:r>
            <a:r>
              <a:rPr lang="en-US" sz="2400" dirty="0">
                <a:latin typeface="+mj-lt"/>
              </a:rPr>
              <a:t> </a:t>
            </a:r>
            <a:r>
              <a:rPr lang="en-US" sz="2400" dirty="0" err="1">
                <a:latin typeface="+mj-lt"/>
              </a:rPr>
              <a:t>văn</a:t>
            </a:r>
            <a:r>
              <a:rPr lang="en-US" sz="2400" dirty="0">
                <a:latin typeface="+mj-lt"/>
              </a:rPr>
              <a:t> </a:t>
            </a:r>
            <a:r>
              <a:rPr lang="en-US" sz="2400" dirty="0" err="1">
                <a:latin typeface="+mj-lt"/>
              </a:rPr>
              <a:t>trên</a:t>
            </a:r>
            <a:r>
              <a:rPr lang="en-US" sz="2400" dirty="0">
                <a:latin typeface="+mj-lt"/>
              </a:rPr>
              <a:t>, </a:t>
            </a:r>
            <a:r>
              <a:rPr lang="en-US" sz="2400" dirty="0" err="1">
                <a:latin typeface="+mj-lt"/>
              </a:rPr>
              <a:t>bạn</a:t>
            </a:r>
            <a:r>
              <a:rPr lang="en-US" sz="2400" dirty="0">
                <a:latin typeface="+mj-lt"/>
              </a:rPr>
              <a:t> </a:t>
            </a:r>
            <a:r>
              <a:rPr lang="en-US" sz="2400" dirty="0" err="1">
                <a:latin typeface="+mj-lt"/>
              </a:rPr>
              <a:t>nhỏ</a:t>
            </a:r>
            <a:r>
              <a:rPr lang="en-US" sz="2400" dirty="0">
                <a:latin typeface="+mj-lt"/>
              </a:rPr>
              <a:t> </a:t>
            </a:r>
            <a:r>
              <a:rPr lang="en-US" sz="2400" dirty="0" err="1">
                <a:latin typeface="+mj-lt"/>
              </a:rPr>
              <a:t>kể</a:t>
            </a:r>
            <a:r>
              <a:rPr lang="en-US" sz="2400" dirty="0">
                <a:latin typeface="+mj-lt"/>
              </a:rPr>
              <a:t> </a:t>
            </a:r>
            <a:r>
              <a:rPr lang="en-US" sz="2400" dirty="0" err="1">
                <a:latin typeface="+mj-lt"/>
              </a:rPr>
              <a:t>về</a:t>
            </a:r>
            <a:r>
              <a:rPr lang="en-US" sz="2400" dirty="0">
                <a:latin typeface="+mj-lt"/>
              </a:rPr>
              <a:t> ai</a:t>
            </a:r>
            <a:r>
              <a:rPr lang="vi-VN" sz="2400" dirty="0">
                <a:latin typeface="+mj-lt"/>
              </a:rPr>
              <a:t>?</a:t>
            </a:r>
          </a:p>
        </p:txBody>
      </p:sp>
      <p:sp>
        <p:nvSpPr>
          <p:cNvPr id="6" name="TextBox 5">
            <a:extLst>
              <a:ext uri="{FF2B5EF4-FFF2-40B4-BE49-F238E27FC236}">
                <a16:creationId xmlns:a16="http://schemas.microsoft.com/office/drawing/2014/main" xmlns="" id="{00198F42-5D4D-4657-871D-6CBCE71B9846}"/>
              </a:ext>
            </a:extLst>
          </p:cNvPr>
          <p:cNvSpPr txBox="1"/>
          <p:nvPr/>
        </p:nvSpPr>
        <p:spPr>
          <a:xfrm>
            <a:off x="1831866" y="5111178"/>
            <a:ext cx="11215156" cy="461665"/>
          </a:xfrm>
          <a:prstGeom prst="rect">
            <a:avLst/>
          </a:prstGeom>
          <a:noFill/>
        </p:spPr>
        <p:txBody>
          <a:bodyPr wrap="square" rtlCol="0">
            <a:spAutoFit/>
          </a:bodyPr>
          <a:lstStyle/>
          <a:p>
            <a:pPr algn="just"/>
            <a:r>
              <a:rPr lang="vi-VN" sz="2400" dirty="0">
                <a:solidFill>
                  <a:schemeClr val="accent6">
                    <a:lumMod val="75000"/>
                  </a:schemeClr>
                </a:solidFill>
                <a:latin typeface="+mj-lt"/>
                <a:sym typeface="Wingdings" panose="05000000000000000000" pitchFamily="2" charset="2"/>
              </a:rPr>
              <a:t> </a:t>
            </a:r>
            <a:r>
              <a:rPr lang="vi-VN" sz="2400" dirty="0">
                <a:solidFill>
                  <a:schemeClr val="accent6">
                    <a:lumMod val="75000"/>
                  </a:schemeClr>
                </a:solidFill>
                <a:latin typeface="+mj-lt"/>
              </a:rPr>
              <a:t>Bạn nhỏ </a:t>
            </a:r>
            <a:r>
              <a:rPr lang="en-US" sz="2400" dirty="0" err="1">
                <a:solidFill>
                  <a:schemeClr val="accent6">
                    <a:lumMod val="75000"/>
                  </a:schemeClr>
                </a:solidFill>
                <a:latin typeface="+mj-lt"/>
              </a:rPr>
              <a:t>kể</a:t>
            </a:r>
            <a:r>
              <a:rPr lang="en-US" sz="2400" dirty="0">
                <a:solidFill>
                  <a:schemeClr val="accent6">
                    <a:lumMod val="75000"/>
                  </a:schemeClr>
                </a:solidFill>
                <a:latin typeface="+mj-lt"/>
              </a:rPr>
              <a:t> </a:t>
            </a:r>
            <a:r>
              <a:rPr lang="en-US" sz="2400" dirty="0" err="1">
                <a:solidFill>
                  <a:schemeClr val="accent6">
                    <a:lumMod val="75000"/>
                  </a:schemeClr>
                </a:solidFill>
                <a:latin typeface="+mj-lt"/>
              </a:rPr>
              <a:t>về</a:t>
            </a:r>
            <a:r>
              <a:rPr lang="en-US" sz="2400" dirty="0">
                <a:solidFill>
                  <a:schemeClr val="accent6">
                    <a:lumMod val="75000"/>
                  </a:schemeClr>
                </a:solidFill>
                <a:latin typeface="+mj-lt"/>
              </a:rPr>
              <a:t> </a:t>
            </a:r>
            <a:r>
              <a:rPr lang="en-US" sz="2400" dirty="0" err="1">
                <a:solidFill>
                  <a:schemeClr val="accent6">
                    <a:lumMod val="75000"/>
                  </a:schemeClr>
                </a:solidFill>
                <a:latin typeface="+mj-lt"/>
              </a:rPr>
              <a:t>ông</a:t>
            </a:r>
            <a:r>
              <a:rPr lang="en-US" sz="2400" dirty="0">
                <a:solidFill>
                  <a:schemeClr val="accent6">
                    <a:lumMod val="75000"/>
                  </a:schemeClr>
                </a:solidFill>
                <a:latin typeface="+mj-lt"/>
              </a:rPr>
              <a:t> </a:t>
            </a:r>
            <a:r>
              <a:rPr lang="en-US" sz="2400" dirty="0" err="1">
                <a:solidFill>
                  <a:schemeClr val="accent6">
                    <a:lumMod val="75000"/>
                  </a:schemeClr>
                </a:solidFill>
                <a:latin typeface="+mj-lt"/>
              </a:rPr>
              <a:t>ngoại</a:t>
            </a:r>
            <a:r>
              <a:rPr lang="vi-VN" sz="2400" dirty="0">
                <a:solidFill>
                  <a:schemeClr val="accent6">
                    <a:lumMod val="75000"/>
                  </a:schemeClr>
                </a:solidFill>
                <a:latin typeface="+mj-lt"/>
              </a:rPr>
              <a:t>.</a:t>
            </a:r>
          </a:p>
        </p:txBody>
      </p:sp>
      <p:sp>
        <p:nvSpPr>
          <p:cNvPr id="7" name="TextBox 6">
            <a:extLst>
              <a:ext uri="{FF2B5EF4-FFF2-40B4-BE49-F238E27FC236}">
                <a16:creationId xmlns:a16="http://schemas.microsoft.com/office/drawing/2014/main" xmlns="" id="{D871DF87-50B7-45FB-958E-EF15D9A3EB32}"/>
              </a:ext>
            </a:extLst>
          </p:cNvPr>
          <p:cNvSpPr txBox="1"/>
          <p:nvPr/>
        </p:nvSpPr>
        <p:spPr>
          <a:xfrm>
            <a:off x="1538355" y="4750863"/>
            <a:ext cx="11215156" cy="461665"/>
          </a:xfrm>
          <a:prstGeom prst="rect">
            <a:avLst/>
          </a:prstGeom>
          <a:noFill/>
        </p:spPr>
        <p:txBody>
          <a:bodyPr wrap="square" rtlCol="0">
            <a:spAutoFit/>
          </a:bodyPr>
          <a:lstStyle/>
          <a:p>
            <a:pPr algn="just"/>
            <a:r>
              <a:rPr lang="en-US" sz="2400" b="1" dirty="0">
                <a:solidFill>
                  <a:schemeClr val="accent6">
                    <a:lumMod val="75000"/>
                  </a:schemeClr>
                </a:solidFill>
                <a:latin typeface="+mj-lt"/>
              </a:rPr>
              <a:t>b</a:t>
            </a:r>
            <a:r>
              <a:rPr lang="vi-VN" sz="2400" b="1" dirty="0">
                <a:solidFill>
                  <a:schemeClr val="accent6">
                    <a:lumMod val="75000"/>
                  </a:schemeClr>
                </a:solidFill>
                <a:latin typeface="+mj-lt"/>
              </a:rPr>
              <a:t>. </a:t>
            </a:r>
            <a:r>
              <a:rPr lang="en-US" sz="2400" dirty="0" err="1">
                <a:latin typeface="+mj-lt"/>
              </a:rPr>
              <a:t>Người</a:t>
            </a:r>
            <a:r>
              <a:rPr lang="en-US" sz="2400" dirty="0">
                <a:latin typeface="+mj-lt"/>
              </a:rPr>
              <a:t> </a:t>
            </a:r>
            <a:r>
              <a:rPr lang="en-US" sz="2400" dirty="0" err="1">
                <a:latin typeface="+mj-lt"/>
              </a:rPr>
              <a:t>đó</a:t>
            </a:r>
            <a:r>
              <a:rPr lang="en-US" sz="2400" dirty="0">
                <a:latin typeface="+mj-lt"/>
              </a:rPr>
              <a:t> </a:t>
            </a:r>
            <a:r>
              <a:rPr lang="en-US" sz="2400" dirty="0" err="1">
                <a:latin typeface="+mj-lt"/>
              </a:rPr>
              <a:t>đã</a:t>
            </a:r>
            <a:r>
              <a:rPr lang="en-US" sz="2400" dirty="0">
                <a:latin typeface="+mj-lt"/>
              </a:rPr>
              <a:t> </a:t>
            </a:r>
            <a:r>
              <a:rPr lang="en-US" sz="2400" dirty="0" err="1">
                <a:latin typeface="+mj-lt"/>
              </a:rPr>
              <a:t>làm</a:t>
            </a:r>
            <a:r>
              <a:rPr lang="en-US" sz="2400" dirty="0">
                <a:latin typeface="+mj-lt"/>
              </a:rPr>
              <a:t> </a:t>
            </a:r>
            <a:r>
              <a:rPr lang="en-US" sz="2400" dirty="0" err="1">
                <a:latin typeface="+mj-lt"/>
              </a:rPr>
              <a:t>những</a:t>
            </a:r>
            <a:r>
              <a:rPr lang="en-US" sz="2400" dirty="0">
                <a:latin typeface="+mj-lt"/>
              </a:rPr>
              <a:t> </a:t>
            </a:r>
            <a:r>
              <a:rPr lang="en-US" sz="2400" dirty="0" err="1">
                <a:latin typeface="+mj-lt"/>
              </a:rPr>
              <a:t>gì</a:t>
            </a:r>
            <a:r>
              <a:rPr lang="en-US" sz="2400" dirty="0">
                <a:latin typeface="+mj-lt"/>
              </a:rPr>
              <a:t> </a:t>
            </a:r>
            <a:r>
              <a:rPr lang="en-US" sz="2400" dirty="0" err="1">
                <a:latin typeface="+mj-lt"/>
              </a:rPr>
              <a:t>cho</a:t>
            </a:r>
            <a:r>
              <a:rPr lang="en-US" sz="2400" dirty="0">
                <a:latin typeface="+mj-lt"/>
              </a:rPr>
              <a:t> </a:t>
            </a:r>
            <a:r>
              <a:rPr lang="en-US" sz="2400" dirty="0" err="1">
                <a:latin typeface="+mj-lt"/>
              </a:rPr>
              <a:t>bạn</a:t>
            </a:r>
            <a:r>
              <a:rPr lang="en-US" sz="2400" dirty="0">
                <a:latin typeface="+mj-lt"/>
              </a:rPr>
              <a:t> </a:t>
            </a:r>
            <a:r>
              <a:rPr lang="en-US" sz="2400" dirty="0" err="1">
                <a:latin typeface="+mj-lt"/>
              </a:rPr>
              <a:t>nhỏ</a:t>
            </a:r>
            <a:r>
              <a:rPr lang="vi-VN" sz="2400" dirty="0">
                <a:latin typeface="+mj-lt"/>
              </a:rPr>
              <a:t>?</a:t>
            </a:r>
          </a:p>
        </p:txBody>
      </p:sp>
      <p:sp>
        <p:nvSpPr>
          <p:cNvPr id="8" name="TextBox 7">
            <a:extLst>
              <a:ext uri="{FF2B5EF4-FFF2-40B4-BE49-F238E27FC236}">
                <a16:creationId xmlns:a16="http://schemas.microsoft.com/office/drawing/2014/main" xmlns="" id="{212FDFDD-BCF4-4FD4-95F4-B189E6308DA2}"/>
              </a:ext>
            </a:extLst>
          </p:cNvPr>
          <p:cNvSpPr txBox="1"/>
          <p:nvPr/>
        </p:nvSpPr>
        <p:spPr>
          <a:xfrm>
            <a:off x="951334" y="5109383"/>
            <a:ext cx="11215156" cy="461665"/>
          </a:xfrm>
          <a:prstGeom prst="rect">
            <a:avLst/>
          </a:prstGeom>
          <a:noFill/>
        </p:spPr>
        <p:txBody>
          <a:bodyPr wrap="square" rtlCol="0">
            <a:spAutoFit/>
          </a:bodyPr>
          <a:lstStyle/>
          <a:p>
            <a:pPr algn="just"/>
            <a:r>
              <a:rPr lang="vi-VN" sz="2400" dirty="0">
                <a:solidFill>
                  <a:schemeClr val="accent6">
                    <a:lumMod val="75000"/>
                  </a:schemeClr>
                </a:solidFill>
                <a:latin typeface="+mj-lt"/>
                <a:sym typeface="Wingdings" panose="05000000000000000000" pitchFamily="2" charset="2"/>
              </a:rPr>
              <a:t> </a:t>
            </a:r>
            <a:r>
              <a:rPr lang="en-US" sz="2400" dirty="0" err="1">
                <a:solidFill>
                  <a:schemeClr val="accent6">
                    <a:lumMod val="75000"/>
                  </a:schemeClr>
                </a:solidFill>
                <a:latin typeface="+mj-lt"/>
              </a:rPr>
              <a:t>Ông</a:t>
            </a:r>
            <a:r>
              <a:rPr lang="en-US" sz="2400" dirty="0">
                <a:solidFill>
                  <a:schemeClr val="accent6">
                    <a:lumMod val="75000"/>
                  </a:schemeClr>
                </a:solidFill>
                <a:latin typeface="+mj-lt"/>
              </a:rPr>
              <a:t> </a:t>
            </a:r>
            <a:r>
              <a:rPr lang="en-US" sz="2400" dirty="0" err="1">
                <a:solidFill>
                  <a:schemeClr val="accent6">
                    <a:lumMod val="75000"/>
                  </a:schemeClr>
                </a:solidFill>
                <a:latin typeface="+mj-lt"/>
              </a:rPr>
              <a:t>thường</a:t>
            </a:r>
            <a:r>
              <a:rPr lang="en-US" sz="2400" dirty="0">
                <a:solidFill>
                  <a:schemeClr val="accent6">
                    <a:lumMod val="75000"/>
                  </a:schemeClr>
                </a:solidFill>
                <a:latin typeface="+mj-lt"/>
              </a:rPr>
              <a:t> </a:t>
            </a:r>
            <a:r>
              <a:rPr lang="en-US" sz="2400" dirty="0" err="1">
                <a:solidFill>
                  <a:schemeClr val="accent6">
                    <a:lumMod val="75000"/>
                  </a:schemeClr>
                </a:solidFill>
                <a:latin typeface="+mj-lt"/>
              </a:rPr>
              <a:t>kể</a:t>
            </a:r>
            <a:r>
              <a:rPr lang="en-US" sz="2400" dirty="0">
                <a:solidFill>
                  <a:schemeClr val="accent6">
                    <a:lumMod val="75000"/>
                  </a:schemeClr>
                </a:solidFill>
                <a:latin typeface="+mj-lt"/>
              </a:rPr>
              <a:t> </a:t>
            </a:r>
            <a:r>
              <a:rPr lang="en-US" sz="2400" dirty="0" err="1">
                <a:solidFill>
                  <a:schemeClr val="accent6">
                    <a:lumMod val="75000"/>
                  </a:schemeClr>
                </a:solidFill>
                <a:latin typeface="+mj-lt"/>
              </a:rPr>
              <a:t>cho</a:t>
            </a:r>
            <a:r>
              <a:rPr lang="en-US" sz="2400" dirty="0">
                <a:solidFill>
                  <a:schemeClr val="accent6">
                    <a:lumMod val="75000"/>
                  </a:schemeClr>
                </a:solidFill>
                <a:latin typeface="+mj-lt"/>
              </a:rPr>
              <a:t> </a:t>
            </a:r>
            <a:r>
              <a:rPr lang="en-US" sz="2400" dirty="0" err="1">
                <a:solidFill>
                  <a:schemeClr val="accent6">
                    <a:lumMod val="75000"/>
                  </a:schemeClr>
                </a:solidFill>
                <a:latin typeface="+mj-lt"/>
              </a:rPr>
              <a:t>bạn</a:t>
            </a:r>
            <a:r>
              <a:rPr lang="en-US" sz="2400" dirty="0">
                <a:solidFill>
                  <a:schemeClr val="accent6">
                    <a:lumMod val="75000"/>
                  </a:schemeClr>
                </a:solidFill>
                <a:latin typeface="+mj-lt"/>
              </a:rPr>
              <a:t> </a:t>
            </a:r>
            <a:r>
              <a:rPr lang="en-US" sz="2400" dirty="0" err="1">
                <a:solidFill>
                  <a:schemeClr val="accent6">
                    <a:lumMod val="75000"/>
                  </a:schemeClr>
                </a:solidFill>
                <a:latin typeface="+mj-lt"/>
              </a:rPr>
              <a:t>nghe</a:t>
            </a:r>
            <a:r>
              <a:rPr lang="en-US" sz="2400" dirty="0">
                <a:solidFill>
                  <a:schemeClr val="accent6">
                    <a:lumMod val="75000"/>
                  </a:schemeClr>
                </a:solidFill>
                <a:latin typeface="+mj-lt"/>
              </a:rPr>
              <a:t> </a:t>
            </a:r>
            <a:r>
              <a:rPr lang="en-US" sz="2400" dirty="0" err="1">
                <a:solidFill>
                  <a:schemeClr val="accent6">
                    <a:lumMod val="75000"/>
                  </a:schemeClr>
                </a:solidFill>
                <a:latin typeface="+mj-lt"/>
              </a:rPr>
              <a:t>truyện</a:t>
            </a:r>
            <a:r>
              <a:rPr lang="en-US" sz="2400" dirty="0">
                <a:solidFill>
                  <a:schemeClr val="accent6">
                    <a:lumMod val="75000"/>
                  </a:schemeClr>
                </a:solidFill>
                <a:latin typeface="+mj-lt"/>
              </a:rPr>
              <a:t> </a:t>
            </a:r>
            <a:r>
              <a:rPr lang="en-US" sz="2400" dirty="0" err="1">
                <a:solidFill>
                  <a:schemeClr val="accent6">
                    <a:lumMod val="75000"/>
                  </a:schemeClr>
                </a:solidFill>
                <a:latin typeface="+mj-lt"/>
              </a:rPr>
              <a:t>cổ</a:t>
            </a:r>
            <a:r>
              <a:rPr lang="en-US" sz="2400" dirty="0">
                <a:solidFill>
                  <a:schemeClr val="accent6">
                    <a:lumMod val="75000"/>
                  </a:schemeClr>
                </a:solidFill>
                <a:latin typeface="+mj-lt"/>
              </a:rPr>
              <a:t> </a:t>
            </a:r>
            <a:r>
              <a:rPr lang="en-US" sz="2400" dirty="0" err="1">
                <a:solidFill>
                  <a:schemeClr val="accent6">
                    <a:lumMod val="75000"/>
                  </a:schemeClr>
                </a:solidFill>
                <a:latin typeface="+mj-lt"/>
              </a:rPr>
              <a:t>tích</a:t>
            </a:r>
            <a:r>
              <a:rPr lang="en-US" sz="2400" dirty="0">
                <a:solidFill>
                  <a:schemeClr val="accent6">
                    <a:lumMod val="75000"/>
                  </a:schemeClr>
                </a:solidFill>
                <a:latin typeface="+mj-lt"/>
              </a:rPr>
              <a:t>, </a:t>
            </a:r>
            <a:r>
              <a:rPr lang="en-US" sz="2400" dirty="0" err="1">
                <a:solidFill>
                  <a:schemeClr val="accent6">
                    <a:lumMod val="75000"/>
                  </a:schemeClr>
                </a:solidFill>
                <a:latin typeface="+mj-lt"/>
              </a:rPr>
              <a:t>dạy</a:t>
            </a:r>
            <a:r>
              <a:rPr lang="en-US" sz="2400" dirty="0">
                <a:solidFill>
                  <a:schemeClr val="accent6">
                    <a:lumMod val="75000"/>
                  </a:schemeClr>
                </a:solidFill>
                <a:latin typeface="+mj-lt"/>
              </a:rPr>
              <a:t> </a:t>
            </a:r>
            <a:r>
              <a:rPr lang="en-US" sz="2400" dirty="0" err="1">
                <a:solidFill>
                  <a:schemeClr val="accent6">
                    <a:lumMod val="75000"/>
                  </a:schemeClr>
                </a:solidFill>
                <a:latin typeface="+mj-lt"/>
              </a:rPr>
              <a:t>bạn</a:t>
            </a:r>
            <a:r>
              <a:rPr lang="en-US" sz="2400" dirty="0">
                <a:solidFill>
                  <a:schemeClr val="accent6">
                    <a:lumMod val="75000"/>
                  </a:schemeClr>
                </a:solidFill>
                <a:latin typeface="+mj-lt"/>
              </a:rPr>
              <a:t> </a:t>
            </a:r>
            <a:r>
              <a:rPr lang="en-US" sz="2400" dirty="0" err="1">
                <a:solidFill>
                  <a:schemeClr val="accent6">
                    <a:lumMod val="75000"/>
                  </a:schemeClr>
                </a:solidFill>
                <a:latin typeface="+mj-lt"/>
              </a:rPr>
              <a:t>vẽ</a:t>
            </a:r>
            <a:r>
              <a:rPr lang="vi-VN" sz="2400" dirty="0">
                <a:solidFill>
                  <a:schemeClr val="accent6">
                    <a:lumMod val="75000"/>
                  </a:schemeClr>
                </a:solidFill>
                <a:latin typeface="+mj-lt"/>
              </a:rPr>
              <a:t>.</a:t>
            </a:r>
          </a:p>
        </p:txBody>
      </p:sp>
      <p:sp>
        <p:nvSpPr>
          <p:cNvPr id="9" name="TextBox 8">
            <a:extLst>
              <a:ext uri="{FF2B5EF4-FFF2-40B4-BE49-F238E27FC236}">
                <a16:creationId xmlns:a16="http://schemas.microsoft.com/office/drawing/2014/main" xmlns="" id="{75FB7A1F-3B78-4F42-9592-07695865B7C0}"/>
              </a:ext>
            </a:extLst>
          </p:cNvPr>
          <p:cNvSpPr txBox="1"/>
          <p:nvPr/>
        </p:nvSpPr>
        <p:spPr>
          <a:xfrm>
            <a:off x="842164" y="4713072"/>
            <a:ext cx="11215156" cy="461665"/>
          </a:xfrm>
          <a:prstGeom prst="rect">
            <a:avLst/>
          </a:prstGeom>
          <a:noFill/>
        </p:spPr>
        <p:txBody>
          <a:bodyPr wrap="square" rtlCol="0">
            <a:spAutoFit/>
          </a:bodyPr>
          <a:lstStyle/>
          <a:p>
            <a:pPr algn="just"/>
            <a:r>
              <a:rPr lang="en-US" sz="2400" b="1" dirty="0">
                <a:solidFill>
                  <a:schemeClr val="accent6">
                    <a:lumMod val="75000"/>
                  </a:schemeClr>
                </a:solidFill>
                <a:latin typeface="+mj-lt"/>
              </a:rPr>
              <a:t>c</a:t>
            </a:r>
            <a:r>
              <a:rPr lang="vi-VN" sz="2400" b="1" dirty="0">
                <a:solidFill>
                  <a:schemeClr val="accent6">
                    <a:lumMod val="75000"/>
                  </a:schemeClr>
                </a:solidFill>
                <a:latin typeface="+mj-lt"/>
              </a:rPr>
              <a:t>. </a:t>
            </a:r>
            <a:r>
              <a:rPr lang="en-US" sz="2400" dirty="0" err="1">
                <a:latin typeface="+mj-lt"/>
              </a:rPr>
              <a:t>Câu</a:t>
            </a:r>
            <a:r>
              <a:rPr lang="en-US" sz="2400" dirty="0">
                <a:latin typeface="+mj-lt"/>
              </a:rPr>
              <a:t> </a:t>
            </a:r>
            <a:r>
              <a:rPr lang="en-US" sz="2400" dirty="0" err="1">
                <a:latin typeface="+mj-lt"/>
              </a:rPr>
              <a:t>nào</a:t>
            </a:r>
            <a:r>
              <a:rPr lang="en-US" sz="2400" dirty="0">
                <a:latin typeface="+mj-lt"/>
              </a:rPr>
              <a:t> </a:t>
            </a:r>
            <a:r>
              <a:rPr lang="en-US" sz="2400" dirty="0" err="1">
                <a:latin typeface="+mj-lt"/>
              </a:rPr>
              <a:t>thể</a:t>
            </a:r>
            <a:r>
              <a:rPr lang="en-US" sz="2400" dirty="0">
                <a:latin typeface="+mj-lt"/>
              </a:rPr>
              <a:t> </a:t>
            </a:r>
            <a:r>
              <a:rPr lang="en-US" sz="2400" dirty="0" err="1">
                <a:latin typeface="+mj-lt"/>
              </a:rPr>
              <a:t>hiện</a:t>
            </a:r>
            <a:r>
              <a:rPr lang="en-US" sz="2400" dirty="0">
                <a:latin typeface="+mj-lt"/>
              </a:rPr>
              <a:t> </a:t>
            </a:r>
            <a:r>
              <a:rPr lang="en-US" sz="2400" dirty="0" err="1">
                <a:latin typeface="+mj-lt"/>
              </a:rPr>
              <a:t>rõ</a:t>
            </a:r>
            <a:r>
              <a:rPr lang="en-US" sz="2400" dirty="0">
                <a:latin typeface="+mj-lt"/>
              </a:rPr>
              <a:t> </a:t>
            </a:r>
            <a:r>
              <a:rPr lang="en-US" sz="2400" dirty="0" err="1">
                <a:latin typeface="+mj-lt"/>
              </a:rPr>
              <a:t>nhất</a:t>
            </a:r>
            <a:r>
              <a:rPr lang="en-US" sz="2400" dirty="0">
                <a:latin typeface="+mj-lt"/>
              </a:rPr>
              <a:t> </a:t>
            </a:r>
            <a:r>
              <a:rPr lang="en-US" sz="2400" dirty="0" err="1">
                <a:latin typeface="+mj-lt"/>
              </a:rPr>
              <a:t>tình</a:t>
            </a:r>
            <a:r>
              <a:rPr lang="en-US" sz="2400" dirty="0">
                <a:latin typeface="+mj-lt"/>
              </a:rPr>
              <a:t> </a:t>
            </a:r>
            <a:r>
              <a:rPr lang="en-US" sz="2400" dirty="0" err="1">
                <a:latin typeface="+mj-lt"/>
              </a:rPr>
              <a:t>cảm</a:t>
            </a:r>
            <a:r>
              <a:rPr lang="en-US" sz="2400" dirty="0">
                <a:latin typeface="+mj-lt"/>
              </a:rPr>
              <a:t> </a:t>
            </a:r>
            <a:r>
              <a:rPr lang="en-US" sz="2400" dirty="0" err="1">
                <a:latin typeface="+mj-lt"/>
              </a:rPr>
              <a:t>của</a:t>
            </a:r>
            <a:r>
              <a:rPr lang="en-US" sz="2400" dirty="0">
                <a:latin typeface="+mj-lt"/>
              </a:rPr>
              <a:t> </a:t>
            </a:r>
            <a:r>
              <a:rPr lang="en-US" sz="2400" dirty="0" err="1">
                <a:latin typeface="+mj-lt"/>
              </a:rPr>
              <a:t>bạn</a:t>
            </a:r>
            <a:r>
              <a:rPr lang="en-US" sz="2400" dirty="0">
                <a:latin typeface="+mj-lt"/>
              </a:rPr>
              <a:t> </a:t>
            </a:r>
            <a:r>
              <a:rPr lang="en-US" sz="2400" dirty="0" err="1">
                <a:latin typeface="+mj-lt"/>
              </a:rPr>
              <a:t>nhỏ</a:t>
            </a:r>
            <a:r>
              <a:rPr lang="en-US" sz="2400" dirty="0">
                <a:latin typeface="+mj-lt"/>
              </a:rPr>
              <a:t> </a:t>
            </a:r>
            <a:r>
              <a:rPr lang="en-US" sz="2400" dirty="0" err="1">
                <a:latin typeface="+mj-lt"/>
              </a:rPr>
              <a:t>đối</a:t>
            </a:r>
            <a:r>
              <a:rPr lang="en-US" sz="2400" dirty="0">
                <a:latin typeface="+mj-lt"/>
              </a:rPr>
              <a:t> </a:t>
            </a:r>
            <a:r>
              <a:rPr lang="en-US" sz="2400" dirty="0" err="1">
                <a:latin typeface="+mj-lt"/>
              </a:rPr>
              <a:t>với</a:t>
            </a:r>
            <a:r>
              <a:rPr lang="en-US" sz="2400" dirty="0">
                <a:latin typeface="+mj-lt"/>
              </a:rPr>
              <a:t> </a:t>
            </a:r>
            <a:r>
              <a:rPr lang="en-US" sz="2400" dirty="0" err="1">
                <a:latin typeface="+mj-lt"/>
              </a:rPr>
              <a:t>người</a:t>
            </a:r>
            <a:r>
              <a:rPr lang="en-US" sz="2400" dirty="0">
                <a:latin typeface="+mj-lt"/>
              </a:rPr>
              <a:t> </a:t>
            </a:r>
            <a:r>
              <a:rPr lang="en-US" sz="2400" dirty="0" err="1">
                <a:latin typeface="+mj-lt"/>
              </a:rPr>
              <a:t>đó</a:t>
            </a:r>
            <a:r>
              <a:rPr lang="vi-VN" sz="2400" dirty="0">
                <a:latin typeface="+mj-lt"/>
              </a:rPr>
              <a:t>?</a:t>
            </a:r>
          </a:p>
        </p:txBody>
      </p:sp>
      <p:cxnSp>
        <p:nvCxnSpPr>
          <p:cNvPr id="11" name="Straight Connector 10">
            <a:extLst>
              <a:ext uri="{FF2B5EF4-FFF2-40B4-BE49-F238E27FC236}">
                <a16:creationId xmlns:a16="http://schemas.microsoft.com/office/drawing/2014/main" xmlns="" id="{680B6CC9-CEB2-49BF-9EED-0DF213D8AB18}"/>
              </a:ext>
            </a:extLst>
          </p:cNvPr>
          <p:cNvCxnSpPr>
            <a:cxnSpLocks/>
          </p:cNvCxnSpPr>
          <p:nvPr/>
        </p:nvCxnSpPr>
        <p:spPr>
          <a:xfrm>
            <a:off x="842164" y="4201529"/>
            <a:ext cx="106662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3CE0B33-D93F-445F-BE0A-8C0B68B62A4A}"/>
              </a:ext>
            </a:extLst>
          </p:cNvPr>
          <p:cNvCxnSpPr>
            <a:cxnSpLocks/>
          </p:cNvCxnSpPr>
          <p:nvPr/>
        </p:nvCxnSpPr>
        <p:spPr>
          <a:xfrm>
            <a:off x="10405631" y="3717038"/>
            <a:ext cx="12722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22" presetClass="entr" presetSubtype="8"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0BD7BC6-6AF4-4D5B-A96F-80EB1D94655C}"/>
              </a:ext>
            </a:extLst>
          </p:cNvPr>
          <p:cNvSpPr txBox="1"/>
          <p:nvPr/>
        </p:nvSpPr>
        <p:spPr>
          <a:xfrm>
            <a:off x="1454271" y="1391865"/>
            <a:ext cx="10135474" cy="477054"/>
          </a:xfrm>
          <a:prstGeom prst="rect">
            <a:avLst/>
          </a:prstGeom>
          <a:noFill/>
        </p:spPr>
        <p:txBody>
          <a:bodyPr wrap="square" rtlCol="0">
            <a:spAutoFit/>
          </a:bodyPr>
          <a:lstStyle/>
          <a:p>
            <a:pPr>
              <a:lnSpc>
                <a:spcPts val="3000"/>
              </a:lnSpc>
            </a:pPr>
            <a:r>
              <a:rPr lang="en-US" sz="3200" b="1" dirty="0">
                <a:solidFill>
                  <a:schemeClr val="accent4">
                    <a:lumMod val="50000"/>
                  </a:schemeClr>
                </a:solidFill>
                <a:latin typeface="+mj-lt"/>
              </a:rPr>
              <a:t>2. </a:t>
            </a:r>
            <a:r>
              <a:rPr lang="en-US" sz="3200" b="1" dirty="0" err="1">
                <a:solidFill>
                  <a:schemeClr val="accent4">
                    <a:lumMod val="50000"/>
                  </a:schemeClr>
                </a:solidFill>
                <a:latin typeface="+mj-lt"/>
              </a:rPr>
              <a:t>Viết</a:t>
            </a:r>
            <a:r>
              <a:rPr lang="en-US" sz="3200" b="1" dirty="0">
                <a:solidFill>
                  <a:schemeClr val="accent4">
                    <a:lumMod val="50000"/>
                  </a:schemeClr>
                </a:solidFill>
                <a:latin typeface="+mj-lt"/>
              </a:rPr>
              <a:t> 3 – 4 </a:t>
            </a:r>
            <a:r>
              <a:rPr lang="en-US" sz="3200" b="1" dirty="0" err="1">
                <a:solidFill>
                  <a:schemeClr val="accent4">
                    <a:lumMod val="50000"/>
                  </a:schemeClr>
                </a:solidFill>
                <a:latin typeface="+mj-lt"/>
              </a:rPr>
              <a:t>câu</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kể</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về</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một</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việc</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người</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thân</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đã</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làm</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cho</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em</a:t>
            </a:r>
            <a:r>
              <a:rPr lang="en-US" sz="3200" b="1" dirty="0">
                <a:solidFill>
                  <a:schemeClr val="accent4">
                    <a:lumMod val="50000"/>
                  </a:schemeClr>
                </a:solidFill>
                <a:latin typeface="+mj-lt"/>
              </a:rPr>
              <a:t>.</a:t>
            </a:r>
          </a:p>
        </p:txBody>
      </p:sp>
      <p:sp>
        <p:nvSpPr>
          <p:cNvPr id="3" name="TextBox 2">
            <a:extLst>
              <a:ext uri="{FF2B5EF4-FFF2-40B4-BE49-F238E27FC236}">
                <a16:creationId xmlns:a16="http://schemas.microsoft.com/office/drawing/2014/main" xmlns="" id="{4517E014-C23B-4443-B341-A8C13184DEF2}"/>
              </a:ext>
            </a:extLst>
          </p:cNvPr>
          <p:cNvSpPr txBox="1"/>
          <p:nvPr/>
        </p:nvSpPr>
        <p:spPr>
          <a:xfrm>
            <a:off x="4914274" y="1853696"/>
            <a:ext cx="2163528" cy="584775"/>
          </a:xfrm>
          <a:prstGeom prst="rect">
            <a:avLst/>
          </a:prstGeom>
          <a:noFill/>
        </p:spPr>
        <p:txBody>
          <a:bodyPr wrap="square" rtlCol="0">
            <a:spAutoFit/>
          </a:bodyPr>
          <a:lstStyle/>
          <a:p>
            <a:r>
              <a:rPr lang="en-US" sz="3200" b="1" dirty="0" err="1">
                <a:solidFill>
                  <a:srgbClr val="F7446B"/>
                </a:solidFill>
                <a:latin typeface="+mj-lt"/>
              </a:rPr>
              <a:t>Gợi</a:t>
            </a:r>
            <a:r>
              <a:rPr lang="en-US" sz="3200" b="1" dirty="0">
                <a:solidFill>
                  <a:srgbClr val="F7446B"/>
                </a:solidFill>
                <a:latin typeface="+mj-lt"/>
              </a:rPr>
              <a:t> ý</a:t>
            </a:r>
          </a:p>
        </p:txBody>
      </p:sp>
      <p:sp>
        <p:nvSpPr>
          <p:cNvPr id="4" name="TextBox 3">
            <a:extLst>
              <a:ext uri="{FF2B5EF4-FFF2-40B4-BE49-F238E27FC236}">
                <a16:creationId xmlns:a16="http://schemas.microsoft.com/office/drawing/2014/main" xmlns="" id="{86DF0BC3-2EDA-487F-BB15-6A4DFD527D26}"/>
              </a:ext>
            </a:extLst>
          </p:cNvPr>
          <p:cNvSpPr txBox="1"/>
          <p:nvPr/>
        </p:nvSpPr>
        <p:spPr>
          <a:xfrm>
            <a:off x="1700790" y="2399952"/>
            <a:ext cx="10491210" cy="2207527"/>
          </a:xfrm>
          <a:prstGeom prst="rect">
            <a:avLst/>
          </a:prstGeom>
          <a:noFill/>
        </p:spPr>
        <p:txBody>
          <a:bodyPr wrap="square" rtlCol="0">
            <a:spAutoFit/>
          </a:bodyPr>
          <a:lstStyle/>
          <a:p>
            <a:pPr marL="342900" indent="-342900">
              <a:lnSpc>
                <a:spcPct val="150000"/>
              </a:lnSpc>
              <a:buFontTx/>
              <a:buChar char="-"/>
            </a:pPr>
            <a:r>
              <a:rPr lang="en-US" sz="3200" dirty="0" err="1">
                <a:latin typeface="+mj-lt"/>
              </a:rPr>
              <a:t>Người</a:t>
            </a:r>
            <a:r>
              <a:rPr lang="en-US" sz="3200" dirty="0">
                <a:latin typeface="+mj-lt"/>
              </a:rPr>
              <a:t> </a:t>
            </a:r>
            <a:r>
              <a:rPr lang="en-US" sz="3200" dirty="0" err="1">
                <a:latin typeface="+mj-lt"/>
              </a:rPr>
              <a:t>thân</a:t>
            </a:r>
            <a:r>
              <a:rPr lang="en-US" sz="3200" dirty="0">
                <a:latin typeface="+mj-lt"/>
              </a:rPr>
              <a:t> </a:t>
            </a:r>
            <a:r>
              <a:rPr lang="en-US" sz="3200" dirty="0" err="1">
                <a:latin typeface="+mj-lt"/>
              </a:rPr>
              <a:t>em</a:t>
            </a:r>
            <a:r>
              <a:rPr lang="en-US" sz="3200" dirty="0">
                <a:latin typeface="+mj-lt"/>
              </a:rPr>
              <a:t> </a:t>
            </a:r>
            <a:r>
              <a:rPr lang="en-US" sz="3200" dirty="0" err="1">
                <a:latin typeface="+mj-lt"/>
              </a:rPr>
              <a:t>muốn</a:t>
            </a:r>
            <a:r>
              <a:rPr lang="en-US" sz="3200" dirty="0">
                <a:latin typeface="+mj-lt"/>
              </a:rPr>
              <a:t> </a:t>
            </a:r>
            <a:r>
              <a:rPr lang="en-US" sz="3200" dirty="0" err="1">
                <a:latin typeface="+mj-lt"/>
              </a:rPr>
              <a:t>kể</a:t>
            </a:r>
            <a:r>
              <a:rPr lang="en-US" sz="3200" dirty="0">
                <a:latin typeface="+mj-lt"/>
              </a:rPr>
              <a:t> </a:t>
            </a:r>
            <a:r>
              <a:rPr lang="en-US" sz="3200" dirty="0" err="1">
                <a:latin typeface="+mj-lt"/>
              </a:rPr>
              <a:t>là</a:t>
            </a:r>
            <a:r>
              <a:rPr lang="en-US" sz="3200" dirty="0">
                <a:latin typeface="+mj-lt"/>
              </a:rPr>
              <a:t> ai?</a:t>
            </a:r>
          </a:p>
          <a:p>
            <a:pPr marL="342900" indent="-342900">
              <a:lnSpc>
                <a:spcPct val="150000"/>
              </a:lnSpc>
              <a:buFontTx/>
              <a:buChar char="-"/>
            </a:pPr>
            <a:r>
              <a:rPr lang="en-US" sz="3200" dirty="0" err="1">
                <a:latin typeface="+mj-lt"/>
              </a:rPr>
              <a:t>Người</a:t>
            </a:r>
            <a:r>
              <a:rPr lang="en-US" sz="3200" dirty="0">
                <a:latin typeface="+mj-lt"/>
              </a:rPr>
              <a:t> </a:t>
            </a:r>
            <a:r>
              <a:rPr lang="en-US" sz="3200" dirty="0" err="1">
                <a:latin typeface="+mj-lt"/>
              </a:rPr>
              <a:t>thân</a:t>
            </a:r>
            <a:r>
              <a:rPr lang="en-US" sz="3200" dirty="0">
                <a:latin typeface="+mj-lt"/>
              </a:rPr>
              <a:t> </a:t>
            </a:r>
            <a:r>
              <a:rPr lang="en-US" sz="3200" dirty="0" err="1">
                <a:latin typeface="+mj-lt"/>
              </a:rPr>
              <a:t>của</a:t>
            </a:r>
            <a:r>
              <a:rPr lang="en-US" sz="3200" dirty="0">
                <a:latin typeface="+mj-lt"/>
              </a:rPr>
              <a:t> </a:t>
            </a:r>
            <a:r>
              <a:rPr lang="en-US" sz="3200" dirty="0" err="1">
                <a:latin typeface="+mj-lt"/>
              </a:rPr>
              <a:t>em</a:t>
            </a:r>
            <a:r>
              <a:rPr lang="en-US" sz="3200" dirty="0">
                <a:latin typeface="+mj-lt"/>
              </a:rPr>
              <a:t> </a:t>
            </a:r>
            <a:r>
              <a:rPr lang="en-US" sz="3200" dirty="0" err="1">
                <a:latin typeface="+mj-lt"/>
              </a:rPr>
              <a:t>đã</a:t>
            </a:r>
            <a:r>
              <a:rPr lang="en-US" sz="3200" dirty="0">
                <a:latin typeface="+mj-lt"/>
              </a:rPr>
              <a:t> </a:t>
            </a:r>
            <a:r>
              <a:rPr lang="en-US" sz="3200" dirty="0" err="1">
                <a:latin typeface="+mj-lt"/>
              </a:rPr>
              <a:t>làm</a:t>
            </a:r>
            <a:r>
              <a:rPr lang="en-US" sz="3200" dirty="0">
                <a:latin typeface="+mj-lt"/>
              </a:rPr>
              <a:t> </a:t>
            </a:r>
            <a:r>
              <a:rPr lang="en-US" sz="3200" dirty="0" err="1">
                <a:latin typeface="+mj-lt"/>
              </a:rPr>
              <a:t>những</a:t>
            </a:r>
            <a:r>
              <a:rPr lang="en-US" sz="3200" dirty="0">
                <a:latin typeface="+mj-lt"/>
              </a:rPr>
              <a:t> </a:t>
            </a:r>
            <a:r>
              <a:rPr lang="en-US" sz="3200" dirty="0" err="1">
                <a:latin typeface="+mj-lt"/>
              </a:rPr>
              <a:t>gì</a:t>
            </a:r>
            <a:r>
              <a:rPr lang="en-US" sz="3200" dirty="0">
                <a:latin typeface="+mj-lt"/>
              </a:rPr>
              <a:t> </a:t>
            </a:r>
            <a:r>
              <a:rPr lang="en-US" sz="3200" dirty="0" err="1">
                <a:latin typeface="+mj-lt"/>
              </a:rPr>
              <a:t>cho</a:t>
            </a:r>
            <a:r>
              <a:rPr lang="en-US" sz="3200" dirty="0">
                <a:latin typeface="+mj-lt"/>
              </a:rPr>
              <a:t> </a:t>
            </a:r>
            <a:r>
              <a:rPr lang="en-US" sz="3200" dirty="0" err="1">
                <a:latin typeface="+mj-lt"/>
              </a:rPr>
              <a:t>em</a:t>
            </a:r>
            <a:r>
              <a:rPr lang="en-US" sz="3200" dirty="0">
                <a:latin typeface="+mj-lt"/>
              </a:rPr>
              <a:t>?</a:t>
            </a:r>
          </a:p>
          <a:p>
            <a:pPr marL="342900" indent="-342900">
              <a:lnSpc>
                <a:spcPct val="150000"/>
              </a:lnSpc>
              <a:buFontTx/>
              <a:buChar char="-"/>
            </a:pPr>
            <a:r>
              <a:rPr lang="en-US" sz="3200" dirty="0" err="1">
                <a:latin typeface="+mj-lt"/>
              </a:rPr>
              <a:t>Em</a:t>
            </a:r>
            <a:r>
              <a:rPr lang="en-US" sz="3200" dirty="0">
                <a:latin typeface="+mj-lt"/>
              </a:rPr>
              <a:t> </a:t>
            </a:r>
            <a:r>
              <a:rPr lang="en-US" sz="3200" dirty="0" err="1">
                <a:latin typeface="+mj-lt"/>
              </a:rPr>
              <a:t>có</a:t>
            </a:r>
            <a:r>
              <a:rPr lang="en-US" sz="3200" dirty="0">
                <a:latin typeface="+mj-lt"/>
              </a:rPr>
              <a:t> </a:t>
            </a:r>
            <a:r>
              <a:rPr lang="en-US" sz="3200" dirty="0" err="1">
                <a:latin typeface="+mj-lt"/>
              </a:rPr>
              <a:t>suy</a:t>
            </a:r>
            <a:r>
              <a:rPr lang="en-US" sz="3200" dirty="0">
                <a:latin typeface="+mj-lt"/>
              </a:rPr>
              <a:t> </a:t>
            </a:r>
            <a:r>
              <a:rPr lang="en-US" sz="3200" dirty="0" err="1">
                <a:latin typeface="+mj-lt"/>
              </a:rPr>
              <a:t>nghĩ</a:t>
            </a:r>
            <a:r>
              <a:rPr lang="en-US" sz="3200" dirty="0">
                <a:latin typeface="+mj-lt"/>
              </a:rPr>
              <a:t> </a:t>
            </a:r>
            <a:r>
              <a:rPr lang="en-US" sz="3200" dirty="0" err="1">
                <a:latin typeface="+mj-lt"/>
              </a:rPr>
              <a:t>gì</a:t>
            </a:r>
            <a:r>
              <a:rPr lang="en-US" sz="3200" dirty="0">
                <a:latin typeface="+mj-lt"/>
              </a:rPr>
              <a:t> </a:t>
            </a:r>
            <a:r>
              <a:rPr lang="en-US" sz="3200" dirty="0" err="1">
                <a:latin typeface="+mj-lt"/>
              </a:rPr>
              <a:t>về</a:t>
            </a:r>
            <a:r>
              <a:rPr lang="en-US" sz="3200" dirty="0">
                <a:latin typeface="+mj-lt"/>
              </a:rPr>
              <a:t> </a:t>
            </a:r>
            <a:r>
              <a:rPr lang="en-US" sz="3200" dirty="0" err="1">
                <a:latin typeface="+mj-lt"/>
              </a:rPr>
              <a:t>việc</a:t>
            </a:r>
            <a:r>
              <a:rPr lang="en-US" sz="3200" dirty="0">
                <a:latin typeface="+mj-lt"/>
              </a:rPr>
              <a:t> </a:t>
            </a:r>
            <a:r>
              <a:rPr lang="en-US" sz="3200" dirty="0" err="1">
                <a:latin typeface="+mj-lt"/>
              </a:rPr>
              <a:t>người</a:t>
            </a:r>
            <a:r>
              <a:rPr lang="en-US" sz="3200" dirty="0">
                <a:latin typeface="+mj-lt"/>
              </a:rPr>
              <a:t> </a:t>
            </a:r>
            <a:r>
              <a:rPr lang="en-US" sz="3200" dirty="0" err="1">
                <a:latin typeface="+mj-lt"/>
              </a:rPr>
              <a:t>thân</a:t>
            </a:r>
            <a:r>
              <a:rPr lang="en-US" sz="3200" dirty="0">
                <a:latin typeface="+mj-lt"/>
              </a:rPr>
              <a:t> </a:t>
            </a:r>
            <a:r>
              <a:rPr lang="en-US" sz="3200" dirty="0" err="1">
                <a:latin typeface="+mj-lt"/>
              </a:rPr>
              <a:t>đã</a:t>
            </a:r>
            <a:r>
              <a:rPr lang="en-US" sz="3200" dirty="0">
                <a:latin typeface="+mj-lt"/>
              </a:rPr>
              <a:t> </a:t>
            </a:r>
            <a:r>
              <a:rPr lang="en-US" sz="3200" dirty="0" err="1">
                <a:latin typeface="+mj-lt"/>
              </a:rPr>
              <a:t>làm</a:t>
            </a:r>
            <a:r>
              <a:rPr lang="en-US" sz="3200" dirty="0">
                <a:latin typeface="+mj-lt"/>
              </a:rPr>
              <a:t>?</a:t>
            </a:r>
          </a:p>
        </p:txBody>
      </p:sp>
      <p:grpSp>
        <p:nvGrpSpPr>
          <p:cNvPr id="5" name="Google Shape;1029;p42">
            <a:extLst>
              <a:ext uri="{FF2B5EF4-FFF2-40B4-BE49-F238E27FC236}">
                <a16:creationId xmlns:a16="http://schemas.microsoft.com/office/drawing/2014/main" xmlns="" id="{8EACACA2-8FED-451F-8E1A-8EC45DCA6650}"/>
              </a:ext>
            </a:extLst>
          </p:cNvPr>
          <p:cNvGrpSpPr/>
          <p:nvPr/>
        </p:nvGrpSpPr>
        <p:grpSpPr>
          <a:xfrm rot="20594821">
            <a:off x="9248625" y="4693390"/>
            <a:ext cx="1864509" cy="1228942"/>
            <a:chOff x="7570574" y="3912596"/>
            <a:chExt cx="1175015" cy="898360"/>
          </a:xfrm>
        </p:grpSpPr>
        <p:grpSp>
          <p:nvGrpSpPr>
            <p:cNvPr id="6" name="Google Shape;1030;p42">
              <a:extLst>
                <a:ext uri="{FF2B5EF4-FFF2-40B4-BE49-F238E27FC236}">
                  <a16:creationId xmlns:a16="http://schemas.microsoft.com/office/drawing/2014/main" xmlns="" id="{6184E688-621C-40D7-8E74-CC07CAC60E69}"/>
                </a:ext>
              </a:extLst>
            </p:cNvPr>
            <p:cNvGrpSpPr/>
            <p:nvPr/>
          </p:nvGrpSpPr>
          <p:grpSpPr>
            <a:xfrm>
              <a:off x="8115957" y="3912596"/>
              <a:ext cx="629632" cy="591794"/>
              <a:chOff x="6528424" y="1260656"/>
              <a:chExt cx="1975626" cy="1856900"/>
            </a:xfrm>
          </p:grpSpPr>
          <p:sp>
            <p:nvSpPr>
              <p:cNvPr id="8" name="Google Shape;1031;p42">
                <a:extLst>
                  <a:ext uri="{FF2B5EF4-FFF2-40B4-BE49-F238E27FC236}">
                    <a16:creationId xmlns:a16="http://schemas.microsoft.com/office/drawing/2014/main" xmlns="" id="{CDCB84C6-DE2B-4B72-8D40-3F7FCBA4ECAB}"/>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9" name="Google Shape;1032;p42">
                <a:extLst>
                  <a:ext uri="{FF2B5EF4-FFF2-40B4-BE49-F238E27FC236}">
                    <a16:creationId xmlns:a16="http://schemas.microsoft.com/office/drawing/2014/main" xmlns="" id="{F856121E-4211-4606-A41B-A12EA91F3CDA}"/>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0" name="Google Shape;1033;p42">
                <a:extLst>
                  <a:ext uri="{FF2B5EF4-FFF2-40B4-BE49-F238E27FC236}">
                    <a16:creationId xmlns:a16="http://schemas.microsoft.com/office/drawing/2014/main" xmlns="" id="{9C558C95-DA16-4198-B0B9-F00AF7EC26F3}"/>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1" name="Google Shape;1034;p42">
                <a:extLst>
                  <a:ext uri="{FF2B5EF4-FFF2-40B4-BE49-F238E27FC236}">
                    <a16:creationId xmlns:a16="http://schemas.microsoft.com/office/drawing/2014/main" xmlns="" id="{0B96F1AB-E192-4158-817E-00CA47FE85F6}"/>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2" name="Google Shape;1035;p42">
                <a:extLst>
                  <a:ext uri="{FF2B5EF4-FFF2-40B4-BE49-F238E27FC236}">
                    <a16:creationId xmlns:a16="http://schemas.microsoft.com/office/drawing/2014/main" xmlns="" id="{7F97C348-C831-4324-A0F4-C0FE2F22060B}"/>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3" name="Google Shape;1036;p42">
                <a:extLst>
                  <a:ext uri="{FF2B5EF4-FFF2-40B4-BE49-F238E27FC236}">
                    <a16:creationId xmlns:a16="http://schemas.microsoft.com/office/drawing/2014/main" xmlns="" id="{F5F0D61E-CEC1-4FC4-B8E8-E33CBBDB0738}"/>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4" name="Google Shape;1037;p42">
                <a:extLst>
                  <a:ext uri="{FF2B5EF4-FFF2-40B4-BE49-F238E27FC236}">
                    <a16:creationId xmlns:a16="http://schemas.microsoft.com/office/drawing/2014/main" xmlns="" id="{8A6266A3-7CC8-4C4A-8B58-76B16231091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5" name="Google Shape;1038;p42">
                <a:extLst>
                  <a:ext uri="{FF2B5EF4-FFF2-40B4-BE49-F238E27FC236}">
                    <a16:creationId xmlns:a16="http://schemas.microsoft.com/office/drawing/2014/main" xmlns="" id="{FF2CDC78-6205-4E7E-B730-60EB32EDE318}"/>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6" name="Google Shape;1039;p42">
                <a:extLst>
                  <a:ext uri="{FF2B5EF4-FFF2-40B4-BE49-F238E27FC236}">
                    <a16:creationId xmlns:a16="http://schemas.microsoft.com/office/drawing/2014/main" xmlns="" id="{97FCC550-DAE2-4598-80BC-FD4C3BA32E5F}"/>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7" name="Google Shape;1040;p42">
                <a:extLst>
                  <a:ext uri="{FF2B5EF4-FFF2-40B4-BE49-F238E27FC236}">
                    <a16:creationId xmlns:a16="http://schemas.microsoft.com/office/drawing/2014/main" xmlns="" id="{3D202380-E835-49EC-831C-DABFA27FF1B2}"/>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8" name="Google Shape;1041;p42">
                <a:extLst>
                  <a:ext uri="{FF2B5EF4-FFF2-40B4-BE49-F238E27FC236}">
                    <a16:creationId xmlns:a16="http://schemas.microsoft.com/office/drawing/2014/main" xmlns="" id="{BB3F5261-9512-46FB-8532-00AE47ABB6A0}"/>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9" name="Google Shape;1042;p42">
                <a:extLst>
                  <a:ext uri="{FF2B5EF4-FFF2-40B4-BE49-F238E27FC236}">
                    <a16:creationId xmlns:a16="http://schemas.microsoft.com/office/drawing/2014/main" xmlns="" id="{5DA34F62-227A-4CE1-A47A-73C210596B70}"/>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0" name="Google Shape;1043;p42">
                <a:extLst>
                  <a:ext uri="{FF2B5EF4-FFF2-40B4-BE49-F238E27FC236}">
                    <a16:creationId xmlns:a16="http://schemas.microsoft.com/office/drawing/2014/main" xmlns="" id="{A8845285-5A34-4DCE-ABA1-34B8A0F11A49}"/>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1" name="Google Shape;1044;p42">
                <a:extLst>
                  <a:ext uri="{FF2B5EF4-FFF2-40B4-BE49-F238E27FC236}">
                    <a16:creationId xmlns:a16="http://schemas.microsoft.com/office/drawing/2014/main" xmlns="" id="{E85DD663-A1A6-47B6-8F1B-BEA71F1E129D}"/>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2" name="Google Shape;1045;p42">
                <a:extLst>
                  <a:ext uri="{FF2B5EF4-FFF2-40B4-BE49-F238E27FC236}">
                    <a16:creationId xmlns:a16="http://schemas.microsoft.com/office/drawing/2014/main" xmlns="" id="{585C89DE-D25F-44AB-97CE-3287F33483F0}"/>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 name="Google Shape;1046;p42">
                <a:extLst>
                  <a:ext uri="{FF2B5EF4-FFF2-40B4-BE49-F238E27FC236}">
                    <a16:creationId xmlns:a16="http://schemas.microsoft.com/office/drawing/2014/main" xmlns="" id="{EA3CBBBF-04FA-4452-8812-A8EF659AE3FF}"/>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 name="Google Shape;1047;p42">
                <a:extLst>
                  <a:ext uri="{FF2B5EF4-FFF2-40B4-BE49-F238E27FC236}">
                    <a16:creationId xmlns:a16="http://schemas.microsoft.com/office/drawing/2014/main" xmlns="" id="{A6CCCF44-D746-440E-A781-92E88215956F}"/>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5" name="Google Shape;1048;p42">
                <a:extLst>
                  <a:ext uri="{FF2B5EF4-FFF2-40B4-BE49-F238E27FC236}">
                    <a16:creationId xmlns:a16="http://schemas.microsoft.com/office/drawing/2014/main" xmlns="" id="{C81414A7-AB3E-4271-A0E8-E84FE03A296C}"/>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6" name="Google Shape;1049;p42">
                <a:extLst>
                  <a:ext uri="{FF2B5EF4-FFF2-40B4-BE49-F238E27FC236}">
                    <a16:creationId xmlns:a16="http://schemas.microsoft.com/office/drawing/2014/main" xmlns="" id="{8E3CC8F0-FE7B-4C58-B830-E9F2CABEAD12}"/>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7" name="Google Shape;1050;p42">
                <a:extLst>
                  <a:ext uri="{FF2B5EF4-FFF2-40B4-BE49-F238E27FC236}">
                    <a16:creationId xmlns:a16="http://schemas.microsoft.com/office/drawing/2014/main" xmlns="" id="{4D30BBEF-792F-4B32-A8E1-877FD50705A0}"/>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8" name="Google Shape;1051;p42">
                <a:extLst>
                  <a:ext uri="{FF2B5EF4-FFF2-40B4-BE49-F238E27FC236}">
                    <a16:creationId xmlns:a16="http://schemas.microsoft.com/office/drawing/2014/main" xmlns="" id="{345CE93D-960C-46D3-9C55-35CBC00387F9}"/>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grpSp>
        <p:sp>
          <p:nvSpPr>
            <p:cNvPr id="7" name="Google Shape;1052;p42">
              <a:extLst>
                <a:ext uri="{FF2B5EF4-FFF2-40B4-BE49-F238E27FC236}">
                  <a16:creationId xmlns:a16="http://schemas.microsoft.com/office/drawing/2014/main" xmlns="" id="{741989F9-B05E-435A-A428-6049377A26D8}"/>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grpSp>
    </p:spTree>
    <p:extLst>
      <p:ext uri="{BB962C8B-B14F-4D97-AF65-F5344CB8AC3E}">
        <p14:creationId xmlns:p14="http://schemas.microsoft.com/office/powerpoint/2010/main" val="239681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C29A412-06D5-4FB1-A9DF-0FD443839A1C}"/>
              </a:ext>
            </a:extLst>
          </p:cNvPr>
          <p:cNvSpPr/>
          <p:nvPr/>
        </p:nvSpPr>
        <p:spPr>
          <a:xfrm>
            <a:off x="3817088" y="1350334"/>
            <a:ext cx="6953693" cy="3785191"/>
          </a:xfrm>
          <a:prstGeom prst="roundRect">
            <a:avLst/>
          </a:prstGeom>
          <a:noFill/>
          <a:ln w="28575">
            <a:solidFill>
              <a:srgbClr val="FF99CC"/>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Bà nội là người rất thân với em. Ngày nhỏ em thường ở nhà bà. Hằng ngày bà chải tóc cho em. Bà kể cho em biết bao nhiêu câu chuyện bổ ích. Bà kể về thời bà còn trẻ và kể cả những câu chuyện từ xa xưa. Em rất yêu quý bà, em mong bà sống lâu trăm tuổi.</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3490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2bc4fcf635d6597c29ad9d61f3116da36cbd"/>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TotalTime>
  <Words>235</Words>
  <Application>Microsoft Office PowerPoint</Application>
  <PresentationFormat>Custom</PresentationFormat>
  <Paragraphs>19</Paragraphs>
  <Slides>5</Slides>
  <Notes>0</Notes>
  <HiddenSlides>0</HiddenSlides>
  <MMClips>0</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ismail - [2010]</cp:lastModifiedBy>
  <cp:revision>35</cp:revision>
  <dcterms:created xsi:type="dcterms:W3CDTF">2021-07-20T01:55:21Z</dcterms:created>
  <dcterms:modified xsi:type="dcterms:W3CDTF">2021-12-10T02:17:40Z</dcterms:modified>
</cp:coreProperties>
</file>