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9" r:id="rId4"/>
  </p:sldMasterIdLst>
  <p:notesMasterIdLst>
    <p:notesMasterId r:id="rId12"/>
  </p:notesMasterIdLst>
  <p:sldIdLst>
    <p:sldId id="259" r:id="rId5"/>
    <p:sldId id="2007577135" r:id="rId6"/>
    <p:sldId id="2007577129" r:id="rId7"/>
    <p:sldId id="335" r:id="rId8"/>
    <p:sldId id="2007577133" r:id="rId9"/>
    <p:sldId id="2007577134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0B2F5-7ED8-4FD7-87DC-094EAAA7214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D16CC-F2BE-472F-86BD-0163C9D5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9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69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95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2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1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9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5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4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0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65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6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77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7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9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10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1691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64240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8891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820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43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343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2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3390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740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04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16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650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6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18978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401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57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281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8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5405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38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513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39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1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4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9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77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68845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4473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80309" y="127027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78816" y="3657600"/>
            <a:ext cx="2617216" cy="3056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616" y="2274838"/>
            <a:ext cx="5280587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7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altLang="zh-CN" sz="7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7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1219170"/>
            <a:r>
              <a:rPr lang="en-US" altLang="zh-C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zh-CN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3)</a:t>
            </a:r>
            <a:endParaRPr lang="zh-CN" alt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5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: VIẾT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099" y="5015921"/>
            <a:ext cx="98147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Lũy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tre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3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67F49B-9729-48BF-BB45-76E5EB1864A0}"/>
              </a:ext>
            </a:extLst>
          </p:cNvPr>
          <p:cNvSpPr txBox="1"/>
          <p:nvPr/>
        </p:nvSpPr>
        <p:spPr>
          <a:xfrm>
            <a:off x="409738" y="724366"/>
            <a:ext cx="58058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sớm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dậy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Luỹ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ǟì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ǟào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Ngọn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cong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gọng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vó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ang 1 ô ly" panose="020B0603050302020204" charset="0"/>
              <a:ea typeface="+mn-ea"/>
              <a:cs typeface="HP001 4 hang 1 ô ly" panose="020B06030503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Kéo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8F35D6-BC2E-4D82-92CC-52BE580FA8B9}"/>
              </a:ext>
            </a:extLst>
          </p:cNvPr>
          <p:cNvSpPr txBox="1"/>
          <p:nvPr/>
        </p:nvSpPr>
        <p:spPr>
          <a:xfrm>
            <a:off x="254643" y="3429000"/>
            <a:ext cx="68637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ǟ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âu nằm nhai bóng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ǟ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ǟ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Chợt về đầy tiếng chim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ang 1 ô ly" panose="020B0603050302020204" charset="0"/>
              <a:ea typeface="+mn-ea"/>
              <a:cs typeface="HP001 4 hang 1 ô ly" panose="020B06030503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72769-630A-4275-A20E-3B4714AAAF04}"/>
              </a:ext>
            </a:extLst>
          </p:cNvPr>
          <p:cNvSpPr txBox="1"/>
          <p:nvPr/>
        </p:nvSpPr>
        <p:spPr>
          <a:xfrm>
            <a:off x="6215606" y="738834"/>
            <a:ext cx="68637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Mặt trời xuống núi ngủ,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ǟ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e nâng vầng trăng lên.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Sao, sao treo đầy cành,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Suốt đêm dài thắp sáng.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A47B0F7-885F-427D-9AE6-9174872C1DA3}"/>
              </a:ext>
            </a:extLst>
          </p:cNvPr>
          <p:cNvSpPr/>
          <p:nvPr/>
        </p:nvSpPr>
        <p:spPr>
          <a:xfrm>
            <a:off x="6678592" y="4259484"/>
            <a:ext cx="4271059" cy="174777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thơ có những chữ nào viết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EDEEE2-848C-4833-A830-961013FF916D}"/>
              </a:ext>
            </a:extLst>
          </p:cNvPr>
          <p:cNvCxnSpPr/>
          <p:nvPr/>
        </p:nvCxnSpPr>
        <p:spPr>
          <a:xfrm>
            <a:off x="509286" y="1157468"/>
            <a:ext cx="509286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121D61-91EB-4205-8F87-29E7FA4A3AFB}"/>
              </a:ext>
            </a:extLst>
          </p:cNvPr>
          <p:cNvCxnSpPr>
            <a:cxnSpLocks/>
          </p:cNvCxnSpPr>
          <p:nvPr/>
        </p:nvCxnSpPr>
        <p:spPr>
          <a:xfrm>
            <a:off x="509286" y="1736203"/>
            <a:ext cx="388915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37EEB5-A82C-4384-A369-38A48BE3BE04}"/>
              </a:ext>
            </a:extLst>
          </p:cNvPr>
          <p:cNvCxnSpPr>
            <a:cxnSpLocks/>
          </p:cNvCxnSpPr>
          <p:nvPr/>
        </p:nvCxnSpPr>
        <p:spPr>
          <a:xfrm>
            <a:off x="509286" y="2245489"/>
            <a:ext cx="388915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6E8857-CB80-4202-A213-B71A98C5B4FB}"/>
              </a:ext>
            </a:extLst>
          </p:cNvPr>
          <p:cNvCxnSpPr>
            <a:cxnSpLocks/>
          </p:cNvCxnSpPr>
          <p:nvPr/>
        </p:nvCxnSpPr>
        <p:spPr>
          <a:xfrm>
            <a:off x="509286" y="2801073"/>
            <a:ext cx="388915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8F0AC2-BBCA-4C18-971E-C60835C25355}"/>
              </a:ext>
            </a:extLst>
          </p:cNvPr>
          <p:cNvCxnSpPr>
            <a:cxnSpLocks/>
          </p:cNvCxnSpPr>
          <p:nvPr/>
        </p:nvCxnSpPr>
        <p:spPr>
          <a:xfrm>
            <a:off x="409738" y="3854370"/>
            <a:ext cx="388915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CC5590-C534-41F7-AF41-83895437DD65}"/>
              </a:ext>
            </a:extLst>
          </p:cNvPr>
          <p:cNvCxnSpPr>
            <a:cxnSpLocks/>
          </p:cNvCxnSpPr>
          <p:nvPr/>
        </p:nvCxnSpPr>
        <p:spPr>
          <a:xfrm>
            <a:off x="409738" y="4409955"/>
            <a:ext cx="388915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45A1A5-5973-43DD-A963-F8DC39430DC0}"/>
              </a:ext>
            </a:extLst>
          </p:cNvPr>
          <p:cNvCxnSpPr>
            <a:cxnSpLocks/>
          </p:cNvCxnSpPr>
          <p:nvPr/>
        </p:nvCxnSpPr>
        <p:spPr>
          <a:xfrm>
            <a:off x="409738" y="4953965"/>
            <a:ext cx="388915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1CBD90-F954-488C-9835-E12935035B4F}"/>
              </a:ext>
            </a:extLst>
          </p:cNvPr>
          <p:cNvCxnSpPr>
            <a:cxnSpLocks/>
          </p:cNvCxnSpPr>
          <p:nvPr/>
        </p:nvCxnSpPr>
        <p:spPr>
          <a:xfrm>
            <a:off x="409738" y="5532699"/>
            <a:ext cx="388915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9C4297-B00C-4AAA-AEFB-84DE2088561C}"/>
              </a:ext>
            </a:extLst>
          </p:cNvPr>
          <p:cNvCxnSpPr>
            <a:cxnSpLocks/>
          </p:cNvCxnSpPr>
          <p:nvPr/>
        </p:nvCxnSpPr>
        <p:spPr>
          <a:xfrm>
            <a:off x="6335975" y="1157468"/>
            <a:ext cx="504662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02EE1A-9F7D-4A1B-829A-242387DF6203}"/>
              </a:ext>
            </a:extLst>
          </p:cNvPr>
          <p:cNvCxnSpPr>
            <a:cxnSpLocks/>
          </p:cNvCxnSpPr>
          <p:nvPr/>
        </p:nvCxnSpPr>
        <p:spPr>
          <a:xfrm>
            <a:off x="6393848" y="1736203"/>
            <a:ext cx="284744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329901-CE9A-4F45-8A9C-F9C040E7E2D4}"/>
              </a:ext>
            </a:extLst>
          </p:cNvPr>
          <p:cNvCxnSpPr>
            <a:cxnSpLocks/>
          </p:cNvCxnSpPr>
          <p:nvPr/>
        </p:nvCxnSpPr>
        <p:spPr>
          <a:xfrm>
            <a:off x="6251476" y="2245489"/>
            <a:ext cx="284744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Cloud 23">
            <a:extLst>
              <a:ext uri="{FF2B5EF4-FFF2-40B4-BE49-F238E27FC236}">
                <a16:creationId xmlns:a16="http://schemas.microsoft.com/office/drawing/2014/main" id="{90ECA7FF-90CF-49D7-AD5C-D5AF3D7C2090}"/>
              </a:ext>
            </a:extLst>
          </p:cNvPr>
          <p:cNvSpPr/>
          <p:nvPr/>
        </p:nvSpPr>
        <p:spPr>
          <a:xfrm>
            <a:off x="6678592" y="4259483"/>
            <a:ext cx="4271059" cy="174777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thơ có chữ nào dễ viết sai?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6D9154-15BD-41B7-96CC-BF8AF3F17E53}"/>
              </a:ext>
            </a:extLst>
          </p:cNvPr>
          <p:cNvCxnSpPr>
            <a:cxnSpLocks/>
          </p:cNvCxnSpPr>
          <p:nvPr/>
        </p:nvCxnSpPr>
        <p:spPr>
          <a:xfrm>
            <a:off x="6335975" y="2812648"/>
            <a:ext cx="284744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8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6" grpId="1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728139" y="531994"/>
            <a:ext cx="7154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400" b="1" kern="0" dirty="0">
                <a:solidFill>
                  <a:srgbClr val="FFAB40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 từ dễ viết sai</a:t>
            </a:r>
            <a:endParaRPr lang="en-US" sz="4400" b="1" kern="0" dirty="0">
              <a:solidFill>
                <a:srgbClr val="FFAB40">
                  <a:lumMod val="50000"/>
                </a:srgb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577320" y="1823682"/>
            <a:ext cx="7995683" cy="73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rì rào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728139" y="207699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577320" y="2608274"/>
            <a:ext cx="7995683" cy="73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gọng vó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2728139" y="2861587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577320" y="4154520"/>
            <a:ext cx="7995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nhai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2728139" y="4479443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207175-DBBC-5B47-9626-791F4B16E07A}"/>
              </a:ext>
            </a:extLst>
          </p:cNvPr>
          <p:cNvSpPr/>
          <p:nvPr/>
        </p:nvSpPr>
        <p:spPr>
          <a:xfrm>
            <a:off x="2577320" y="3345592"/>
            <a:ext cx="7995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thắp sáng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6FFE91-FD4E-EE41-A780-5D30A5D67AE4}"/>
              </a:ext>
            </a:extLst>
          </p:cNvPr>
          <p:cNvSpPr/>
          <p:nvPr/>
        </p:nvSpPr>
        <p:spPr>
          <a:xfrm>
            <a:off x="2728139" y="367051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9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13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DD557E-BBEE-4CBD-A131-CB44A653E88C}"/>
              </a:ext>
            </a:extLst>
          </p:cNvPr>
          <p:cNvSpPr txBox="1"/>
          <p:nvPr/>
        </p:nvSpPr>
        <p:spPr>
          <a:xfrm>
            <a:off x="2060295" y="162046"/>
            <a:ext cx="9062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uynh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uych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86B53E-C761-48FD-B2C3-620965A299FA}"/>
              </a:ext>
            </a:extLst>
          </p:cNvPr>
          <p:cNvSpPr txBox="1"/>
          <p:nvPr/>
        </p:nvSpPr>
        <p:spPr>
          <a:xfrm>
            <a:off x="1725803" y="1585125"/>
            <a:ext cx="9258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huỳnh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huỵch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5A8231-3793-4301-8192-206C7CCB2F4B}"/>
              </a:ext>
            </a:extLst>
          </p:cNvPr>
          <p:cNvSpPr txBox="1"/>
          <p:nvPr/>
        </p:nvSpPr>
        <p:spPr>
          <a:xfrm>
            <a:off x="601884" y="3008205"/>
            <a:ext cx="110306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Nhà trường tổ chức họp phụ 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uynh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 Chủ nhật.</a:t>
            </a:r>
          </a:p>
        </p:txBody>
      </p:sp>
      <p:pic>
        <p:nvPicPr>
          <p:cNvPr id="5" name="Content Placeholder 8" descr="0083">
            <a:extLst>
              <a:ext uri="{FF2B5EF4-FFF2-40B4-BE49-F238E27FC236}">
                <a16:creationId xmlns:a16="http://schemas.microsoft.com/office/drawing/2014/main" id="{0EAA1D44-F4D2-410E-9662-6DA0BCED1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059" y="1585125"/>
            <a:ext cx="995311" cy="655955"/>
          </a:xfrm>
          <a:prstGeom prst="rect">
            <a:avLst/>
          </a:prstGeom>
        </p:spPr>
      </p:pic>
      <p:pic>
        <p:nvPicPr>
          <p:cNvPr id="6" name="Content Placeholder 8" descr="0083">
            <a:extLst>
              <a:ext uri="{FF2B5EF4-FFF2-40B4-BE49-F238E27FC236}">
                <a16:creationId xmlns:a16="http://schemas.microsoft.com/office/drawing/2014/main" id="{A2DC2B1B-3872-4143-9F37-88D997693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15" y="1637056"/>
            <a:ext cx="1062446" cy="655955"/>
          </a:xfrm>
          <a:prstGeom prst="rect">
            <a:avLst/>
          </a:prstGeom>
        </p:spPr>
      </p:pic>
      <p:pic>
        <p:nvPicPr>
          <p:cNvPr id="7" name="Content Placeholder 8" descr="0083">
            <a:extLst>
              <a:ext uri="{FF2B5EF4-FFF2-40B4-BE49-F238E27FC236}">
                <a16:creationId xmlns:a16="http://schemas.microsoft.com/office/drawing/2014/main" id="{54348990-09CE-41DD-BC32-A2B3FF315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0" y="3101022"/>
            <a:ext cx="1105989" cy="655955"/>
          </a:xfrm>
          <a:prstGeom prst="rect">
            <a:avLst/>
          </a:prstGeom>
        </p:spPr>
      </p:pic>
      <p:pic>
        <p:nvPicPr>
          <p:cNvPr id="8" name="Picture 4" descr="Premium Vector | Happy kid boy train run marathon jogging">
            <a:extLst>
              <a:ext uri="{FF2B5EF4-FFF2-40B4-BE49-F238E27FC236}">
                <a16:creationId xmlns:a16="http://schemas.microsoft.com/office/drawing/2014/main" id="{00F0E163-D42F-4EEB-B68C-ADAAC1F24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616" y="4426082"/>
            <a:ext cx="2146758" cy="214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remium Vector | Happy kid girl train run marathon jogging">
            <a:extLst>
              <a:ext uri="{FF2B5EF4-FFF2-40B4-BE49-F238E27FC236}">
                <a16:creationId xmlns:a16="http://schemas.microsoft.com/office/drawing/2014/main" id="{E810CB6D-5B22-4224-AC4B-52C97E078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595" y="4452514"/>
            <a:ext cx="2017390" cy="20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20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A33DF-D310-49A8-940B-7C603510C9B2}"/>
              </a:ext>
            </a:extLst>
          </p:cNvPr>
          <p:cNvSpPr txBox="1"/>
          <p:nvPr/>
        </p:nvSpPr>
        <p:spPr>
          <a:xfrm>
            <a:off x="1594624" y="11151"/>
            <a:ext cx="424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0057C9-3F54-4F2D-AC88-29E37D9D3EB4}"/>
              </a:ext>
            </a:extLst>
          </p:cNvPr>
          <p:cNvSpPr txBox="1"/>
          <p:nvPr/>
        </p:nvSpPr>
        <p:spPr>
          <a:xfrm>
            <a:off x="903249" y="903249"/>
            <a:ext cx="8363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0F4C5C-8088-4F72-9A0C-6CFADDD181D4}"/>
              </a:ext>
            </a:extLst>
          </p:cNvPr>
          <p:cNvSpPr txBox="1"/>
          <p:nvPr/>
        </p:nvSpPr>
        <p:spPr>
          <a:xfrm>
            <a:off x="3200400" y="1631900"/>
            <a:ext cx="83634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hạt mưa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 dàng và mềm mại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mùa xuân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mắt trời xanh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F5146-542A-4698-AE89-0CC1D570B424}"/>
              </a:ext>
            </a:extLst>
          </p:cNvPr>
          <p:cNvSpPr txBox="1"/>
          <p:nvPr/>
        </p:nvSpPr>
        <p:spPr>
          <a:xfrm>
            <a:off x="903249" y="3623491"/>
            <a:ext cx="8363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84141-1A2C-4B33-8CE2-F3E23BE468AE}"/>
              </a:ext>
            </a:extLst>
          </p:cNvPr>
          <p:cNvSpPr txBox="1"/>
          <p:nvPr/>
        </p:nvSpPr>
        <p:spPr>
          <a:xfrm>
            <a:off x="2698595" y="4353454"/>
            <a:ext cx="8363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 đi dưới hàng 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 thấy vòm lá b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 công vẫn mê say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Điệu bổng trầm tha th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8" descr="0083">
            <a:extLst>
              <a:ext uri="{FF2B5EF4-FFF2-40B4-BE49-F238E27FC236}">
                <a16:creationId xmlns:a16="http://schemas.microsoft.com/office/drawing/2014/main" id="{50AF424D-BE17-49BF-9664-AC09AC44A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858" y="2668851"/>
            <a:ext cx="198439" cy="449435"/>
          </a:xfrm>
          <a:prstGeom prst="rect">
            <a:avLst/>
          </a:prstGeom>
        </p:spPr>
      </p:pic>
      <p:pic>
        <p:nvPicPr>
          <p:cNvPr id="8" name="Content Placeholder 8" descr="0083">
            <a:extLst>
              <a:ext uri="{FF2B5EF4-FFF2-40B4-BE49-F238E27FC236}">
                <a16:creationId xmlns:a16="http://schemas.microsoft.com/office/drawing/2014/main" id="{D672A125-FED1-4C27-817B-F183EF3E0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635" y="3160720"/>
            <a:ext cx="221644" cy="449435"/>
          </a:xfrm>
          <a:prstGeom prst="rect">
            <a:avLst/>
          </a:prstGeom>
        </p:spPr>
      </p:pic>
      <p:pic>
        <p:nvPicPr>
          <p:cNvPr id="9" name="Content Placeholder 8" descr="0083">
            <a:extLst>
              <a:ext uri="{FF2B5EF4-FFF2-40B4-BE49-F238E27FC236}">
                <a16:creationId xmlns:a16="http://schemas.microsoft.com/office/drawing/2014/main" id="{3E120286-1E69-46B9-895B-A8D7629D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857" y="5001756"/>
            <a:ext cx="559421" cy="449435"/>
          </a:xfrm>
          <a:prstGeom prst="rect">
            <a:avLst/>
          </a:prstGeom>
        </p:spPr>
      </p:pic>
      <p:pic>
        <p:nvPicPr>
          <p:cNvPr id="10" name="Content Placeholder 8" descr="0083">
            <a:extLst>
              <a:ext uri="{FF2B5EF4-FFF2-40B4-BE49-F238E27FC236}">
                <a16:creationId xmlns:a16="http://schemas.microsoft.com/office/drawing/2014/main" id="{88F46DCC-A5FA-4858-89ED-124B09E46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811" y="6119015"/>
            <a:ext cx="646930" cy="44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" y="0"/>
            <a:ext cx="12192000" cy="6931425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6631339" y="-247987"/>
            <a:ext cx="2522645" cy="185733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357632" y="292608"/>
            <a:ext cx="2958592" cy="217830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88178" r="59600"/>
          <a:stretch/>
        </p:blipFill>
        <p:spPr>
          <a:xfrm>
            <a:off x="520192" y="6047232"/>
            <a:ext cx="4405376" cy="810768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22044" r="55734" b="4711"/>
          <a:stretch/>
        </p:blipFill>
        <p:spPr>
          <a:xfrm rot="21259508">
            <a:off x="211328" y="1511808"/>
            <a:ext cx="5185664" cy="502310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6" t="21926" r="75333" b="56148"/>
          <a:stretch/>
        </p:blipFill>
        <p:spPr>
          <a:xfrm>
            <a:off x="2255573" y="1541277"/>
            <a:ext cx="536448" cy="150368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3035387" y="-1414272"/>
            <a:ext cx="1267968" cy="3413760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6480043" y="-436531"/>
            <a:ext cx="1267968" cy="341376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8976320" y="-1158240"/>
            <a:ext cx="1267968" cy="34137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56F738-6807-4754-BBC7-39C56117E85F}"/>
              </a:ext>
            </a:extLst>
          </p:cNvPr>
          <p:cNvSpPr/>
          <p:nvPr/>
        </p:nvSpPr>
        <p:spPr>
          <a:xfrm>
            <a:off x="4698816" y="2977229"/>
            <a:ext cx="72250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684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254</Words>
  <Application>Microsoft Office PowerPoint</Application>
  <PresentationFormat>Widescreen</PresentationFormat>
  <Paragraphs>44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宋体</vt:lpstr>
      <vt:lpstr>Arial</vt:lpstr>
      <vt:lpstr>Arial-Rounded</vt:lpstr>
      <vt:lpstr>Calibri</vt:lpstr>
      <vt:lpstr>等线</vt:lpstr>
      <vt:lpstr>等线 Light</vt:lpstr>
      <vt:lpstr>HP001 4 hang 1 ô ly</vt:lpstr>
      <vt:lpstr>Kalam</vt:lpstr>
      <vt:lpstr>Montserrat</vt:lpstr>
      <vt:lpstr>Times New Roman</vt:lpstr>
      <vt:lpstr>千图网拥有20W+精美PPT模板 更多PPT模板下载至：www.58pic.com/office/ppt​​</vt:lpstr>
      <vt:lpstr>Office 主题​​</vt:lpstr>
      <vt:lpstr>Doodle Sketchbook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5</cp:revision>
  <dcterms:created xsi:type="dcterms:W3CDTF">2021-08-01T08:27:13Z</dcterms:created>
  <dcterms:modified xsi:type="dcterms:W3CDTF">2022-02-08T06:25:47Z</dcterms:modified>
</cp:coreProperties>
</file>