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703" r:id="rId3"/>
    <p:sldMasterId id="2147483719" r:id="rId4"/>
    <p:sldMasterId id="2147483736" r:id="rId5"/>
  </p:sldMasterIdLst>
  <p:notesMasterIdLst>
    <p:notesMasterId r:id="rId20"/>
  </p:notesMasterIdLst>
  <p:sldIdLst>
    <p:sldId id="275" r:id="rId6"/>
    <p:sldId id="306" r:id="rId7"/>
    <p:sldId id="307" r:id="rId8"/>
    <p:sldId id="308" r:id="rId9"/>
    <p:sldId id="309" r:id="rId10"/>
    <p:sldId id="310" r:id="rId11"/>
    <p:sldId id="347" r:id="rId12"/>
    <p:sldId id="370" r:id="rId13"/>
    <p:sldId id="375" r:id="rId14"/>
    <p:sldId id="2931" r:id="rId15"/>
    <p:sldId id="261" r:id="rId16"/>
    <p:sldId id="2932" r:id="rId17"/>
    <p:sldId id="260" r:id="rId18"/>
    <p:sldId id="37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B37143-9810-4D1D-B845-43D2338B29DB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22B5B0-900E-4431-B0C8-02CD1B88C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13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389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Kick </a:t>
            </a:r>
            <a:r>
              <a:rPr lang="en-US" dirty="0" err="1"/>
              <a:t>choột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con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. Kick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8 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BEAA6A-2753-4B6B-A9BA-D9685EA4829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994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A, B, C, D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. Kick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vật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BEAA6A-2753-4B6B-A9BA-D9685EA4829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0831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A, B, C, D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. Kick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vật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BEAA6A-2753-4B6B-A9BA-D9685EA4829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5379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A, B, C, D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. Kick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vật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BEAA6A-2753-4B6B-A9BA-D9685EA4829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58813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1638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2" name="Google Shape;2032;gb0ac4e247a_6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3" name="Google Shape;2033;gb0ac4e247a_6_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gaf72e47015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9" name="Google Shape;1789;gaf72e47015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6205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7963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10787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87179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639118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8227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1018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44944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70478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277042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4256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621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97790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5304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69077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071573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31265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75258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3030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26459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80663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3601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21143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83582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99884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7727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5754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59255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5" name="Google Shape;135;p3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36" name="Google Shape;136;p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7" name="Google Shape;137;p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8" name="Google Shape;138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" name="Google Shape;140;p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" name="Google Shape;141;p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2" name="Google Shape;142;p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" name="Google Shape;144;p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" name="Google Shape;147;p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8" name="Google Shape;148;p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0" name="Google Shape;150;p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1" name="Google Shape;151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" name="Google Shape;153;p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4" name="Google Shape;154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6" name="Google Shape;156;p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8" name="Google Shape;158;p3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3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3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3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3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3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3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3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3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3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3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3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3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3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" name="Google Shape;172;p3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" name="Google Shape;173;p3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3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3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3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3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3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3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3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3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3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3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3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3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3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" name="Google Shape;187;p3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" name="Google Shape;188;p3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9" name="Google Shape;189;p3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3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3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3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3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3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3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3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3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3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3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3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3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3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3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3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3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3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3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3"/>
          <p:cNvSpPr txBox="1">
            <a:spLocks noGrp="1"/>
          </p:cNvSpPr>
          <p:nvPr>
            <p:ph type="title"/>
          </p:nvPr>
        </p:nvSpPr>
        <p:spPr>
          <a:xfrm>
            <a:off x="3330499" y="2875457"/>
            <a:ext cx="5290800" cy="8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4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09" name="Google Shape;209;p3"/>
          <p:cNvSpPr txBox="1">
            <a:spLocks noGrp="1"/>
          </p:cNvSpPr>
          <p:nvPr>
            <p:ph type="title" idx="2" hasCustomPrompt="1"/>
          </p:nvPr>
        </p:nvSpPr>
        <p:spPr>
          <a:xfrm>
            <a:off x="5287533" y="1496600"/>
            <a:ext cx="1376800" cy="8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57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3"/>
          <p:cNvSpPr txBox="1">
            <a:spLocks noGrp="1"/>
          </p:cNvSpPr>
          <p:nvPr>
            <p:ph type="subTitle" idx="1"/>
          </p:nvPr>
        </p:nvSpPr>
        <p:spPr>
          <a:xfrm>
            <a:off x="2978100" y="4193133"/>
            <a:ext cx="5995600" cy="8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11" name="Google Shape;211;p3"/>
          <p:cNvGrpSpPr/>
          <p:nvPr/>
        </p:nvGrpSpPr>
        <p:grpSpPr>
          <a:xfrm>
            <a:off x="1373567" y="2108467"/>
            <a:ext cx="592367" cy="531367"/>
            <a:chOff x="2495125" y="2142250"/>
            <a:chExt cx="444275" cy="398525"/>
          </a:xfrm>
        </p:grpSpPr>
        <p:sp>
          <p:nvSpPr>
            <p:cNvPr id="212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4" name="Google Shape;214;p3"/>
          <p:cNvGrpSpPr/>
          <p:nvPr/>
        </p:nvGrpSpPr>
        <p:grpSpPr>
          <a:xfrm>
            <a:off x="9804601" y="5273701"/>
            <a:ext cx="388500" cy="375167"/>
            <a:chOff x="3243875" y="2372825"/>
            <a:chExt cx="291375" cy="281375"/>
          </a:xfrm>
        </p:grpSpPr>
        <p:sp>
          <p:nvSpPr>
            <p:cNvPr id="215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" name="Google Shape;225;p3"/>
          <p:cNvGrpSpPr/>
          <p:nvPr/>
        </p:nvGrpSpPr>
        <p:grpSpPr>
          <a:xfrm>
            <a:off x="10013868" y="1672585"/>
            <a:ext cx="222233" cy="224767"/>
            <a:chOff x="4954425" y="2036375"/>
            <a:chExt cx="166675" cy="168575"/>
          </a:xfrm>
        </p:grpSpPr>
        <p:sp>
          <p:nvSpPr>
            <p:cNvPr id="226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8" name="Google Shape;228;p3"/>
          <p:cNvSpPr/>
          <p:nvPr/>
        </p:nvSpPr>
        <p:spPr>
          <a:xfrm>
            <a:off x="2041801" y="4022766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3"/>
          <p:cNvSpPr/>
          <p:nvPr/>
        </p:nvSpPr>
        <p:spPr>
          <a:xfrm>
            <a:off x="10758967" y="361118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0" name="Google Shape;230;p3"/>
          <p:cNvGrpSpPr/>
          <p:nvPr/>
        </p:nvGrpSpPr>
        <p:grpSpPr>
          <a:xfrm>
            <a:off x="1558634" y="5420001"/>
            <a:ext cx="222233" cy="224767"/>
            <a:chOff x="4954425" y="2036375"/>
            <a:chExt cx="166675" cy="168575"/>
          </a:xfrm>
        </p:grpSpPr>
        <p:sp>
          <p:nvSpPr>
            <p:cNvPr id="231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267726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4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4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7" name="Google Shape;237;p4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238" name="Google Shape;238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0" name="Google Shape;240;p4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241" name="Google Shape;241;p4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4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3" name="Google Shape;243;p4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244" name="Google Shape;244;p4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4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6" name="Google Shape;246;p4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247" name="Google Shape;247;p4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4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" name="Google Shape;249;p4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250" name="Google Shape;250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2" name="Google Shape;252;p4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253" name="Google Shape;253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5" name="Google Shape;255;p4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4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4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4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4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4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4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4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4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4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4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4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4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4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4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" name="Google Shape;278;p4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" name="Google Shape;279;p4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" name="Google Shape;280;p4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" name="Google Shape;281;p4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4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4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4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4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4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4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4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4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4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4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4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4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4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4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4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" name="Google Shape;297;p4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" name="Google Shape;298;p4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4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" name="Google Shape;300;p4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" name="Google Shape;301;p4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" name="Google Shape;302;p4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" name="Google Shape;303;p4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4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" name="Google Shape;305;p4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" name="Google Shape;306;p4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" name="Google Shape;307;p4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" name="Google Shape;308;p4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4"/>
          <p:cNvSpPr txBox="1">
            <a:spLocks noGrp="1"/>
          </p:cNvSpPr>
          <p:nvPr>
            <p:ph type="subTitle" idx="1"/>
          </p:nvPr>
        </p:nvSpPr>
        <p:spPr>
          <a:xfrm>
            <a:off x="1095100" y="1642867"/>
            <a:ext cx="10001600" cy="44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310" name="Google Shape;310;p4"/>
          <p:cNvSpPr/>
          <p:nvPr/>
        </p:nvSpPr>
        <p:spPr>
          <a:xfrm rot="4238894">
            <a:off x="382928" y="5844515"/>
            <a:ext cx="1059613" cy="91567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" name="Google Shape;311;p4"/>
          <p:cNvSpPr/>
          <p:nvPr/>
        </p:nvSpPr>
        <p:spPr>
          <a:xfrm>
            <a:off x="9479668" y="976900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" name="Google Shape;312;p4"/>
          <p:cNvSpPr/>
          <p:nvPr/>
        </p:nvSpPr>
        <p:spPr>
          <a:xfrm>
            <a:off x="1765867" y="73475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3" name="Google Shape;313;p4"/>
          <p:cNvGrpSpPr/>
          <p:nvPr/>
        </p:nvGrpSpPr>
        <p:grpSpPr>
          <a:xfrm>
            <a:off x="10182534" y="588467"/>
            <a:ext cx="388500" cy="375167"/>
            <a:chOff x="3243875" y="2372825"/>
            <a:chExt cx="291375" cy="281375"/>
          </a:xfrm>
        </p:grpSpPr>
        <p:sp>
          <p:nvSpPr>
            <p:cNvPr id="314" name="Google Shape;314;p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4" name="Google Shape;324;p4"/>
          <p:cNvSpPr/>
          <p:nvPr/>
        </p:nvSpPr>
        <p:spPr>
          <a:xfrm>
            <a:off x="10784500" y="164285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4"/>
          <p:cNvSpPr/>
          <p:nvPr/>
        </p:nvSpPr>
        <p:spPr>
          <a:xfrm>
            <a:off x="1364001" y="1352067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113582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oogle Shape;327;p5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328" name="Google Shape;328;p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9" name="Google Shape;329;p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0" name="Google Shape;330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" name="Google Shape;332;p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" name="Google Shape;333;p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34" name="Google Shape;334;p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" name="Google Shape;335;p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" name="Google Shape;336;p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37" name="Google Shape;337;p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" name="Google Shape;338;p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" name="Google Shape;339;p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40" name="Google Shape;340;p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" name="Google Shape;341;p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2" name="Google Shape;342;p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43" name="Google Shape;343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" name="Google Shape;345;p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46" name="Google Shape;346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8" name="Google Shape;348;p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0" name="Google Shape;350;p5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5"/>
          <p:cNvSpPr txBox="1">
            <a:spLocks noGrp="1"/>
          </p:cNvSpPr>
          <p:nvPr>
            <p:ph type="subTitle" idx="1"/>
          </p:nvPr>
        </p:nvSpPr>
        <p:spPr>
          <a:xfrm>
            <a:off x="2639784" y="2994033"/>
            <a:ext cx="31236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5"/>
          <p:cNvSpPr txBox="1">
            <a:spLocks noGrp="1"/>
          </p:cNvSpPr>
          <p:nvPr>
            <p:ph type="subTitle" idx="2"/>
          </p:nvPr>
        </p:nvSpPr>
        <p:spPr>
          <a:xfrm>
            <a:off x="2639784" y="3471200"/>
            <a:ext cx="3123600" cy="13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5"/>
          <p:cNvSpPr txBox="1">
            <a:spLocks noGrp="1"/>
          </p:cNvSpPr>
          <p:nvPr>
            <p:ph type="subTitle" idx="3"/>
          </p:nvPr>
        </p:nvSpPr>
        <p:spPr>
          <a:xfrm>
            <a:off x="6428617" y="2994033"/>
            <a:ext cx="31236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5"/>
          <p:cNvSpPr txBox="1">
            <a:spLocks noGrp="1"/>
          </p:cNvSpPr>
          <p:nvPr>
            <p:ph type="subTitle" idx="4"/>
          </p:nvPr>
        </p:nvSpPr>
        <p:spPr>
          <a:xfrm>
            <a:off x="6428617" y="3471205"/>
            <a:ext cx="3123600" cy="13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5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5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5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5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5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5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5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5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5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5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5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5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5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5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5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5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5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5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5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5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5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5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5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5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5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5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5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2" name="Google Shape;382;p5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5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" name="Google Shape;384;p5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5" name="Google Shape;385;p5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6" name="Google Shape;386;p5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7" name="Google Shape;387;p5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8" name="Google Shape;388;p5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9" name="Google Shape;389;p5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0" name="Google Shape;390;p5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1" name="Google Shape;391;p5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2" name="Google Shape;392;p5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3" name="Google Shape;393;p5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4" name="Google Shape;394;p5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5" name="Google Shape;395;p5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6" name="Google Shape;396;p5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7" name="Google Shape;397;p5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5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9" name="Google Shape;399;p5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0" name="Google Shape;400;p5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1" name="Google Shape;401;p5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2" name="Google Shape;402;p5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3" name="Google Shape;403;p5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4" name="Google Shape;404;p5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885187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" name="Google Shape;407;p6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" name="Google Shape;408;p6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09" name="Google Shape;409;p6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410" name="Google Shape;410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2" name="Google Shape;412;p6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413" name="Google Shape;413;p6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5" name="Google Shape;415;p6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416" name="Google Shape;416;p6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8" name="Google Shape;418;p6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419" name="Google Shape;419;p6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1" name="Google Shape;421;p6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422" name="Google Shape;422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4" name="Google Shape;424;p6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425" name="Google Shape;425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7" name="Google Shape;427;p6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6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9" name="Google Shape;429;p6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0" name="Google Shape;430;p6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1" name="Google Shape;431;p6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" name="Google Shape;432;p6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6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6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5" name="Google Shape;435;p6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6" name="Google Shape;436;p6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7" name="Google Shape;437;p6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8" name="Google Shape;438;p6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6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6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6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2" name="Google Shape;442;p6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3" name="Google Shape;443;p6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4" name="Google Shape;444;p6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5" name="Google Shape;445;p6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6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6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6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9" name="Google Shape;449;p6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0" name="Google Shape;450;p6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1" name="Google Shape;451;p6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2" name="Google Shape;452;p6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3" name="Google Shape;453;p6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4" name="Google Shape;454;p6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5" name="Google Shape;455;p6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6" name="Google Shape;456;p6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7" name="Google Shape;457;p6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6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9" name="Google Shape;459;p6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0" name="Google Shape;460;p6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1" name="Google Shape;461;p6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2" name="Google Shape;462;p6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3" name="Google Shape;463;p6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4" name="Google Shape;464;p6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6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6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7" name="Google Shape;467;p6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8" name="Google Shape;468;p6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9" name="Google Shape;469;p6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" name="Google Shape;470;p6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1" name="Google Shape;471;p6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2" name="Google Shape;472;p6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3" name="Google Shape;473;p6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6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5" name="Google Shape;475;p6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6" name="Google Shape;476;p6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7" name="Google Shape;477;p6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8" name="Google Shape;478;p6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9" name="Google Shape;479;p6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0" name="Google Shape;480;p6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81" name="Google Shape;481;p6"/>
          <p:cNvGrpSpPr/>
          <p:nvPr/>
        </p:nvGrpSpPr>
        <p:grpSpPr>
          <a:xfrm>
            <a:off x="968285" y="6000567"/>
            <a:ext cx="388500" cy="375167"/>
            <a:chOff x="3243875" y="2372825"/>
            <a:chExt cx="291375" cy="281375"/>
          </a:xfrm>
        </p:grpSpPr>
        <p:sp>
          <p:nvSpPr>
            <p:cNvPr id="482" name="Google Shape;482;p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2" name="Google Shape;492;p6"/>
          <p:cNvSpPr/>
          <p:nvPr/>
        </p:nvSpPr>
        <p:spPr>
          <a:xfrm>
            <a:off x="9780800" y="67743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3" name="Google Shape;493;p6"/>
          <p:cNvGrpSpPr/>
          <p:nvPr/>
        </p:nvGrpSpPr>
        <p:grpSpPr>
          <a:xfrm>
            <a:off x="2019934" y="606334"/>
            <a:ext cx="222233" cy="224767"/>
            <a:chOff x="4954425" y="2036375"/>
            <a:chExt cx="166675" cy="168575"/>
          </a:xfrm>
        </p:grpSpPr>
        <p:sp>
          <p:nvSpPr>
            <p:cNvPr id="494" name="Google Shape;494;p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6" name="Google Shape;496;p6"/>
          <p:cNvSpPr/>
          <p:nvPr/>
        </p:nvSpPr>
        <p:spPr>
          <a:xfrm>
            <a:off x="1903933" y="6375718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368529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8" name="Google Shape;498;p7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499" name="Google Shape;499;p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0" name="Google Shape;500;p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01" name="Google Shape;501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" name="Google Shape;503;p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4" name="Google Shape;504;p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05" name="Google Shape;505;p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7" name="Google Shape;507;p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08" name="Google Shape;508;p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" name="Google Shape;509;p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0" name="Google Shape;510;p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11" name="Google Shape;511;p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3" name="Google Shape;513;p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14" name="Google Shape;514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6" name="Google Shape;516;p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17" name="Google Shape;517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19" name="Google Shape;519;p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21" name="Google Shape;521;p7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7"/>
          <p:cNvSpPr txBox="1">
            <a:spLocks noGrp="1"/>
          </p:cNvSpPr>
          <p:nvPr>
            <p:ph type="subTitle" idx="1"/>
          </p:nvPr>
        </p:nvSpPr>
        <p:spPr>
          <a:xfrm>
            <a:off x="7411580" y="2812467"/>
            <a:ext cx="32232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23" name="Google Shape;523;p7"/>
          <p:cNvSpPr txBox="1">
            <a:spLocks noGrp="1"/>
          </p:cNvSpPr>
          <p:nvPr>
            <p:ph type="subTitle" idx="2"/>
          </p:nvPr>
        </p:nvSpPr>
        <p:spPr>
          <a:xfrm>
            <a:off x="7408351" y="3284396"/>
            <a:ext cx="3223200" cy="17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524" name="Google Shape;524;p7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5" name="Google Shape;525;p7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6" name="Google Shape;526;p7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7" name="Google Shape;527;p7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8" name="Google Shape;528;p7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9" name="Google Shape;529;p7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7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1" name="Google Shape;531;p7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" name="Google Shape;532;p7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3" name="Google Shape;533;p7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4" name="Google Shape;534;p7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5" name="Google Shape;535;p7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6" name="Google Shape;536;p7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" name="Google Shape;537;p7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8" name="Google Shape;538;p7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7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7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7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7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7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7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5" name="Google Shape;545;p7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6" name="Google Shape;546;p7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7" name="Google Shape;547;p7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8" name="Google Shape;548;p7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9" name="Google Shape;549;p7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0" name="Google Shape;550;p7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1" name="Google Shape;551;p7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2" name="Google Shape;552;p7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3" name="Google Shape;553;p7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4" name="Google Shape;554;p7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5" name="Google Shape;555;p7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7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7" name="Google Shape;557;p7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8" name="Google Shape;558;p7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9" name="Google Shape;559;p7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0" name="Google Shape;560;p7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1" name="Google Shape;561;p7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2" name="Google Shape;562;p7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7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7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7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6" name="Google Shape;566;p7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7" name="Google Shape;567;p7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8" name="Google Shape;568;p7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9" name="Google Shape;569;p7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7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7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7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7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34387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92442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5" name="Google Shape;575;p8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576" name="Google Shape;576;p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7" name="Google Shape;577;p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78" name="Google Shape;578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" name="Google Shape;579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0" name="Google Shape;580;p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1" name="Google Shape;581;p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82" name="Google Shape;582;p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" name="Google Shape;583;p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4" name="Google Shape;584;p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85" name="Google Shape;585;p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6" name="Google Shape;586;p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7" name="Google Shape;587;p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88" name="Google Shape;588;p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9" name="Google Shape;589;p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90" name="Google Shape;590;p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91" name="Google Shape;591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93" name="Google Shape;593;p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94" name="Google Shape;594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96" name="Google Shape;596;p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8" name="Google Shape;598;p8"/>
          <p:cNvSpPr txBox="1">
            <a:spLocks noGrp="1"/>
          </p:cNvSpPr>
          <p:nvPr>
            <p:ph type="title"/>
          </p:nvPr>
        </p:nvSpPr>
        <p:spPr>
          <a:xfrm>
            <a:off x="2039400" y="2243400"/>
            <a:ext cx="8113200" cy="9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99" name="Google Shape;599;p8"/>
          <p:cNvSpPr txBox="1">
            <a:spLocks noGrp="1"/>
          </p:cNvSpPr>
          <p:nvPr>
            <p:ph type="subTitle" idx="1"/>
          </p:nvPr>
        </p:nvSpPr>
        <p:spPr>
          <a:xfrm>
            <a:off x="2046433" y="3207000"/>
            <a:ext cx="8113200" cy="14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8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1" name="Google Shape;601;p8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2" name="Google Shape;602;p8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3" name="Google Shape;603;p8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4" name="Google Shape;604;p8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5" name="Google Shape;605;p8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6" name="Google Shape;606;p8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7" name="Google Shape;607;p8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8" name="Google Shape;608;p8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9" name="Google Shape;609;p8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0" name="Google Shape;610;p8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1" name="Google Shape;611;p8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2" name="Google Shape;612;p8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3" name="Google Shape;613;p8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4" name="Google Shape;614;p8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5" name="Google Shape;615;p8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6" name="Google Shape;616;p8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7" name="Google Shape;617;p8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8" name="Google Shape;618;p8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9" name="Google Shape;619;p8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" name="Google Shape;620;p8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1" name="Google Shape;621;p8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2" name="Google Shape;622;p8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3" name="Google Shape;623;p8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8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8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8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8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8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8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8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8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8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8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8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8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8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8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8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8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8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8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8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8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8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8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8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8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8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8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520702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1" name="Google Shape;651;p9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652" name="Google Shape;652;p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3" name="Google Shape;653;p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54" name="Google Shape;654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6" name="Google Shape;656;p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7" name="Google Shape;657;p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58" name="Google Shape;658;p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0" name="Google Shape;660;p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61" name="Google Shape;661;p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2" name="Google Shape;662;p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3" name="Google Shape;663;p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64" name="Google Shape;664;p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6" name="Google Shape;666;p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67" name="Google Shape;667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9" name="Google Shape;669;p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70" name="Google Shape;670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72" name="Google Shape;672;p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4" name="Google Shape;674;p9"/>
          <p:cNvSpPr txBox="1">
            <a:spLocks noGrp="1"/>
          </p:cNvSpPr>
          <p:nvPr>
            <p:ph type="title"/>
          </p:nvPr>
        </p:nvSpPr>
        <p:spPr>
          <a:xfrm>
            <a:off x="2686400" y="1976933"/>
            <a:ext cx="6819200" cy="18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p9"/>
          <p:cNvSpPr txBox="1">
            <a:spLocks noGrp="1"/>
          </p:cNvSpPr>
          <p:nvPr>
            <p:ph type="subTitle" idx="1"/>
          </p:nvPr>
        </p:nvSpPr>
        <p:spPr>
          <a:xfrm>
            <a:off x="3459000" y="3667733"/>
            <a:ext cx="5274000" cy="13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676" name="Google Shape;676;p9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9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8" name="Google Shape;678;p9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9" name="Google Shape;679;p9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0" name="Google Shape;680;p9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9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2" name="Google Shape;682;p9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3" name="Google Shape;683;p9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4" name="Google Shape;684;p9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9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9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9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9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9" name="Google Shape;689;p9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0" name="Google Shape;690;p9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9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9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3" name="Google Shape;693;p9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4" name="Google Shape;694;p9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5" name="Google Shape;695;p9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6" name="Google Shape;696;p9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7" name="Google Shape;697;p9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8" name="Google Shape;698;p9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9" name="Google Shape;699;p9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9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9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9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3" name="Google Shape;703;p9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4" name="Google Shape;704;p9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5" name="Google Shape;705;p9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9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7" name="Google Shape;707;p9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8" name="Google Shape;708;p9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9" name="Google Shape;709;p9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0" name="Google Shape;710;p9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1" name="Google Shape;711;p9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2" name="Google Shape;712;p9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3" name="Google Shape;713;p9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4" name="Google Shape;714;p9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5" name="Google Shape;715;p9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6" name="Google Shape;716;p9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7" name="Google Shape;717;p9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8" name="Google Shape;718;p9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9" name="Google Shape;719;p9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0" name="Google Shape;720;p9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1" name="Google Shape;721;p9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2" name="Google Shape;722;p9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3" name="Google Shape;723;p9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9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5" name="Google Shape;725;p9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610795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7" name="Google Shape;727;p10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728" name="Google Shape;728;p1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29" name="Google Shape;729;p1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730" name="Google Shape;730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1" name="Google Shape;731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32" name="Google Shape;732;p1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33" name="Google Shape;733;p1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734" name="Google Shape;734;p1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5" name="Google Shape;735;p1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6" name="Google Shape;736;p1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737" name="Google Shape;737;p1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1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9" name="Google Shape;739;p1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740" name="Google Shape;740;p1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1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2" name="Google Shape;742;p1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743" name="Google Shape;743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4" name="Google Shape;744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5" name="Google Shape;745;p1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746" name="Google Shape;746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8" name="Google Shape;748;p1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1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0" name="Google Shape;750;p10"/>
          <p:cNvSpPr txBox="1">
            <a:spLocks noGrp="1"/>
          </p:cNvSpPr>
          <p:nvPr>
            <p:ph type="title"/>
          </p:nvPr>
        </p:nvSpPr>
        <p:spPr>
          <a:xfrm>
            <a:off x="4584733" y="2679400"/>
            <a:ext cx="6639200" cy="14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51" name="Google Shape;751;p10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2" name="Google Shape;752;p10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3" name="Google Shape;753;p10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4" name="Google Shape;754;p10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5" name="Google Shape;755;p10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6" name="Google Shape;756;p10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7" name="Google Shape;757;p10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10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10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0" name="Google Shape;760;p10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" name="Google Shape;761;p10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" name="Google Shape;762;p10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" name="Google Shape;763;p10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4" name="Google Shape;764;p10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5" name="Google Shape;765;p10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6" name="Google Shape;766;p10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7" name="Google Shape;767;p10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8" name="Google Shape;768;p10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9" name="Google Shape;769;p10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0" name="Google Shape;770;p10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1" name="Google Shape;771;p10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2" name="Google Shape;772;p10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3" name="Google Shape;773;p10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4" name="Google Shape;774;p10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5" name="Google Shape;775;p10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6" name="Google Shape;776;p10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7" name="Google Shape;777;p10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8" name="Google Shape;778;p10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9" name="Google Shape;779;p10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0" name="Google Shape;780;p10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1" name="Google Shape;781;p10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2" name="Google Shape;782;p10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3" name="Google Shape;783;p10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4" name="Google Shape;784;p10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5" name="Google Shape;785;p10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6" name="Google Shape;786;p10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7" name="Google Shape;787;p10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8" name="Google Shape;788;p10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9" name="Google Shape;789;p10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0" name="Google Shape;790;p10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1" name="Google Shape;791;p10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2" name="Google Shape;792;p10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3" name="Google Shape;793;p10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4" name="Google Shape;794;p10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5" name="Google Shape;795;p10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6" name="Google Shape;796;p10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7" name="Google Shape;797;p10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8" name="Google Shape;798;p10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9" name="Google Shape;799;p10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0" name="Google Shape;800;p10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865444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2" name="Google Shape;802;p11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803" name="Google Shape;803;p1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4" name="Google Shape;804;p1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805" name="Google Shape;805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6" name="Google Shape;806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7" name="Google Shape;807;p1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8" name="Google Shape;808;p1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809" name="Google Shape;809;p1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0" name="Google Shape;810;p1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1" name="Google Shape;811;p1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812" name="Google Shape;812;p1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3" name="Google Shape;813;p1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4" name="Google Shape;814;p1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815" name="Google Shape;815;p1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6" name="Google Shape;816;p1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7" name="Google Shape;817;p1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818" name="Google Shape;818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0" name="Google Shape;820;p1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821" name="Google Shape;821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2" name="Google Shape;822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3" name="Google Shape;823;p1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5" name="Google Shape;825;p11"/>
          <p:cNvSpPr txBox="1">
            <a:spLocks noGrp="1"/>
          </p:cNvSpPr>
          <p:nvPr>
            <p:ph type="title" hasCustomPrompt="1"/>
          </p:nvPr>
        </p:nvSpPr>
        <p:spPr>
          <a:xfrm>
            <a:off x="2422484" y="2276784"/>
            <a:ext cx="7348800" cy="186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2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26" name="Google Shape;826;p11"/>
          <p:cNvSpPr txBox="1">
            <a:spLocks noGrp="1"/>
          </p:cNvSpPr>
          <p:nvPr>
            <p:ph type="subTitle" idx="1"/>
          </p:nvPr>
        </p:nvSpPr>
        <p:spPr>
          <a:xfrm>
            <a:off x="2420717" y="3962417"/>
            <a:ext cx="7348800" cy="6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1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8" name="Google Shape;828;p11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9" name="Google Shape;829;p11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0" name="Google Shape;830;p11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1" name="Google Shape;831;p11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2" name="Google Shape;832;p11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3" name="Google Shape;833;p11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4" name="Google Shape;834;p11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5" name="Google Shape;835;p11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6" name="Google Shape;836;p11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7" name="Google Shape;837;p11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8" name="Google Shape;838;p11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9" name="Google Shape;839;p11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0" name="Google Shape;840;p11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11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2" name="Google Shape;842;p11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3" name="Google Shape;843;p11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4" name="Google Shape;844;p11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5" name="Google Shape;845;p11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6" name="Google Shape;846;p11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7" name="Google Shape;847;p11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8" name="Google Shape;848;p11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9" name="Google Shape;849;p11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0" name="Google Shape;850;p11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1" name="Google Shape;851;p11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2" name="Google Shape;852;p11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3" name="Google Shape;853;p11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4" name="Google Shape;854;p11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5" name="Google Shape;855;p11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6" name="Google Shape;856;p11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7" name="Google Shape;857;p11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8" name="Google Shape;858;p11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9" name="Google Shape;859;p11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0" name="Google Shape;860;p11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1" name="Google Shape;861;p11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11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3" name="Google Shape;863;p11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4" name="Google Shape;864;p11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5" name="Google Shape;865;p11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6" name="Google Shape;866;p11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7" name="Google Shape;867;p11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8" name="Google Shape;868;p11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9" name="Google Shape;869;p11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0" name="Google Shape;870;p11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1" name="Google Shape;871;p11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2" name="Google Shape;872;p11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3" name="Google Shape;873;p11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4" name="Google Shape;874;p11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11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6" name="Google Shape;876;p11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396017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81073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3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0" name="Google Shape;880;p13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1" name="Google Shape;881;p13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82" name="Google Shape;882;p13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883" name="Google Shape;883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5" name="Google Shape;885;p13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886" name="Google Shape;886;p13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889" name="Google Shape;889;p13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1" name="Google Shape;891;p13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892" name="Google Shape;892;p13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4" name="Google Shape;894;p13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895" name="Google Shape;895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7" name="Google Shape;897;p13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898" name="Google Shape;898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00" name="Google Shape;900;p13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1" name="Google Shape;901;p13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2" name="Google Shape;902;p13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13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13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13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6" name="Google Shape;906;p13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7" name="Google Shape;907;p13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8" name="Google Shape;908;p13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9" name="Google Shape;909;p13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0" name="Google Shape;910;p13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1" name="Google Shape;911;p13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2" name="Google Shape;912;p13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3" name="Google Shape;913;p13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4" name="Google Shape;914;p13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5" name="Google Shape;915;p13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6" name="Google Shape;916;p13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7" name="Google Shape;917;p13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8" name="Google Shape;918;p13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9" name="Google Shape;919;p13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0" name="Google Shape;920;p13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1" name="Google Shape;921;p13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2" name="Google Shape;922;p13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3" name="Google Shape;923;p13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4" name="Google Shape;924;p13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5" name="Google Shape;925;p13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6" name="Google Shape;926;p13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7" name="Google Shape;927;p13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8" name="Google Shape;928;p13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13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13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13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13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13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13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5" name="Google Shape;935;p13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6" name="Google Shape;936;p13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7" name="Google Shape;937;p13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8" name="Google Shape;938;p13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9" name="Google Shape;939;p13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13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13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13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13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13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13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6" name="Google Shape;946;p13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7" name="Google Shape;947;p13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13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13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13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13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13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13"/>
          <p:cNvSpPr txBox="1">
            <a:spLocks noGrp="1"/>
          </p:cNvSpPr>
          <p:nvPr>
            <p:ph type="title"/>
          </p:nvPr>
        </p:nvSpPr>
        <p:spPr>
          <a:xfrm>
            <a:off x="958333" y="584416"/>
            <a:ext cx="1027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4" name="Google Shape;954;p13">
            <a:hlinkClick r:id="rId2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2395791" y="1639600"/>
            <a:ext cx="36384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5" name="Google Shape;955;p13"/>
          <p:cNvSpPr txBox="1">
            <a:spLocks noGrp="1"/>
          </p:cNvSpPr>
          <p:nvPr>
            <p:ph type="subTitle" idx="2"/>
          </p:nvPr>
        </p:nvSpPr>
        <p:spPr>
          <a:xfrm>
            <a:off x="2394712" y="2056420"/>
            <a:ext cx="36400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6" name="Google Shape;956;p13">
            <a:hlinkClick r:id="rId2" action="ppaction://hlinksldjump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577287" y="2059196"/>
            <a:ext cx="843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57" name="Google Shape;957;p13"/>
          <p:cNvSpPr txBox="1">
            <a:spLocks noGrp="1"/>
          </p:cNvSpPr>
          <p:nvPr>
            <p:ph type="subTitle" idx="4"/>
          </p:nvPr>
        </p:nvSpPr>
        <p:spPr>
          <a:xfrm>
            <a:off x="2399601" y="3230229"/>
            <a:ext cx="36492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8" name="Google Shape;958;p13"/>
          <p:cNvSpPr txBox="1">
            <a:spLocks noGrp="1"/>
          </p:cNvSpPr>
          <p:nvPr>
            <p:ph type="subTitle" idx="5"/>
          </p:nvPr>
        </p:nvSpPr>
        <p:spPr>
          <a:xfrm>
            <a:off x="2392816" y="3649817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9" name="Google Shape;959;p13"/>
          <p:cNvSpPr txBox="1">
            <a:spLocks noGrp="1"/>
          </p:cNvSpPr>
          <p:nvPr>
            <p:ph type="title" idx="6" hasCustomPrompt="1"/>
          </p:nvPr>
        </p:nvSpPr>
        <p:spPr>
          <a:xfrm>
            <a:off x="1578504" y="3675477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0" name="Google Shape;960;p13"/>
          <p:cNvSpPr txBox="1">
            <a:spLocks noGrp="1"/>
          </p:cNvSpPr>
          <p:nvPr>
            <p:ph type="subTitle" idx="7"/>
          </p:nvPr>
        </p:nvSpPr>
        <p:spPr>
          <a:xfrm>
            <a:off x="2401775" y="4822861"/>
            <a:ext cx="3640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1" name="Google Shape;961;p13"/>
          <p:cNvSpPr txBox="1">
            <a:spLocks noGrp="1"/>
          </p:cNvSpPr>
          <p:nvPr>
            <p:ph type="subTitle" idx="8"/>
          </p:nvPr>
        </p:nvSpPr>
        <p:spPr>
          <a:xfrm>
            <a:off x="2392816" y="5243275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2" name="Google Shape;962;p13"/>
          <p:cNvSpPr txBox="1">
            <a:spLocks noGrp="1"/>
          </p:cNvSpPr>
          <p:nvPr>
            <p:ph type="title" idx="9" hasCustomPrompt="1"/>
          </p:nvPr>
        </p:nvSpPr>
        <p:spPr>
          <a:xfrm>
            <a:off x="1578504" y="5234893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3" name="Google Shape;963;p13"/>
          <p:cNvSpPr txBox="1">
            <a:spLocks noGrp="1"/>
          </p:cNvSpPr>
          <p:nvPr>
            <p:ph type="subTitle" idx="13"/>
          </p:nvPr>
        </p:nvSpPr>
        <p:spPr>
          <a:xfrm>
            <a:off x="6958577" y="1642000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4" name="Google Shape;964;p13"/>
          <p:cNvSpPr txBox="1">
            <a:spLocks noGrp="1"/>
          </p:cNvSpPr>
          <p:nvPr>
            <p:ph type="subTitle" idx="14"/>
          </p:nvPr>
        </p:nvSpPr>
        <p:spPr>
          <a:xfrm>
            <a:off x="6949579" y="2054220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5" name="Google Shape;965;p13"/>
          <p:cNvSpPr txBox="1">
            <a:spLocks noGrp="1"/>
          </p:cNvSpPr>
          <p:nvPr>
            <p:ph type="title" idx="15" hasCustomPrompt="1"/>
          </p:nvPr>
        </p:nvSpPr>
        <p:spPr>
          <a:xfrm>
            <a:off x="6161423" y="2060396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6" name="Google Shape;966;p13"/>
          <p:cNvSpPr txBox="1">
            <a:spLocks noGrp="1"/>
          </p:cNvSpPr>
          <p:nvPr>
            <p:ph type="subTitle" idx="16"/>
          </p:nvPr>
        </p:nvSpPr>
        <p:spPr>
          <a:xfrm>
            <a:off x="6958577" y="3230229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7" name="Google Shape;967;p13"/>
          <p:cNvSpPr txBox="1">
            <a:spLocks noGrp="1"/>
          </p:cNvSpPr>
          <p:nvPr>
            <p:ph type="subTitle" idx="17"/>
          </p:nvPr>
        </p:nvSpPr>
        <p:spPr>
          <a:xfrm>
            <a:off x="6949584" y="3649817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8" name="Google Shape;968;p13"/>
          <p:cNvSpPr txBox="1">
            <a:spLocks noGrp="1"/>
          </p:cNvSpPr>
          <p:nvPr>
            <p:ph type="title" idx="18" hasCustomPrompt="1"/>
          </p:nvPr>
        </p:nvSpPr>
        <p:spPr>
          <a:xfrm>
            <a:off x="6161423" y="3675477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9" name="Google Shape;969;p13"/>
          <p:cNvSpPr txBox="1">
            <a:spLocks noGrp="1"/>
          </p:cNvSpPr>
          <p:nvPr>
            <p:ph type="subTitle" idx="19"/>
          </p:nvPr>
        </p:nvSpPr>
        <p:spPr>
          <a:xfrm>
            <a:off x="6958577" y="4822861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70" name="Google Shape;970;p13"/>
          <p:cNvSpPr txBox="1">
            <a:spLocks noGrp="1"/>
          </p:cNvSpPr>
          <p:nvPr>
            <p:ph type="subTitle" idx="20"/>
          </p:nvPr>
        </p:nvSpPr>
        <p:spPr>
          <a:xfrm>
            <a:off x="6949584" y="5243275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13"/>
          <p:cNvSpPr txBox="1">
            <a:spLocks noGrp="1"/>
          </p:cNvSpPr>
          <p:nvPr>
            <p:ph type="title" idx="21" hasCustomPrompt="1"/>
          </p:nvPr>
        </p:nvSpPr>
        <p:spPr>
          <a:xfrm>
            <a:off x="6161423" y="5234893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grpSp>
        <p:nvGrpSpPr>
          <p:cNvPr id="972" name="Google Shape;972;p13"/>
          <p:cNvGrpSpPr/>
          <p:nvPr/>
        </p:nvGrpSpPr>
        <p:grpSpPr>
          <a:xfrm>
            <a:off x="1417667" y="1108234"/>
            <a:ext cx="592367" cy="531367"/>
            <a:chOff x="2495125" y="2142250"/>
            <a:chExt cx="444275" cy="398525"/>
          </a:xfrm>
        </p:grpSpPr>
        <p:sp>
          <p:nvSpPr>
            <p:cNvPr id="973" name="Google Shape;973;p1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1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75" name="Google Shape;975;p13"/>
          <p:cNvGrpSpPr/>
          <p:nvPr/>
        </p:nvGrpSpPr>
        <p:grpSpPr>
          <a:xfrm>
            <a:off x="10419001" y="5951667"/>
            <a:ext cx="388500" cy="375167"/>
            <a:chOff x="3243875" y="2372825"/>
            <a:chExt cx="291375" cy="281375"/>
          </a:xfrm>
        </p:grpSpPr>
        <p:sp>
          <p:nvSpPr>
            <p:cNvPr id="976" name="Google Shape;976;p1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1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1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1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1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1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1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1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1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1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6" name="Google Shape;986;p13"/>
          <p:cNvGrpSpPr/>
          <p:nvPr/>
        </p:nvGrpSpPr>
        <p:grpSpPr>
          <a:xfrm>
            <a:off x="10071401" y="934467"/>
            <a:ext cx="222233" cy="224767"/>
            <a:chOff x="4954425" y="2036375"/>
            <a:chExt cx="166675" cy="168575"/>
          </a:xfrm>
        </p:grpSpPr>
        <p:sp>
          <p:nvSpPr>
            <p:cNvPr id="987" name="Google Shape;987;p1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9" name="Google Shape;989;p13"/>
          <p:cNvSpPr/>
          <p:nvPr/>
        </p:nvSpPr>
        <p:spPr>
          <a:xfrm>
            <a:off x="2503401" y="7187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13"/>
          <p:cNvSpPr/>
          <p:nvPr/>
        </p:nvSpPr>
        <p:spPr>
          <a:xfrm>
            <a:off x="10958000" y="54200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541712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14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993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4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995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97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8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999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1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02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3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4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005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7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008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10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011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13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5" name="Google Shape;1015;p14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016" name="Google Shape;1016;p14"/>
          <p:cNvGrpSpPr/>
          <p:nvPr/>
        </p:nvGrpSpPr>
        <p:grpSpPr>
          <a:xfrm>
            <a:off x="1033401" y="6048867"/>
            <a:ext cx="592367" cy="531367"/>
            <a:chOff x="2495125" y="2142250"/>
            <a:chExt cx="444275" cy="398525"/>
          </a:xfrm>
        </p:grpSpPr>
        <p:sp>
          <p:nvSpPr>
            <p:cNvPr id="1017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9" name="Google Shape;1019;p14"/>
          <p:cNvGrpSpPr/>
          <p:nvPr/>
        </p:nvGrpSpPr>
        <p:grpSpPr>
          <a:xfrm>
            <a:off x="9654334" y="531134"/>
            <a:ext cx="388500" cy="375167"/>
            <a:chOff x="3243875" y="2372825"/>
            <a:chExt cx="291375" cy="281375"/>
          </a:xfrm>
        </p:grpSpPr>
        <p:sp>
          <p:nvSpPr>
            <p:cNvPr id="1020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0" name="Google Shape;1030;p14"/>
          <p:cNvGrpSpPr/>
          <p:nvPr/>
        </p:nvGrpSpPr>
        <p:grpSpPr>
          <a:xfrm>
            <a:off x="10756001" y="1352051"/>
            <a:ext cx="222233" cy="224767"/>
            <a:chOff x="4954425" y="2036375"/>
            <a:chExt cx="166675" cy="168575"/>
          </a:xfrm>
        </p:grpSpPr>
        <p:sp>
          <p:nvSpPr>
            <p:cNvPr id="1031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3" name="Google Shape;1033;p14"/>
          <p:cNvSpPr/>
          <p:nvPr/>
        </p:nvSpPr>
        <p:spPr>
          <a:xfrm>
            <a:off x="2064234" y="6364967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4" name="Google Shape;1034;p14"/>
          <p:cNvSpPr/>
          <p:nvPr/>
        </p:nvSpPr>
        <p:spPr>
          <a:xfrm>
            <a:off x="10613567" y="58690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35" name="Google Shape;1035;p14"/>
          <p:cNvGrpSpPr/>
          <p:nvPr/>
        </p:nvGrpSpPr>
        <p:grpSpPr>
          <a:xfrm>
            <a:off x="1033401" y="5644334"/>
            <a:ext cx="222233" cy="224767"/>
            <a:chOff x="4954425" y="2036375"/>
            <a:chExt cx="166675" cy="168575"/>
          </a:xfrm>
        </p:grpSpPr>
        <p:sp>
          <p:nvSpPr>
            <p:cNvPr id="1036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8" name="Google Shape;1038;p14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9" name="Google Shape;1039;p14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0" name="Google Shape;1040;p14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1" name="Google Shape;1041;p14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2" name="Google Shape;1042;p14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3" name="Google Shape;1043;p14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4" name="Google Shape;1044;p14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5" name="Google Shape;1045;p14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6" name="Google Shape;1046;p14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7" name="Google Shape;1047;p14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8" name="Google Shape;1048;p14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9" name="Google Shape;1049;p14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0" name="Google Shape;1050;p14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1" name="Google Shape;1051;p14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2" name="Google Shape;1052;p14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3" name="Google Shape;1053;p14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4" name="Google Shape;1054;p14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5" name="Google Shape;1055;p14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6" name="Google Shape;1056;p14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7" name="Google Shape;1057;p14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8" name="Google Shape;1058;p14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9" name="Google Shape;1059;p14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0" name="Google Shape;1060;p14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1" name="Google Shape;1061;p14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2" name="Google Shape;1062;p14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3" name="Google Shape;1063;p14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4" name="Google Shape;1064;p14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5" name="Google Shape;1065;p14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6" name="Google Shape;1066;p14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7" name="Google Shape;1067;p14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8" name="Google Shape;1068;p14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9" name="Google Shape;1069;p14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0" name="Google Shape;1070;p14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1" name="Google Shape;1071;p14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2" name="Google Shape;1072;p14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3" name="Google Shape;1073;p14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4" name="Google Shape;1074;p14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5" name="Google Shape;1075;p14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6" name="Google Shape;1076;p14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7" name="Google Shape;1077;p14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8" name="Google Shape;1078;p14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14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14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14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14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14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14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5" name="Google Shape;1085;p14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6" name="Google Shape;1086;p14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7" name="Google Shape;1087;p14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108791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9" name="Google Shape;1089;p15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090" name="Google Shape;1090;p1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1" name="Google Shape;1091;p1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092" name="Google Shape;1092;p1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1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4" name="Google Shape;1094;p1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5" name="Google Shape;1095;p1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096" name="Google Shape;1096;p1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7" name="Google Shape;1097;p1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8" name="Google Shape;1098;p1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99" name="Google Shape;1099;p1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0" name="Google Shape;1100;p1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1" name="Google Shape;1101;p1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02" name="Google Shape;1102;p1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1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4" name="Google Shape;1104;p1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105" name="Google Shape;1105;p1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6" name="Google Shape;1106;p1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7" name="Google Shape;1107;p1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108" name="Google Shape;1108;p1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9" name="Google Shape;1109;p1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10" name="Google Shape;1110;p1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1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12" name="Google Shape;1112;p15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13" name="Google Shape;1113;p15"/>
          <p:cNvGrpSpPr/>
          <p:nvPr/>
        </p:nvGrpSpPr>
        <p:grpSpPr>
          <a:xfrm>
            <a:off x="672118" y="425434"/>
            <a:ext cx="592367" cy="531367"/>
            <a:chOff x="2495125" y="2142250"/>
            <a:chExt cx="444275" cy="398525"/>
          </a:xfrm>
        </p:grpSpPr>
        <p:sp>
          <p:nvSpPr>
            <p:cNvPr id="1114" name="Google Shape;1114;p15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15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6" name="Google Shape;1116;p15"/>
          <p:cNvGrpSpPr/>
          <p:nvPr/>
        </p:nvGrpSpPr>
        <p:grpSpPr>
          <a:xfrm>
            <a:off x="10589718" y="5951685"/>
            <a:ext cx="388500" cy="375167"/>
            <a:chOff x="3243875" y="2372825"/>
            <a:chExt cx="291375" cy="281375"/>
          </a:xfrm>
        </p:grpSpPr>
        <p:sp>
          <p:nvSpPr>
            <p:cNvPr id="1117" name="Google Shape;1117;p15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15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15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15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15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15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15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15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15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15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7" name="Google Shape;1127;p15"/>
          <p:cNvGrpSpPr/>
          <p:nvPr/>
        </p:nvGrpSpPr>
        <p:grpSpPr>
          <a:xfrm>
            <a:off x="1648334" y="425418"/>
            <a:ext cx="222233" cy="224767"/>
            <a:chOff x="4954425" y="2036375"/>
            <a:chExt cx="166675" cy="168575"/>
          </a:xfrm>
        </p:grpSpPr>
        <p:sp>
          <p:nvSpPr>
            <p:cNvPr id="1128" name="Google Shape;1128;p1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1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30" name="Google Shape;1130;p15"/>
          <p:cNvSpPr/>
          <p:nvPr/>
        </p:nvSpPr>
        <p:spPr>
          <a:xfrm>
            <a:off x="10704568" y="483684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15"/>
          <p:cNvSpPr/>
          <p:nvPr/>
        </p:nvSpPr>
        <p:spPr>
          <a:xfrm>
            <a:off x="10865817" y="5591967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32" name="Google Shape;1132;p15"/>
          <p:cNvGrpSpPr/>
          <p:nvPr/>
        </p:nvGrpSpPr>
        <p:grpSpPr>
          <a:xfrm>
            <a:off x="9923034" y="6202167"/>
            <a:ext cx="222233" cy="224767"/>
            <a:chOff x="4954425" y="2036375"/>
            <a:chExt cx="166675" cy="168575"/>
          </a:xfrm>
        </p:grpSpPr>
        <p:sp>
          <p:nvSpPr>
            <p:cNvPr id="1133" name="Google Shape;1133;p1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1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35" name="Google Shape;1135;p15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6" name="Google Shape;1136;p15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7" name="Google Shape;1137;p15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8" name="Google Shape;1138;p15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9" name="Google Shape;1139;p15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0" name="Google Shape;1140;p15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1" name="Google Shape;1141;p15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2" name="Google Shape;1142;p15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3" name="Google Shape;1143;p15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4" name="Google Shape;1144;p15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5" name="Google Shape;1145;p15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6" name="Google Shape;1146;p15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7" name="Google Shape;1147;p15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8" name="Google Shape;1148;p15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9" name="Google Shape;1149;p15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0" name="Google Shape;1150;p15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1" name="Google Shape;1151;p15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2" name="Google Shape;1152;p15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3" name="Google Shape;1153;p15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4" name="Google Shape;1154;p15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5" name="Google Shape;1155;p15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6" name="Google Shape;1156;p15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7" name="Google Shape;1157;p15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8" name="Google Shape;1158;p15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9" name="Google Shape;1159;p15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0" name="Google Shape;1160;p15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1" name="Google Shape;1161;p15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2" name="Google Shape;1162;p15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3" name="Google Shape;1163;p15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4" name="Google Shape;1164;p15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5" name="Google Shape;1165;p15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6" name="Google Shape;1166;p15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7" name="Google Shape;1167;p15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8" name="Google Shape;1168;p15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9" name="Google Shape;1169;p15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0" name="Google Shape;1170;p15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1" name="Google Shape;1171;p15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2" name="Google Shape;1172;p15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3" name="Google Shape;1173;p15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4" name="Google Shape;1174;p15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5" name="Google Shape;1175;p15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6" name="Google Shape;1176;p15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7" name="Google Shape;1177;p15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8" name="Google Shape;1178;p15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9" name="Google Shape;1179;p15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0" name="Google Shape;1180;p15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1" name="Google Shape;1181;p15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2" name="Google Shape;1182;p15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3" name="Google Shape;1183;p15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4" name="Google Shape;1184;p15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845257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6" name="Google Shape;1276;p17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277" name="Google Shape;1277;p1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78" name="Google Shape;1278;p1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279" name="Google Shape;1279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" name="Google Shape;1280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81" name="Google Shape;1281;p1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82" name="Google Shape;1282;p1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283" name="Google Shape;1283;p1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" name="Google Shape;1284;p1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85" name="Google Shape;1285;p1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286" name="Google Shape;1286;p1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" name="Google Shape;1287;p1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88" name="Google Shape;1288;p1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289" name="Google Shape;1289;p1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1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1" name="Google Shape;1291;p1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92" name="Google Shape;1292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4" name="Google Shape;1294;p1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95" name="Google Shape;1295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" name="Google Shape;1296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97" name="Google Shape;1297;p1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1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17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17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17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17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17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4" name="Google Shape;1304;p17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5" name="Google Shape;1305;p17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6" name="Google Shape;1306;p17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7" name="Google Shape;1307;p17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17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17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17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17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17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17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4" name="Google Shape;1314;p17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5" name="Google Shape;1315;p17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6" name="Google Shape;1316;p17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7" name="Google Shape;1317;p17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8" name="Google Shape;1318;p17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9" name="Google Shape;1319;p17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0" name="Google Shape;1320;p17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1" name="Google Shape;1321;p17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2" name="Google Shape;1322;p17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3" name="Google Shape;1323;p17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4" name="Google Shape;1324;p17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5" name="Google Shape;1325;p17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6" name="Google Shape;1326;p17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7" name="Google Shape;1327;p17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8" name="Google Shape;1328;p17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9" name="Google Shape;1329;p17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0" name="Google Shape;1330;p17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1" name="Google Shape;1331;p17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2" name="Google Shape;1332;p17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3" name="Google Shape;1333;p17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4" name="Google Shape;1334;p17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5" name="Google Shape;1335;p17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6" name="Google Shape;1336;p17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7" name="Google Shape;1337;p17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17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17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0" name="Google Shape;1340;p17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1" name="Google Shape;1341;p17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2" name="Google Shape;1342;p17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3" name="Google Shape;1343;p17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4" name="Google Shape;1344;p17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5" name="Google Shape;1345;p17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6" name="Google Shape;1346;p17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7" name="Google Shape;1347;p17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8" name="Google Shape;1348;p17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9" name="Google Shape;1349;p17"/>
          <p:cNvGrpSpPr/>
          <p:nvPr/>
        </p:nvGrpSpPr>
        <p:grpSpPr>
          <a:xfrm>
            <a:off x="672118" y="425434"/>
            <a:ext cx="592367" cy="531367"/>
            <a:chOff x="2495125" y="2142250"/>
            <a:chExt cx="444275" cy="398525"/>
          </a:xfrm>
        </p:grpSpPr>
        <p:sp>
          <p:nvSpPr>
            <p:cNvPr id="1350" name="Google Shape;1350;p1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1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2" name="Google Shape;1352;p17"/>
          <p:cNvGrpSpPr/>
          <p:nvPr/>
        </p:nvGrpSpPr>
        <p:grpSpPr>
          <a:xfrm>
            <a:off x="10589718" y="5951685"/>
            <a:ext cx="388500" cy="375167"/>
            <a:chOff x="3243875" y="2372825"/>
            <a:chExt cx="291375" cy="281375"/>
          </a:xfrm>
        </p:grpSpPr>
        <p:sp>
          <p:nvSpPr>
            <p:cNvPr id="1353" name="Google Shape;1353;p1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1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1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1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1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1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1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1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1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1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3" name="Google Shape;1363;p17"/>
          <p:cNvGrpSpPr/>
          <p:nvPr/>
        </p:nvGrpSpPr>
        <p:grpSpPr>
          <a:xfrm>
            <a:off x="1648334" y="425418"/>
            <a:ext cx="222233" cy="224767"/>
            <a:chOff x="4954425" y="2036375"/>
            <a:chExt cx="166675" cy="168575"/>
          </a:xfrm>
        </p:grpSpPr>
        <p:sp>
          <p:nvSpPr>
            <p:cNvPr id="1364" name="Google Shape;1364;p1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1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66" name="Google Shape;1366;p17"/>
          <p:cNvSpPr/>
          <p:nvPr/>
        </p:nvSpPr>
        <p:spPr>
          <a:xfrm>
            <a:off x="10704568" y="483684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7" name="Google Shape;1367;p17"/>
          <p:cNvSpPr/>
          <p:nvPr/>
        </p:nvSpPr>
        <p:spPr>
          <a:xfrm>
            <a:off x="10865817" y="5591967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68" name="Google Shape;1368;p17"/>
          <p:cNvGrpSpPr/>
          <p:nvPr/>
        </p:nvGrpSpPr>
        <p:grpSpPr>
          <a:xfrm>
            <a:off x="9923034" y="6202167"/>
            <a:ext cx="222233" cy="224767"/>
            <a:chOff x="4954425" y="2036375"/>
            <a:chExt cx="166675" cy="168575"/>
          </a:xfrm>
        </p:grpSpPr>
        <p:sp>
          <p:nvSpPr>
            <p:cNvPr id="1369" name="Google Shape;1369;p1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1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823829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2" name="Google Shape;1372;p18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373" name="Google Shape;1373;p1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74" name="Google Shape;1374;p1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75" name="Google Shape;1375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77" name="Google Shape;1377;p1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78" name="Google Shape;1378;p1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379" name="Google Shape;1379;p1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1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1" name="Google Shape;1381;p1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382" name="Google Shape;1382;p1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1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4" name="Google Shape;1384;p1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385" name="Google Shape;1385;p1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1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7" name="Google Shape;1387;p1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388" name="Google Shape;1388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0" name="Google Shape;1390;p1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91" name="Google Shape;1391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93" name="Google Shape;1393;p1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4" name="Google Shape;1394;p1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5" name="Google Shape;1395;p18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6" name="Google Shape;1396;p18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18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18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18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0" name="Google Shape;1400;p18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1" name="Google Shape;1401;p18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2" name="Google Shape;1402;p18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3" name="Google Shape;1403;p18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4" name="Google Shape;1404;p18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5" name="Google Shape;1405;p18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6" name="Google Shape;1406;p18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7" name="Google Shape;1407;p18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8" name="Google Shape;1408;p18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9" name="Google Shape;1409;p18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0" name="Google Shape;1410;p18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1" name="Google Shape;1411;p18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2" name="Google Shape;1412;p18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3" name="Google Shape;1413;p18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4" name="Google Shape;1414;p18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5" name="Google Shape;1415;p18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6" name="Google Shape;1416;p18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7" name="Google Shape;1417;p18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8" name="Google Shape;1418;p18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9" name="Google Shape;1419;p18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0" name="Google Shape;1420;p18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1" name="Google Shape;1421;p18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2" name="Google Shape;1422;p18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3" name="Google Shape;1423;p18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4" name="Google Shape;1424;p18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5" name="Google Shape;1425;p18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6" name="Google Shape;1426;p18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7" name="Google Shape;1427;p18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8" name="Google Shape;1428;p18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9" name="Google Shape;1429;p18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0" name="Google Shape;1430;p18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1" name="Google Shape;1431;p18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2" name="Google Shape;1432;p18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3" name="Google Shape;1433;p18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4" name="Google Shape;1434;p18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5" name="Google Shape;1435;p18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6" name="Google Shape;1436;p18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7" name="Google Shape;1437;p18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8" name="Google Shape;1438;p18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9" name="Google Shape;1439;p18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0" name="Google Shape;1440;p18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1" name="Google Shape;1441;p18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2" name="Google Shape;1442;p18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3" name="Google Shape;1443;p18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4" name="Google Shape;1444;p18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5" name="Google Shape;1445;p18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46" name="Google Shape;1446;p18"/>
          <p:cNvGrpSpPr/>
          <p:nvPr/>
        </p:nvGrpSpPr>
        <p:grpSpPr>
          <a:xfrm>
            <a:off x="1417667" y="1108234"/>
            <a:ext cx="592367" cy="531367"/>
            <a:chOff x="2495125" y="2142250"/>
            <a:chExt cx="444275" cy="398525"/>
          </a:xfrm>
        </p:grpSpPr>
        <p:sp>
          <p:nvSpPr>
            <p:cNvPr id="1447" name="Google Shape;1447;p1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1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49" name="Google Shape;1449;p18"/>
          <p:cNvGrpSpPr/>
          <p:nvPr/>
        </p:nvGrpSpPr>
        <p:grpSpPr>
          <a:xfrm>
            <a:off x="10419001" y="5951667"/>
            <a:ext cx="388500" cy="375167"/>
            <a:chOff x="3243875" y="2372825"/>
            <a:chExt cx="291375" cy="281375"/>
          </a:xfrm>
        </p:grpSpPr>
        <p:sp>
          <p:nvSpPr>
            <p:cNvPr id="1450" name="Google Shape;1450;p1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1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1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1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1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1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1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1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1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1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60" name="Google Shape;1460;p18"/>
          <p:cNvGrpSpPr/>
          <p:nvPr/>
        </p:nvGrpSpPr>
        <p:grpSpPr>
          <a:xfrm>
            <a:off x="10071401" y="934467"/>
            <a:ext cx="222233" cy="224767"/>
            <a:chOff x="4954425" y="2036375"/>
            <a:chExt cx="166675" cy="168575"/>
          </a:xfrm>
        </p:grpSpPr>
        <p:sp>
          <p:nvSpPr>
            <p:cNvPr id="1461" name="Google Shape;1461;p1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1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63" name="Google Shape;1463;p18"/>
          <p:cNvSpPr/>
          <p:nvPr/>
        </p:nvSpPr>
        <p:spPr>
          <a:xfrm>
            <a:off x="2503401" y="7187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4" name="Google Shape;1464;p18"/>
          <p:cNvSpPr/>
          <p:nvPr/>
        </p:nvSpPr>
        <p:spPr>
          <a:xfrm>
            <a:off x="10958000" y="54200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81587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516266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6" name="Google Shape;1466;p19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467" name="Google Shape;1467;p1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68" name="Google Shape;1468;p1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469" name="Google Shape;1469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71" name="Google Shape;1471;p1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72" name="Google Shape;1472;p1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73" name="Google Shape;1473;p1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1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5" name="Google Shape;1475;p1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76" name="Google Shape;1476;p1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1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8" name="Google Shape;1478;p1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79" name="Google Shape;1479;p1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1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1" name="Google Shape;1481;p1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482" name="Google Shape;1482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4" name="Google Shape;1484;p1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485" name="Google Shape;1485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87" name="Google Shape;1487;p1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1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89" name="Google Shape;1489;p19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0" name="Google Shape;1490;p19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1" name="Google Shape;1491;p19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2" name="Google Shape;1492;p19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3" name="Google Shape;1493;p19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4" name="Google Shape;1494;p19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5" name="Google Shape;1495;p19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6" name="Google Shape;1496;p19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7" name="Google Shape;1497;p19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8" name="Google Shape;1498;p19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19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9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1" name="Google Shape;1501;p19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2" name="Google Shape;1502;p19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3" name="Google Shape;1503;p19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4" name="Google Shape;1504;p19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5" name="Google Shape;1505;p19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6" name="Google Shape;1506;p19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7" name="Google Shape;1507;p19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8" name="Google Shape;1508;p19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9" name="Google Shape;1509;p19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0" name="Google Shape;1510;p19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1" name="Google Shape;1511;p19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2" name="Google Shape;1512;p19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3" name="Google Shape;1513;p19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4" name="Google Shape;1514;p19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5" name="Google Shape;1515;p19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6" name="Google Shape;1516;p19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7" name="Google Shape;1517;p19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8" name="Google Shape;1518;p19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9" name="Google Shape;1519;p19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0" name="Google Shape;1520;p19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1" name="Google Shape;1521;p19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2" name="Google Shape;1522;p19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3" name="Google Shape;1523;p19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4" name="Google Shape;1524;p19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5" name="Google Shape;1525;p19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6" name="Google Shape;1526;p19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7" name="Google Shape;1527;p19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8" name="Google Shape;1528;p19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9" name="Google Shape;1529;p19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0" name="Google Shape;1530;p19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1" name="Google Shape;1531;p19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2" name="Google Shape;1532;p19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3" name="Google Shape;1533;p19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4" name="Google Shape;1534;p19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5" name="Google Shape;1535;p19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6" name="Google Shape;1536;p19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7" name="Google Shape;1537;p19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8" name="Google Shape;1538;p19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39" name="Google Shape;1539;p19"/>
          <p:cNvGrpSpPr/>
          <p:nvPr/>
        </p:nvGrpSpPr>
        <p:grpSpPr>
          <a:xfrm>
            <a:off x="10211867" y="3932585"/>
            <a:ext cx="592367" cy="531367"/>
            <a:chOff x="2495125" y="2142250"/>
            <a:chExt cx="444275" cy="398525"/>
          </a:xfrm>
        </p:grpSpPr>
        <p:sp>
          <p:nvSpPr>
            <p:cNvPr id="1540" name="Google Shape;1540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42" name="Google Shape;1542;p19"/>
          <p:cNvGrpSpPr/>
          <p:nvPr/>
        </p:nvGrpSpPr>
        <p:grpSpPr>
          <a:xfrm>
            <a:off x="1357401" y="2009301"/>
            <a:ext cx="388500" cy="375167"/>
            <a:chOff x="3243875" y="2372825"/>
            <a:chExt cx="291375" cy="281375"/>
          </a:xfrm>
        </p:grpSpPr>
        <p:sp>
          <p:nvSpPr>
            <p:cNvPr id="1543" name="Google Shape;1543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4" name="Google Shape;1544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6" name="Google Shape;1546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8" name="Google Shape;1548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9" name="Google Shape;1549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53" name="Google Shape;1553;p19"/>
          <p:cNvGrpSpPr/>
          <p:nvPr/>
        </p:nvGrpSpPr>
        <p:grpSpPr>
          <a:xfrm>
            <a:off x="2761968" y="821285"/>
            <a:ext cx="222233" cy="224767"/>
            <a:chOff x="4954425" y="2036375"/>
            <a:chExt cx="166675" cy="168575"/>
          </a:xfrm>
        </p:grpSpPr>
        <p:sp>
          <p:nvSpPr>
            <p:cNvPr id="1554" name="Google Shape;1554;p1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1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56" name="Google Shape;1556;p19"/>
          <p:cNvSpPr/>
          <p:nvPr/>
        </p:nvSpPr>
        <p:spPr>
          <a:xfrm>
            <a:off x="9342634" y="8795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7" name="Google Shape;1557;p19"/>
          <p:cNvSpPr/>
          <p:nvPr/>
        </p:nvSpPr>
        <p:spPr>
          <a:xfrm>
            <a:off x="2428168" y="17128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8" name="Google Shape;1558;p19"/>
          <p:cNvSpPr/>
          <p:nvPr/>
        </p:nvSpPr>
        <p:spPr>
          <a:xfrm>
            <a:off x="1357400" y="13342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9" name="Google Shape;1559;p19"/>
          <p:cNvSpPr/>
          <p:nvPr/>
        </p:nvSpPr>
        <p:spPr>
          <a:xfrm>
            <a:off x="10036933" y="55758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0" name="Google Shape;1560;p19"/>
          <p:cNvSpPr/>
          <p:nvPr/>
        </p:nvSpPr>
        <p:spPr>
          <a:xfrm>
            <a:off x="1472234" y="49454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61" name="Google Shape;1561;p19"/>
          <p:cNvGrpSpPr/>
          <p:nvPr/>
        </p:nvGrpSpPr>
        <p:grpSpPr>
          <a:xfrm>
            <a:off x="2039667" y="5713834"/>
            <a:ext cx="388500" cy="375167"/>
            <a:chOff x="3243875" y="2372825"/>
            <a:chExt cx="291375" cy="281375"/>
          </a:xfrm>
        </p:grpSpPr>
        <p:sp>
          <p:nvSpPr>
            <p:cNvPr id="1562" name="Google Shape;1562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72" name="Google Shape;1572;p19"/>
          <p:cNvGrpSpPr/>
          <p:nvPr/>
        </p:nvGrpSpPr>
        <p:grpSpPr>
          <a:xfrm>
            <a:off x="1672318" y="3456701"/>
            <a:ext cx="592367" cy="531367"/>
            <a:chOff x="2495125" y="2142250"/>
            <a:chExt cx="444275" cy="398525"/>
          </a:xfrm>
        </p:grpSpPr>
        <p:sp>
          <p:nvSpPr>
            <p:cNvPr id="1573" name="Google Shape;1573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75" name="Google Shape;1575;p19"/>
          <p:cNvGrpSpPr/>
          <p:nvPr/>
        </p:nvGrpSpPr>
        <p:grpSpPr>
          <a:xfrm>
            <a:off x="9301067" y="5825267"/>
            <a:ext cx="388500" cy="375167"/>
            <a:chOff x="3243875" y="2372825"/>
            <a:chExt cx="291375" cy="281375"/>
          </a:xfrm>
        </p:grpSpPr>
        <p:sp>
          <p:nvSpPr>
            <p:cNvPr id="1576" name="Google Shape;1576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6" name="Google Shape;1586;p19"/>
          <p:cNvGrpSpPr/>
          <p:nvPr/>
        </p:nvGrpSpPr>
        <p:grpSpPr>
          <a:xfrm>
            <a:off x="9580334" y="2936201"/>
            <a:ext cx="222233" cy="224767"/>
            <a:chOff x="4954425" y="2036375"/>
            <a:chExt cx="166675" cy="168575"/>
          </a:xfrm>
        </p:grpSpPr>
        <p:sp>
          <p:nvSpPr>
            <p:cNvPr id="1587" name="Google Shape;1587;p1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1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9" name="Google Shape;1589;p19"/>
          <p:cNvGrpSpPr/>
          <p:nvPr/>
        </p:nvGrpSpPr>
        <p:grpSpPr>
          <a:xfrm>
            <a:off x="10211851" y="1501285"/>
            <a:ext cx="592367" cy="531367"/>
            <a:chOff x="2495125" y="2142250"/>
            <a:chExt cx="444275" cy="398525"/>
          </a:xfrm>
        </p:grpSpPr>
        <p:sp>
          <p:nvSpPr>
            <p:cNvPr id="1590" name="Google Shape;1590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033475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239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851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2115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3769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6882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03475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7F0DEBE-6B73-F8C7-AF61-E5BB1BAFC00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7070" y="153526"/>
            <a:ext cx="1426796" cy="142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847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3777BA-5080-4E66-925F-2B9A2C93C527}"/>
              </a:ext>
            </a:extLst>
          </p:cNvPr>
          <p:cNvSpPr txBox="1"/>
          <p:nvPr userDrawn="1"/>
        </p:nvSpPr>
        <p:spPr>
          <a:xfrm>
            <a:off x="9563100" y="8792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498168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203592" y="-9048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en-US" dirty="0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79FB673-B85F-73A4-A746-403168B8E4F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7070" y="153526"/>
            <a:ext cx="1426796" cy="142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14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●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○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■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●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○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■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●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○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■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17246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06775B56-5559-66B7-B1FE-4457B526C1B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 descr="图片包含 游戏机, 日落, 彩虹&#10;&#10;描述已自动生成">
              <a:extLst>
                <a:ext uri="{FF2B5EF4-FFF2-40B4-BE49-F238E27FC236}">
                  <a16:creationId xmlns:a16="http://schemas.microsoft.com/office/drawing/2014/main" id="{F4E96451-958E-D251-5BA5-A1647A21E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7" b="202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148458"/>
                <a:gd name="connsiteY0" fmla="*/ 0 h 6843486"/>
                <a:gd name="connsiteX1" fmla="*/ 12148458 w 12148458"/>
                <a:gd name="connsiteY1" fmla="*/ 0 h 6843486"/>
                <a:gd name="connsiteX2" fmla="*/ 12148458 w 12148458"/>
                <a:gd name="connsiteY2" fmla="*/ 6843486 h 6843486"/>
                <a:gd name="connsiteX3" fmla="*/ 0 w 12148458"/>
                <a:gd name="connsiteY3" fmla="*/ 6843486 h 6843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48458" h="6843486">
                  <a:moveTo>
                    <a:pt x="0" y="0"/>
                  </a:moveTo>
                  <a:lnTo>
                    <a:pt x="12148458" y="0"/>
                  </a:lnTo>
                  <a:lnTo>
                    <a:pt x="12148458" y="6843486"/>
                  </a:lnTo>
                  <a:lnTo>
                    <a:pt x="0" y="6843486"/>
                  </a:lnTo>
                  <a:close/>
                </a:path>
              </a:pathLst>
            </a:custGeom>
          </p:spPr>
        </p:pic>
        <p:pic>
          <p:nvPicPr>
            <p:cNvPr id="9" name="图片 8" descr="卡通人物&#10;&#10;中度可信度描述已自动生成">
              <a:extLst>
                <a:ext uri="{FF2B5EF4-FFF2-40B4-BE49-F238E27FC236}">
                  <a16:creationId xmlns:a16="http://schemas.microsoft.com/office/drawing/2014/main" id="{A110BE37-71E7-33FC-6F7E-BE0B82EF56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57" t="66668"/>
            <a:stretch/>
          </p:blipFill>
          <p:spPr>
            <a:xfrm>
              <a:off x="9187542" y="4572000"/>
              <a:ext cx="3004457" cy="2285677"/>
            </a:xfrm>
            <a:prstGeom prst="rect">
              <a:avLst/>
            </a:prstGeom>
          </p:spPr>
        </p:pic>
        <p:pic>
          <p:nvPicPr>
            <p:cNvPr id="10" name="图片 9" descr="卡通人物&#10;&#10;中度可信度描述已自动生成">
              <a:extLst>
                <a:ext uri="{FF2B5EF4-FFF2-40B4-BE49-F238E27FC236}">
                  <a16:creationId xmlns:a16="http://schemas.microsoft.com/office/drawing/2014/main" id="{E0A17A26-27DF-4D4C-2A8E-9F19238FEA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910" r="77143"/>
            <a:stretch/>
          </p:blipFill>
          <p:spPr>
            <a:xfrm>
              <a:off x="0" y="3628571"/>
              <a:ext cx="2786743" cy="3229106"/>
            </a:xfrm>
            <a:prstGeom prst="rect">
              <a:avLst/>
            </a:prstGeom>
          </p:spPr>
        </p:pic>
        <p:pic>
          <p:nvPicPr>
            <p:cNvPr id="11" name="图片 10" descr="雪地里走&#10;&#10;中度可信度描述已自动生成">
              <a:extLst>
                <a:ext uri="{FF2B5EF4-FFF2-40B4-BE49-F238E27FC236}">
                  <a16:creationId xmlns:a16="http://schemas.microsoft.com/office/drawing/2014/main" id="{7C9E5B72-5A90-D8F2-4CE8-65ABE07D1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3" t="7583" r="7943" b="758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725079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42.png"/><Relationship Id="rId4" Type="http://schemas.openxmlformats.org/officeDocument/2006/relationships/slide" Target="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7.xml"/><Relationship Id="rId3" Type="http://schemas.openxmlformats.org/officeDocument/2006/relationships/image" Target="../media/image14.jpeg"/><Relationship Id="rId7" Type="http://schemas.openxmlformats.org/officeDocument/2006/relationships/slide" Target="slide4.xml"/><Relationship Id="rId12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Relationship Id="rId6" Type="http://schemas.microsoft.com/office/2007/relationships/hdphoto" Target="../media/hdphoto1.wdp"/><Relationship Id="rId11" Type="http://schemas.openxmlformats.org/officeDocument/2006/relationships/image" Target="../media/image17.png"/><Relationship Id="rId5" Type="http://schemas.openxmlformats.org/officeDocument/2006/relationships/image" Target="../media/image15.png"/><Relationship Id="rId10" Type="http://schemas.openxmlformats.org/officeDocument/2006/relationships/slide" Target="slide5.xml"/><Relationship Id="rId4" Type="http://schemas.openxmlformats.org/officeDocument/2006/relationships/slide" Target="slide6.xml"/><Relationship Id="rId9" Type="http://schemas.microsoft.com/office/2007/relationships/hdphoto" Target="../media/hdphoto2.wdp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slide" Target="slide3.xml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openxmlformats.org/officeDocument/2006/relationships/image" Target="../media/image22.png"/><Relationship Id="rId2" Type="http://schemas.openxmlformats.org/officeDocument/2006/relationships/audio" Target="../media/media1.wav"/><Relationship Id="rId16" Type="http://schemas.openxmlformats.org/officeDocument/2006/relationships/image" Target="../media/image25.png"/><Relationship Id="rId1" Type="http://schemas.microsoft.com/office/2007/relationships/media" Target="../media/media1.wav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52.xml"/><Relationship Id="rId15" Type="http://schemas.openxmlformats.org/officeDocument/2006/relationships/image" Target="../media/image24.png"/><Relationship Id="rId10" Type="http://schemas.openxmlformats.org/officeDocument/2006/relationships/image" Target="../media/image20.png"/><Relationship Id="rId4" Type="http://schemas.openxmlformats.org/officeDocument/2006/relationships/audio" Target="../media/media2.mp3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4.pn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openxmlformats.org/officeDocument/2006/relationships/image" Target="../media/image22.png"/><Relationship Id="rId2" Type="http://schemas.openxmlformats.org/officeDocument/2006/relationships/audio" Target="../media/media1.wav"/><Relationship Id="rId16" Type="http://schemas.openxmlformats.org/officeDocument/2006/relationships/image" Target="../media/image25.png"/><Relationship Id="rId1" Type="http://schemas.microsoft.com/office/2007/relationships/media" Target="../media/media1.wav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52.xml"/><Relationship Id="rId15" Type="http://schemas.openxmlformats.org/officeDocument/2006/relationships/image" Target="../media/image23.png"/><Relationship Id="rId10" Type="http://schemas.openxmlformats.org/officeDocument/2006/relationships/image" Target="../media/image20.png"/><Relationship Id="rId4" Type="http://schemas.openxmlformats.org/officeDocument/2006/relationships/audio" Target="../media/media2.mp3"/><Relationship Id="rId9" Type="http://schemas.openxmlformats.org/officeDocument/2006/relationships/image" Target="../media/image19.png"/><Relationship Id="rId1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openxmlformats.org/officeDocument/2006/relationships/image" Target="../media/image20.png"/><Relationship Id="rId2" Type="http://schemas.openxmlformats.org/officeDocument/2006/relationships/audio" Target="../media/media1.wav"/><Relationship Id="rId16" Type="http://schemas.openxmlformats.org/officeDocument/2006/relationships/image" Target="../media/image25.png"/><Relationship Id="rId1" Type="http://schemas.microsoft.com/office/2007/relationships/media" Target="../media/media1.wav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52.xml"/><Relationship Id="rId15" Type="http://schemas.openxmlformats.org/officeDocument/2006/relationships/image" Target="../media/image24.png"/><Relationship Id="rId10" Type="http://schemas.openxmlformats.org/officeDocument/2006/relationships/image" Target="../media/image23.png"/><Relationship Id="rId4" Type="http://schemas.openxmlformats.org/officeDocument/2006/relationships/audio" Target="../media/media2.mp3"/><Relationship Id="rId9" Type="http://schemas.openxmlformats.org/officeDocument/2006/relationships/slide" Target="slide3.xml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9" t="20025" r="2299" b="24802"/>
          <a:stretch/>
        </p:blipFill>
        <p:spPr>
          <a:xfrm rot="20520875">
            <a:off x="1304477" y="673422"/>
            <a:ext cx="2439219" cy="2875935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5" t="10830" r="28047" b="42989"/>
          <a:stretch/>
        </p:blipFill>
        <p:spPr>
          <a:xfrm rot="21395099">
            <a:off x="2126168" y="1925409"/>
            <a:ext cx="6528960" cy="3987959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 rot="21079812">
            <a:off x="525706" y="2910832"/>
            <a:ext cx="11401209" cy="5833713"/>
          </a:xfrm>
          <a:prstGeom prst="rect">
            <a:avLst/>
          </a:prstGeom>
        </p:spPr>
      </p:pic>
      <p:pic>
        <p:nvPicPr>
          <p:cNvPr id="15" name="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55"/>
          <a:stretch/>
        </p:blipFill>
        <p:spPr>
          <a:xfrm>
            <a:off x="0" y="3083035"/>
            <a:ext cx="12192000" cy="3774965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3" t="6948" r="17586" b="9272"/>
          <a:stretch/>
        </p:blipFill>
        <p:spPr>
          <a:xfrm>
            <a:off x="1877849" y="476470"/>
            <a:ext cx="8170041" cy="5745655"/>
          </a:xfrm>
          <a:prstGeom prst="rect">
            <a:avLst/>
          </a:prstGeom>
        </p:spPr>
      </p:pic>
      <p:pic>
        <p:nvPicPr>
          <p:cNvPr id="12" name="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98640" y="3621003"/>
            <a:ext cx="41284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400" b="1" i="0" u="none" strike="noStrike" kern="1200" cap="none" spc="-400" normalizeH="0" baseline="0" noProof="0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Khởi</a:t>
            </a:r>
            <a:r>
              <a:rPr kumimoji="0" lang="en-US" altLang="zh-CN" sz="6400" b="1" i="0" u="none" strike="noStrike" kern="1200" cap="none" spc="-400" normalizeH="0" noProof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kumimoji="0" lang="en-US" altLang="zh-CN" sz="6400" b="1" i="0" u="none" strike="noStrike" kern="1200" cap="none" spc="-400" normalizeH="0" noProof="0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động</a:t>
            </a:r>
            <a:endParaRPr kumimoji="0" lang="zh-CN" altLang="en-US" sz="6400" b="1" i="0" u="none" strike="noStrike" kern="1200" cap="none" spc="-400" normalizeH="0" baseline="0" noProof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Segoe UI Black" panose="020B0A02040204020203" pitchFamily="34" charset="0"/>
              <a:ea typeface="方正粗圆_GBK" panose="03000509000000000000" pitchFamily="65" charset="-122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6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BD3BA-371B-AB79-51A9-A584B8C36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80F803-ED05-9ABE-0940-0C6F5B17C91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Tự đọc sách báo: Đọc sách báo viết về các loài vật | Tiếng Việt 2 - Cánh  Diều">
            <a:extLst>
              <a:ext uri="{FF2B5EF4-FFF2-40B4-BE49-F238E27FC236}">
                <a16:creationId xmlns:a16="http://schemas.microsoft.com/office/drawing/2014/main" id="{11704FB1-5FB5-735B-D4B3-49F53BED2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" y="396240"/>
            <a:ext cx="5695950" cy="621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ự đọc sách báo: Đọc sách báo viết về vật nuôi | Tiếng Việt 2 - Cánh Diều">
            <a:extLst>
              <a:ext uri="{FF2B5EF4-FFF2-40B4-BE49-F238E27FC236}">
                <a16:creationId xmlns:a16="http://schemas.microsoft.com/office/drawing/2014/main" id="{3A5B08D5-99CD-C781-1F51-12A8D60C5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723" y="329883"/>
            <a:ext cx="4867275" cy="623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70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ình chữ nhật 14">
            <a:extLst>
              <a:ext uri="{FF2B5EF4-FFF2-40B4-BE49-F238E27FC236}">
                <a16:creationId xmlns:a16="http://schemas.microsoft.com/office/drawing/2014/main" id="{655DC664-4101-42E9-35B1-B399B5045989}"/>
              </a:ext>
            </a:extLst>
          </p:cNvPr>
          <p:cNvSpPr/>
          <p:nvPr/>
        </p:nvSpPr>
        <p:spPr>
          <a:xfrm>
            <a:off x="9416747" y="495722"/>
            <a:ext cx="997253" cy="6726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A043BB62-FC85-02A7-FB0F-83C03D48C761}"/>
              </a:ext>
            </a:extLst>
          </p:cNvPr>
          <p:cNvGrpSpPr/>
          <p:nvPr/>
        </p:nvGrpSpPr>
        <p:grpSpPr>
          <a:xfrm>
            <a:off x="6791325" y="2274421"/>
            <a:ext cx="4591050" cy="1938896"/>
            <a:chOff x="4936703" y="1679779"/>
            <a:chExt cx="2872902" cy="1454172"/>
          </a:xfrm>
        </p:grpSpPr>
        <p:grpSp>
          <p:nvGrpSpPr>
            <p:cNvPr id="12" name="Nhóm 11">
              <a:extLst>
                <a:ext uri="{FF2B5EF4-FFF2-40B4-BE49-F238E27FC236}">
                  <a16:creationId xmlns:a16="http://schemas.microsoft.com/office/drawing/2014/main" id="{C5B77F20-36AC-F3B3-D284-24A3A60C6147}"/>
                </a:ext>
              </a:extLst>
            </p:cNvPr>
            <p:cNvGrpSpPr/>
            <p:nvPr/>
          </p:nvGrpSpPr>
          <p:grpSpPr>
            <a:xfrm>
              <a:off x="4936703" y="1679779"/>
              <a:ext cx="2872902" cy="1454172"/>
              <a:chOff x="4936703" y="1679779"/>
              <a:chExt cx="2872902" cy="1454172"/>
            </a:xfrm>
          </p:grpSpPr>
          <p:sp>
            <p:nvSpPr>
              <p:cNvPr id="303" name="Hình chữ nhật: Góc Tròn 302">
                <a:extLst>
                  <a:ext uri="{FF2B5EF4-FFF2-40B4-BE49-F238E27FC236}">
                    <a16:creationId xmlns:a16="http://schemas.microsoft.com/office/drawing/2014/main" id="{90CAF4A9-8605-0A7A-AE89-62B750E73CFD}"/>
                  </a:ext>
                </a:extLst>
              </p:cNvPr>
              <p:cNvSpPr/>
              <p:nvPr/>
            </p:nvSpPr>
            <p:spPr>
              <a:xfrm>
                <a:off x="4936703" y="1975721"/>
                <a:ext cx="2829141" cy="1158230"/>
              </a:xfrm>
              <a:custGeom>
                <a:avLst/>
                <a:gdLst>
                  <a:gd name="connsiteX0" fmla="*/ 0 w 2829141"/>
                  <a:gd name="connsiteY0" fmla="*/ 193042 h 1158230"/>
                  <a:gd name="connsiteX1" fmla="*/ 193042 w 2829141"/>
                  <a:gd name="connsiteY1" fmla="*/ 0 h 1158230"/>
                  <a:gd name="connsiteX2" fmla="*/ 2636099 w 2829141"/>
                  <a:gd name="connsiteY2" fmla="*/ 0 h 1158230"/>
                  <a:gd name="connsiteX3" fmla="*/ 2829141 w 2829141"/>
                  <a:gd name="connsiteY3" fmla="*/ 193042 h 1158230"/>
                  <a:gd name="connsiteX4" fmla="*/ 2829141 w 2829141"/>
                  <a:gd name="connsiteY4" fmla="*/ 965188 h 1158230"/>
                  <a:gd name="connsiteX5" fmla="*/ 2636099 w 2829141"/>
                  <a:gd name="connsiteY5" fmla="*/ 1158230 h 1158230"/>
                  <a:gd name="connsiteX6" fmla="*/ 193042 w 2829141"/>
                  <a:gd name="connsiteY6" fmla="*/ 1158230 h 1158230"/>
                  <a:gd name="connsiteX7" fmla="*/ 0 w 2829141"/>
                  <a:gd name="connsiteY7" fmla="*/ 965188 h 1158230"/>
                  <a:gd name="connsiteX8" fmla="*/ 0 w 2829141"/>
                  <a:gd name="connsiteY8" fmla="*/ 193042 h 1158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29141" h="1158230" fill="none" extrusionOk="0">
                    <a:moveTo>
                      <a:pt x="0" y="193042"/>
                    </a:moveTo>
                    <a:cubicBezTo>
                      <a:pt x="3663" y="83734"/>
                      <a:pt x="92414" y="12181"/>
                      <a:pt x="193042" y="0"/>
                    </a:cubicBezTo>
                    <a:cubicBezTo>
                      <a:pt x="1255960" y="-106144"/>
                      <a:pt x="1484878" y="-57456"/>
                      <a:pt x="2636099" y="0"/>
                    </a:cubicBezTo>
                    <a:cubicBezTo>
                      <a:pt x="2749944" y="3813"/>
                      <a:pt x="2843977" y="86497"/>
                      <a:pt x="2829141" y="193042"/>
                    </a:cubicBezTo>
                    <a:cubicBezTo>
                      <a:pt x="2779632" y="305525"/>
                      <a:pt x="2875477" y="787813"/>
                      <a:pt x="2829141" y="965188"/>
                    </a:cubicBezTo>
                    <a:cubicBezTo>
                      <a:pt x="2832977" y="1077243"/>
                      <a:pt x="2743544" y="1155626"/>
                      <a:pt x="2636099" y="1158230"/>
                    </a:cubicBezTo>
                    <a:cubicBezTo>
                      <a:pt x="2209386" y="1129233"/>
                      <a:pt x="954473" y="1084866"/>
                      <a:pt x="193042" y="1158230"/>
                    </a:cubicBezTo>
                    <a:cubicBezTo>
                      <a:pt x="92391" y="1148328"/>
                      <a:pt x="3637" y="1056862"/>
                      <a:pt x="0" y="965188"/>
                    </a:cubicBezTo>
                    <a:cubicBezTo>
                      <a:pt x="2063" y="860682"/>
                      <a:pt x="-18747" y="542012"/>
                      <a:pt x="0" y="193042"/>
                    </a:cubicBezTo>
                    <a:close/>
                  </a:path>
                  <a:path w="2829141" h="1158230" stroke="0" extrusionOk="0">
                    <a:moveTo>
                      <a:pt x="0" y="193042"/>
                    </a:moveTo>
                    <a:cubicBezTo>
                      <a:pt x="13023" y="82006"/>
                      <a:pt x="83506" y="7319"/>
                      <a:pt x="193042" y="0"/>
                    </a:cubicBezTo>
                    <a:cubicBezTo>
                      <a:pt x="1002512" y="-6525"/>
                      <a:pt x="1585406" y="152743"/>
                      <a:pt x="2636099" y="0"/>
                    </a:cubicBezTo>
                    <a:cubicBezTo>
                      <a:pt x="2761493" y="9829"/>
                      <a:pt x="2827709" y="88504"/>
                      <a:pt x="2829141" y="193042"/>
                    </a:cubicBezTo>
                    <a:cubicBezTo>
                      <a:pt x="2815183" y="333487"/>
                      <a:pt x="2821522" y="827716"/>
                      <a:pt x="2829141" y="965188"/>
                    </a:cubicBezTo>
                    <a:cubicBezTo>
                      <a:pt x="2832947" y="1071470"/>
                      <a:pt x="2731675" y="1170706"/>
                      <a:pt x="2636099" y="1158230"/>
                    </a:cubicBezTo>
                    <a:cubicBezTo>
                      <a:pt x="2007689" y="1272064"/>
                      <a:pt x="1337274" y="1157584"/>
                      <a:pt x="193042" y="1158230"/>
                    </a:cubicBezTo>
                    <a:cubicBezTo>
                      <a:pt x="94528" y="1175814"/>
                      <a:pt x="-1793" y="1061761"/>
                      <a:pt x="0" y="965188"/>
                    </a:cubicBezTo>
                    <a:cubicBezTo>
                      <a:pt x="42583" y="683822"/>
                      <a:pt x="-8526" y="443307"/>
                      <a:pt x="0" y="193042"/>
                    </a:cubicBezTo>
                    <a:close/>
                  </a:path>
                </a:pathLst>
              </a:custGeom>
              <a:solidFill>
                <a:srgbClr val="E1EAF3"/>
              </a:solidFill>
              <a:ln w="19050">
                <a:solidFill>
                  <a:srgbClr val="B6CBE2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4134909596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grpSp>
            <p:nvGrpSpPr>
              <p:cNvPr id="22" name="Nhóm 21">
                <a:extLst>
                  <a:ext uri="{FF2B5EF4-FFF2-40B4-BE49-F238E27FC236}">
                    <a16:creationId xmlns:a16="http://schemas.microsoft.com/office/drawing/2014/main" id="{99A2EB8A-85F0-68C1-163C-12D567E45B84}"/>
                  </a:ext>
                </a:extLst>
              </p:cNvPr>
              <p:cNvGrpSpPr/>
              <p:nvPr/>
            </p:nvGrpSpPr>
            <p:grpSpPr>
              <a:xfrm>
                <a:off x="4987901" y="1679779"/>
                <a:ext cx="2821704" cy="620739"/>
                <a:chOff x="1603533" y="2007643"/>
                <a:chExt cx="2821704" cy="620739"/>
              </a:xfrm>
            </p:grpSpPr>
            <p:pic>
              <p:nvPicPr>
                <p:cNvPr id="23" name="Hình ảnh 22">
                  <a:extLst>
                    <a:ext uri="{FF2B5EF4-FFF2-40B4-BE49-F238E27FC236}">
                      <a16:creationId xmlns:a16="http://schemas.microsoft.com/office/drawing/2014/main" id="{8F52BF93-8BB2-BB50-9959-12EE7F5A95F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54488" t="8599" r="19635" b="50000"/>
                <a:stretch/>
              </p:blipFill>
              <p:spPr>
                <a:xfrm>
                  <a:off x="3826310" y="2007643"/>
                  <a:ext cx="598927" cy="539007"/>
                </a:xfrm>
                <a:prstGeom prst="rect">
                  <a:avLst/>
                </a:prstGeom>
              </p:spPr>
            </p:pic>
            <p:sp>
              <p:nvSpPr>
                <p:cNvPr id="24" name="Hộp Văn bản 23">
                  <a:extLst>
                    <a:ext uri="{FF2B5EF4-FFF2-40B4-BE49-F238E27FC236}">
                      <a16:creationId xmlns:a16="http://schemas.microsoft.com/office/drawing/2014/main" id="{AA5DF7AF-EE9B-02CD-4F86-EA0F996EA8D0}"/>
                    </a:ext>
                  </a:extLst>
                </p:cNvPr>
                <p:cNvSpPr txBox="1"/>
                <p:nvPr/>
              </p:nvSpPr>
              <p:spPr>
                <a:xfrm>
                  <a:off x="1603533" y="2259050"/>
                  <a:ext cx="277752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85A8CE">
                          <a:lumMod val="50000"/>
                        </a:srgb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rPr>
                    <a:t>Tên</a:t>
                  </a:r>
                  <a:r>
                    <a:rPr kumimoji="0" lang="en-US" sz="2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85A8CE">
                          <a:lumMod val="50000"/>
                        </a:srgb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rPr>
                    <a:t> con </a:t>
                  </a:r>
                  <a:r>
                    <a:rPr kumimoji="0" lang="en-US" sz="26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85A8CE">
                          <a:lumMod val="50000"/>
                        </a:srgb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rPr>
                    <a:t>vật</a:t>
                  </a:r>
                  <a:r>
                    <a:rPr kumimoji="0" lang="en-US" sz="2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85A8CE">
                          <a:lumMod val="50000"/>
                        </a:srgb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rPr>
                    <a:t> </a:t>
                  </a:r>
                  <a:r>
                    <a:rPr kumimoji="0" lang="en-US" sz="26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85A8CE">
                          <a:lumMod val="50000"/>
                        </a:srgb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rPr>
                    <a:t>trong</a:t>
                  </a:r>
                  <a:r>
                    <a:rPr kumimoji="0" lang="en-US" sz="2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85A8CE">
                          <a:lumMod val="50000"/>
                        </a:srgb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rPr>
                    <a:t> </a:t>
                  </a:r>
                  <a:r>
                    <a:rPr kumimoji="0" lang="en-US" sz="26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85A8CE">
                          <a:lumMod val="50000"/>
                        </a:srgb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rPr>
                    <a:t>bài</a:t>
                  </a:r>
                  <a:endParaRPr kumimoji="0" lang="en-US" sz="2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85A8CE">
                        <a:lumMod val="50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307" name="Hộp Văn bản 306">
              <a:extLst>
                <a:ext uri="{FF2B5EF4-FFF2-40B4-BE49-F238E27FC236}">
                  <a16:creationId xmlns:a16="http://schemas.microsoft.com/office/drawing/2014/main" id="{6DC8CED6-26BB-FF6F-043B-53966DA1EF62}"/>
                </a:ext>
              </a:extLst>
            </p:cNvPr>
            <p:cNvSpPr txBox="1"/>
            <p:nvPr/>
          </p:nvSpPr>
          <p:spPr>
            <a:xfrm>
              <a:off x="5158967" y="2263146"/>
              <a:ext cx="2543510" cy="715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………………………………………………………………………………………</a:t>
              </a: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" name="Nhóm 8">
            <a:extLst>
              <a:ext uri="{FF2B5EF4-FFF2-40B4-BE49-F238E27FC236}">
                <a16:creationId xmlns:a16="http://schemas.microsoft.com/office/drawing/2014/main" id="{8668664E-523A-B9A4-AE04-789EEFD22196}"/>
              </a:ext>
            </a:extLst>
          </p:cNvPr>
          <p:cNvGrpSpPr/>
          <p:nvPr/>
        </p:nvGrpSpPr>
        <p:grpSpPr>
          <a:xfrm>
            <a:off x="3768112" y="4233045"/>
            <a:ext cx="4671038" cy="2256507"/>
            <a:chOff x="890921" y="3271932"/>
            <a:chExt cx="5265951" cy="1692380"/>
          </a:xfrm>
        </p:grpSpPr>
        <p:grpSp>
          <p:nvGrpSpPr>
            <p:cNvPr id="2" name="Nhóm 1">
              <a:extLst>
                <a:ext uri="{FF2B5EF4-FFF2-40B4-BE49-F238E27FC236}">
                  <a16:creationId xmlns:a16="http://schemas.microsoft.com/office/drawing/2014/main" id="{1538B9FC-793A-2AFF-BBE8-6AEDF25BFEF3}"/>
                </a:ext>
              </a:extLst>
            </p:cNvPr>
            <p:cNvGrpSpPr/>
            <p:nvPr/>
          </p:nvGrpSpPr>
          <p:grpSpPr>
            <a:xfrm>
              <a:off x="1053149" y="3562150"/>
              <a:ext cx="5103723" cy="1402162"/>
              <a:chOff x="1053149" y="3541706"/>
              <a:chExt cx="7152115" cy="1424238"/>
            </a:xfrm>
          </p:grpSpPr>
          <p:sp>
            <p:nvSpPr>
              <p:cNvPr id="302" name="Hình chữ nhật: Góc Tròn 301">
                <a:extLst>
                  <a:ext uri="{FF2B5EF4-FFF2-40B4-BE49-F238E27FC236}">
                    <a16:creationId xmlns:a16="http://schemas.microsoft.com/office/drawing/2014/main" id="{5E3498A2-D424-7126-ABFB-E58EBC4A68D2}"/>
                  </a:ext>
                </a:extLst>
              </p:cNvPr>
              <p:cNvSpPr/>
              <p:nvPr/>
            </p:nvSpPr>
            <p:spPr>
              <a:xfrm>
                <a:off x="1053149" y="3541706"/>
                <a:ext cx="7152115" cy="1318870"/>
              </a:xfrm>
              <a:custGeom>
                <a:avLst/>
                <a:gdLst>
                  <a:gd name="connsiteX0" fmla="*/ 0 w 7152115"/>
                  <a:gd name="connsiteY0" fmla="*/ 219816 h 1318870"/>
                  <a:gd name="connsiteX1" fmla="*/ 219816 w 7152115"/>
                  <a:gd name="connsiteY1" fmla="*/ 0 h 1318870"/>
                  <a:gd name="connsiteX2" fmla="*/ 6932299 w 7152115"/>
                  <a:gd name="connsiteY2" fmla="*/ 0 h 1318870"/>
                  <a:gd name="connsiteX3" fmla="*/ 7152115 w 7152115"/>
                  <a:gd name="connsiteY3" fmla="*/ 219816 h 1318870"/>
                  <a:gd name="connsiteX4" fmla="*/ 7152115 w 7152115"/>
                  <a:gd name="connsiteY4" fmla="*/ 1099054 h 1318870"/>
                  <a:gd name="connsiteX5" fmla="*/ 6932299 w 7152115"/>
                  <a:gd name="connsiteY5" fmla="*/ 1318870 h 1318870"/>
                  <a:gd name="connsiteX6" fmla="*/ 219816 w 7152115"/>
                  <a:gd name="connsiteY6" fmla="*/ 1318870 h 1318870"/>
                  <a:gd name="connsiteX7" fmla="*/ 0 w 7152115"/>
                  <a:gd name="connsiteY7" fmla="*/ 1099054 h 1318870"/>
                  <a:gd name="connsiteX8" fmla="*/ 0 w 7152115"/>
                  <a:gd name="connsiteY8" fmla="*/ 219816 h 1318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52115" h="1318870" fill="none" extrusionOk="0">
                    <a:moveTo>
                      <a:pt x="0" y="219816"/>
                    </a:moveTo>
                    <a:cubicBezTo>
                      <a:pt x="14748" y="87568"/>
                      <a:pt x="104633" y="12652"/>
                      <a:pt x="219816" y="0"/>
                    </a:cubicBezTo>
                    <a:cubicBezTo>
                      <a:pt x="3445566" y="-106144"/>
                      <a:pt x="5002452" y="-57456"/>
                      <a:pt x="6932299" y="0"/>
                    </a:cubicBezTo>
                    <a:cubicBezTo>
                      <a:pt x="7066555" y="6778"/>
                      <a:pt x="7161814" y="98460"/>
                      <a:pt x="7152115" y="219816"/>
                    </a:cubicBezTo>
                    <a:cubicBezTo>
                      <a:pt x="7109153" y="340723"/>
                      <a:pt x="7078851" y="738038"/>
                      <a:pt x="7152115" y="1099054"/>
                    </a:cubicBezTo>
                    <a:cubicBezTo>
                      <a:pt x="7155160" y="1224774"/>
                      <a:pt x="7057507" y="1306941"/>
                      <a:pt x="6932299" y="1318870"/>
                    </a:cubicBezTo>
                    <a:cubicBezTo>
                      <a:pt x="6155397" y="1289873"/>
                      <a:pt x="2755866" y="1245506"/>
                      <a:pt x="219816" y="1318870"/>
                    </a:cubicBezTo>
                    <a:cubicBezTo>
                      <a:pt x="101334" y="1314024"/>
                      <a:pt x="3006" y="1208110"/>
                      <a:pt x="0" y="1099054"/>
                    </a:cubicBezTo>
                    <a:cubicBezTo>
                      <a:pt x="-27557" y="869081"/>
                      <a:pt x="45974" y="646727"/>
                      <a:pt x="0" y="219816"/>
                    </a:cubicBezTo>
                    <a:close/>
                  </a:path>
                  <a:path w="7152115" h="1318870" stroke="0" extrusionOk="0">
                    <a:moveTo>
                      <a:pt x="0" y="219816"/>
                    </a:moveTo>
                    <a:cubicBezTo>
                      <a:pt x="2781" y="97471"/>
                      <a:pt x="91252" y="17940"/>
                      <a:pt x="219816" y="0"/>
                    </a:cubicBezTo>
                    <a:cubicBezTo>
                      <a:pt x="3021187" y="-6525"/>
                      <a:pt x="6079867" y="152743"/>
                      <a:pt x="6932299" y="0"/>
                    </a:cubicBezTo>
                    <a:cubicBezTo>
                      <a:pt x="7056470" y="1450"/>
                      <a:pt x="7144247" y="109821"/>
                      <a:pt x="7152115" y="219816"/>
                    </a:cubicBezTo>
                    <a:cubicBezTo>
                      <a:pt x="7111251" y="485489"/>
                      <a:pt x="7098691" y="919723"/>
                      <a:pt x="7152115" y="1099054"/>
                    </a:cubicBezTo>
                    <a:cubicBezTo>
                      <a:pt x="7168108" y="1219059"/>
                      <a:pt x="7042512" y="1331516"/>
                      <a:pt x="6932299" y="1318870"/>
                    </a:cubicBezTo>
                    <a:cubicBezTo>
                      <a:pt x="4113005" y="1432704"/>
                      <a:pt x="3005407" y="1318224"/>
                      <a:pt x="219816" y="1318870"/>
                    </a:cubicBezTo>
                    <a:cubicBezTo>
                      <a:pt x="101723" y="1326051"/>
                      <a:pt x="-1528" y="1211900"/>
                      <a:pt x="0" y="1099054"/>
                    </a:cubicBezTo>
                    <a:cubicBezTo>
                      <a:pt x="-11534" y="668383"/>
                      <a:pt x="38503" y="659173"/>
                      <a:pt x="0" y="219816"/>
                    </a:cubicBezTo>
                    <a:close/>
                  </a:path>
                </a:pathLst>
              </a:custGeom>
              <a:solidFill>
                <a:srgbClr val="E1EAF3"/>
              </a:solidFill>
              <a:ln w="19050">
                <a:solidFill>
                  <a:srgbClr val="B6CBE2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4134909596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306" name="Hộp Văn bản 305">
                <a:extLst>
                  <a:ext uri="{FF2B5EF4-FFF2-40B4-BE49-F238E27FC236}">
                    <a16:creationId xmlns:a16="http://schemas.microsoft.com/office/drawing/2014/main" id="{F949230E-AC73-591C-761B-471D4A75E834}"/>
                  </a:ext>
                </a:extLst>
              </p:cNvPr>
              <p:cNvSpPr txBox="1"/>
              <p:nvPr/>
            </p:nvSpPr>
            <p:spPr>
              <a:xfrm>
                <a:off x="1439562" y="3801181"/>
                <a:ext cx="6379287" cy="11647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vi-VN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…………………………………………………………………………………………………………………….....................................................................................................................................</a:t>
                </a:r>
                <a:endParaRPr kumimoji="0" lang="en-US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6" name="Nhóm 15">
              <a:extLst>
                <a:ext uri="{FF2B5EF4-FFF2-40B4-BE49-F238E27FC236}">
                  <a16:creationId xmlns:a16="http://schemas.microsoft.com/office/drawing/2014/main" id="{C6774CD4-505D-1473-2688-9556B25E5AF4}"/>
                </a:ext>
              </a:extLst>
            </p:cNvPr>
            <p:cNvGrpSpPr/>
            <p:nvPr/>
          </p:nvGrpSpPr>
          <p:grpSpPr>
            <a:xfrm>
              <a:off x="890921" y="3271932"/>
              <a:ext cx="5039408" cy="701211"/>
              <a:chOff x="1380849" y="2265695"/>
              <a:chExt cx="5039408" cy="701211"/>
            </a:xfrm>
          </p:grpSpPr>
          <p:pic>
            <p:nvPicPr>
              <p:cNvPr id="17" name="Hình ảnh 16">
                <a:extLst>
                  <a:ext uri="{FF2B5EF4-FFF2-40B4-BE49-F238E27FC236}">
                    <a16:creationId xmlns:a16="http://schemas.microsoft.com/office/drawing/2014/main" id="{A4A3935C-8A42-C4A6-3180-E1781B5A85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4488" t="8599" r="19635" b="50000"/>
              <a:stretch/>
            </p:blipFill>
            <p:spPr>
              <a:xfrm>
                <a:off x="1380849" y="2265695"/>
                <a:ext cx="598927" cy="539007"/>
              </a:xfrm>
              <a:prstGeom prst="rect">
                <a:avLst/>
              </a:prstGeom>
            </p:spPr>
          </p:pic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579D7809-AFC8-AE1B-12DB-DF43A20AC04B}"/>
                  </a:ext>
                </a:extLst>
              </p:cNvPr>
              <p:cNvSpPr txBox="1"/>
              <p:nvPr/>
            </p:nvSpPr>
            <p:spPr>
              <a:xfrm>
                <a:off x="1734542" y="2666823"/>
                <a:ext cx="4685715" cy="3000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85A8CE">
                        <a:lumMod val="50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Chi </a:t>
                </a:r>
                <a:r>
                  <a:rPr kumimoji="0" lang="en-US" sz="2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85A8CE">
                        <a:lumMod val="50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tiết</a:t>
                </a: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85A8CE">
                        <a:lumMod val="50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85A8CE">
                        <a:lumMod val="50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thú</a:t>
                </a: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85A8CE">
                        <a:lumMod val="50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85A8CE">
                        <a:lumMod val="50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vị</a:t>
                </a: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85A8CE">
                        <a:lumMod val="50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85A8CE">
                        <a:lumMod val="50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trong</a:t>
                </a: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85A8CE">
                        <a:lumMod val="50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85A8CE">
                        <a:lumMod val="50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bài</a:t>
                </a:r>
                <a:endPara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85A8CE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0BE24AC3-469A-18C3-D52B-3F635E98E261}"/>
              </a:ext>
            </a:extLst>
          </p:cNvPr>
          <p:cNvGrpSpPr/>
          <p:nvPr/>
        </p:nvGrpSpPr>
        <p:grpSpPr>
          <a:xfrm>
            <a:off x="96381" y="1418154"/>
            <a:ext cx="4589920" cy="2917072"/>
            <a:chOff x="503085" y="1067957"/>
            <a:chExt cx="3900299" cy="2187804"/>
          </a:xfrm>
        </p:grpSpPr>
        <p:sp>
          <p:nvSpPr>
            <p:cNvPr id="299" name="Hình chữ nhật: Góc Tròn 298">
              <a:extLst>
                <a:ext uri="{FF2B5EF4-FFF2-40B4-BE49-F238E27FC236}">
                  <a16:creationId xmlns:a16="http://schemas.microsoft.com/office/drawing/2014/main" id="{3F8D1FAC-DC8B-B3A3-CAF7-725D1183DEAF}"/>
                </a:ext>
              </a:extLst>
            </p:cNvPr>
            <p:cNvSpPr/>
            <p:nvPr/>
          </p:nvSpPr>
          <p:spPr>
            <a:xfrm>
              <a:off x="1243136" y="1384297"/>
              <a:ext cx="2520211" cy="1871464"/>
            </a:xfrm>
            <a:custGeom>
              <a:avLst/>
              <a:gdLst>
                <a:gd name="connsiteX0" fmla="*/ 0 w 2520211"/>
                <a:gd name="connsiteY0" fmla="*/ 311917 h 1871464"/>
                <a:gd name="connsiteX1" fmla="*/ 311917 w 2520211"/>
                <a:gd name="connsiteY1" fmla="*/ 0 h 1871464"/>
                <a:gd name="connsiteX2" fmla="*/ 2208294 w 2520211"/>
                <a:gd name="connsiteY2" fmla="*/ 0 h 1871464"/>
                <a:gd name="connsiteX3" fmla="*/ 2520211 w 2520211"/>
                <a:gd name="connsiteY3" fmla="*/ 311917 h 1871464"/>
                <a:gd name="connsiteX4" fmla="*/ 2520211 w 2520211"/>
                <a:gd name="connsiteY4" fmla="*/ 1559547 h 1871464"/>
                <a:gd name="connsiteX5" fmla="*/ 2208294 w 2520211"/>
                <a:gd name="connsiteY5" fmla="*/ 1871464 h 1871464"/>
                <a:gd name="connsiteX6" fmla="*/ 311917 w 2520211"/>
                <a:gd name="connsiteY6" fmla="*/ 1871464 h 1871464"/>
                <a:gd name="connsiteX7" fmla="*/ 0 w 2520211"/>
                <a:gd name="connsiteY7" fmla="*/ 1559547 h 1871464"/>
                <a:gd name="connsiteX8" fmla="*/ 0 w 2520211"/>
                <a:gd name="connsiteY8" fmla="*/ 311917 h 1871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20211" h="1871464" fill="none" extrusionOk="0">
                  <a:moveTo>
                    <a:pt x="0" y="311917"/>
                  </a:moveTo>
                  <a:cubicBezTo>
                    <a:pt x="20574" y="124518"/>
                    <a:pt x="148963" y="18952"/>
                    <a:pt x="311917" y="0"/>
                  </a:cubicBezTo>
                  <a:cubicBezTo>
                    <a:pt x="663899" y="-106144"/>
                    <a:pt x="1926321" y="-57456"/>
                    <a:pt x="2208294" y="0"/>
                  </a:cubicBezTo>
                  <a:cubicBezTo>
                    <a:pt x="2408838" y="14909"/>
                    <a:pt x="2554186" y="139809"/>
                    <a:pt x="2520211" y="311917"/>
                  </a:cubicBezTo>
                  <a:cubicBezTo>
                    <a:pt x="2447621" y="894321"/>
                    <a:pt x="2429297" y="1042182"/>
                    <a:pt x="2520211" y="1559547"/>
                  </a:cubicBezTo>
                  <a:cubicBezTo>
                    <a:pt x="2529071" y="1744382"/>
                    <a:pt x="2382774" y="1864528"/>
                    <a:pt x="2208294" y="1871464"/>
                  </a:cubicBezTo>
                  <a:cubicBezTo>
                    <a:pt x="1686210" y="1842467"/>
                    <a:pt x="1248134" y="1798100"/>
                    <a:pt x="311917" y="1871464"/>
                  </a:cubicBezTo>
                  <a:cubicBezTo>
                    <a:pt x="145263" y="1862143"/>
                    <a:pt x="7005" y="1703044"/>
                    <a:pt x="0" y="1559547"/>
                  </a:cubicBezTo>
                  <a:cubicBezTo>
                    <a:pt x="104128" y="1403734"/>
                    <a:pt x="18621" y="668087"/>
                    <a:pt x="0" y="311917"/>
                  </a:cubicBezTo>
                  <a:close/>
                </a:path>
                <a:path w="2520211" h="1871464" stroke="0" extrusionOk="0">
                  <a:moveTo>
                    <a:pt x="0" y="311917"/>
                  </a:moveTo>
                  <a:cubicBezTo>
                    <a:pt x="20134" y="132813"/>
                    <a:pt x="128656" y="27535"/>
                    <a:pt x="311917" y="0"/>
                  </a:cubicBezTo>
                  <a:cubicBezTo>
                    <a:pt x="916736" y="-6525"/>
                    <a:pt x="1418714" y="152743"/>
                    <a:pt x="2208294" y="0"/>
                  </a:cubicBezTo>
                  <a:cubicBezTo>
                    <a:pt x="2396283" y="8229"/>
                    <a:pt x="2500870" y="167689"/>
                    <a:pt x="2520211" y="311917"/>
                  </a:cubicBezTo>
                  <a:cubicBezTo>
                    <a:pt x="2548596" y="869511"/>
                    <a:pt x="2595556" y="1410180"/>
                    <a:pt x="2520211" y="1559547"/>
                  </a:cubicBezTo>
                  <a:cubicBezTo>
                    <a:pt x="2549426" y="1729263"/>
                    <a:pt x="2378232" y="1874097"/>
                    <a:pt x="2208294" y="1871464"/>
                  </a:cubicBezTo>
                  <a:cubicBezTo>
                    <a:pt x="1528385" y="1985298"/>
                    <a:pt x="629329" y="1870818"/>
                    <a:pt x="311917" y="1871464"/>
                  </a:cubicBezTo>
                  <a:cubicBezTo>
                    <a:pt x="142189" y="1876976"/>
                    <a:pt x="-2943" y="1715333"/>
                    <a:pt x="0" y="1559547"/>
                  </a:cubicBezTo>
                  <a:cubicBezTo>
                    <a:pt x="58821" y="1361483"/>
                    <a:pt x="-62157" y="541238"/>
                    <a:pt x="0" y="311917"/>
                  </a:cubicBezTo>
                  <a:close/>
                </a:path>
              </a:pathLst>
            </a:custGeom>
            <a:solidFill>
              <a:srgbClr val="E1EAF3"/>
            </a:solidFill>
            <a:ln w="19050">
              <a:solidFill>
                <a:srgbClr val="B6CBE2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4134909596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05BCD593-6EAE-53B6-B379-D316210AD5C2}"/>
                </a:ext>
              </a:extLst>
            </p:cNvPr>
            <p:cNvSpPr txBox="1"/>
            <p:nvPr/>
          </p:nvSpPr>
          <p:spPr>
            <a:xfrm>
              <a:off x="1402445" y="1985033"/>
              <a:ext cx="2197090" cy="1146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………………………………………………………………………………………………..................................</a:t>
              </a:r>
              <a:r>
                <a:rPr kumimoji="0" lang="en-US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.................</a:t>
              </a:r>
            </a:p>
          </p:txBody>
        </p:sp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1524CF8E-9432-27CF-5ED7-1DF551B283F8}"/>
                </a:ext>
              </a:extLst>
            </p:cNvPr>
            <p:cNvGrpSpPr/>
            <p:nvPr/>
          </p:nvGrpSpPr>
          <p:grpSpPr>
            <a:xfrm>
              <a:off x="503085" y="1067957"/>
              <a:ext cx="3900299" cy="778146"/>
              <a:chOff x="750478" y="2045917"/>
              <a:chExt cx="3900299" cy="778146"/>
            </a:xfrm>
          </p:grpSpPr>
          <p:pic>
            <p:nvPicPr>
              <p:cNvPr id="20" name="Hình ảnh 19">
                <a:extLst>
                  <a:ext uri="{FF2B5EF4-FFF2-40B4-BE49-F238E27FC236}">
                    <a16:creationId xmlns:a16="http://schemas.microsoft.com/office/drawing/2014/main" id="{03C75C13-615C-2155-52F0-E0ACBEB585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4488" t="8599" r="19635" b="50000"/>
              <a:stretch/>
            </p:blipFill>
            <p:spPr>
              <a:xfrm>
                <a:off x="1350375" y="2045917"/>
                <a:ext cx="598927" cy="539007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A6D3E1EC-2CE7-C9C6-01C5-78E396D1921D}"/>
                  </a:ext>
                </a:extLst>
              </p:cNvPr>
              <p:cNvSpPr txBox="1"/>
              <p:nvPr/>
            </p:nvSpPr>
            <p:spPr>
              <a:xfrm>
                <a:off x="750478" y="2416307"/>
                <a:ext cx="3900299" cy="4077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933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85A8CE">
                        <a:lumMod val="50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Ngày</a:t>
                </a:r>
                <a:r>
                  <a:rPr kumimoji="0" lang="en-US" sz="2933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85A8CE">
                        <a:lumMod val="50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933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85A8CE">
                        <a:lumMod val="50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đọc</a:t>
                </a:r>
                <a:endParaRPr kumimoji="0" lang="en-US" sz="2933" b="1" i="0" u="none" strike="noStrike" kern="0" cap="none" spc="0" normalizeH="0" baseline="0" noProof="0" dirty="0">
                  <a:ln>
                    <a:noFill/>
                  </a:ln>
                  <a:solidFill>
                    <a:srgbClr val="85A8CE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3AD210F8-1A83-C322-0E44-C21CDD452762}"/>
              </a:ext>
            </a:extLst>
          </p:cNvPr>
          <p:cNvGrpSpPr/>
          <p:nvPr/>
        </p:nvGrpSpPr>
        <p:grpSpPr>
          <a:xfrm>
            <a:off x="7233559" y="312637"/>
            <a:ext cx="3772188" cy="1902637"/>
            <a:chOff x="4873337" y="207236"/>
            <a:chExt cx="2829141" cy="1426978"/>
          </a:xfrm>
        </p:grpSpPr>
        <p:grpSp>
          <p:nvGrpSpPr>
            <p:cNvPr id="6" name="Nhóm 5">
              <a:extLst>
                <a:ext uri="{FF2B5EF4-FFF2-40B4-BE49-F238E27FC236}">
                  <a16:creationId xmlns:a16="http://schemas.microsoft.com/office/drawing/2014/main" id="{4258720B-2045-C05A-C616-D461E45E46E6}"/>
                </a:ext>
              </a:extLst>
            </p:cNvPr>
            <p:cNvGrpSpPr/>
            <p:nvPr/>
          </p:nvGrpSpPr>
          <p:grpSpPr>
            <a:xfrm>
              <a:off x="4873337" y="497750"/>
              <a:ext cx="2829141" cy="1136464"/>
              <a:chOff x="4873337" y="497749"/>
              <a:chExt cx="2829141" cy="685122"/>
            </a:xfrm>
          </p:grpSpPr>
          <p:sp>
            <p:nvSpPr>
              <p:cNvPr id="301" name="Hình chữ nhật: Góc Tròn 300">
                <a:extLst>
                  <a:ext uri="{FF2B5EF4-FFF2-40B4-BE49-F238E27FC236}">
                    <a16:creationId xmlns:a16="http://schemas.microsoft.com/office/drawing/2014/main" id="{1D9306F7-806E-782C-AB08-2A7B5B935952}"/>
                  </a:ext>
                </a:extLst>
              </p:cNvPr>
              <p:cNvSpPr/>
              <p:nvPr/>
            </p:nvSpPr>
            <p:spPr>
              <a:xfrm>
                <a:off x="4873337" y="497749"/>
                <a:ext cx="2829141" cy="685122"/>
              </a:xfrm>
              <a:custGeom>
                <a:avLst/>
                <a:gdLst>
                  <a:gd name="connsiteX0" fmla="*/ 0 w 2829141"/>
                  <a:gd name="connsiteY0" fmla="*/ 114189 h 685122"/>
                  <a:gd name="connsiteX1" fmla="*/ 114189 w 2829141"/>
                  <a:gd name="connsiteY1" fmla="*/ 0 h 685122"/>
                  <a:gd name="connsiteX2" fmla="*/ 2714952 w 2829141"/>
                  <a:gd name="connsiteY2" fmla="*/ 0 h 685122"/>
                  <a:gd name="connsiteX3" fmla="*/ 2829141 w 2829141"/>
                  <a:gd name="connsiteY3" fmla="*/ 114189 h 685122"/>
                  <a:gd name="connsiteX4" fmla="*/ 2829141 w 2829141"/>
                  <a:gd name="connsiteY4" fmla="*/ 570933 h 685122"/>
                  <a:gd name="connsiteX5" fmla="*/ 2714952 w 2829141"/>
                  <a:gd name="connsiteY5" fmla="*/ 685122 h 685122"/>
                  <a:gd name="connsiteX6" fmla="*/ 114189 w 2829141"/>
                  <a:gd name="connsiteY6" fmla="*/ 685122 h 685122"/>
                  <a:gd name="connsiteX7" fmla="*/ 0 w 2829141"/>
                  <a:gd name="connsiteY7" fmla="*/ 570933 h 685122"/>
                  <a:gd name="connsiteX8" fmla="*/ 0 w 2829141"/>
                  <a:gd name="connsiteY8" fmla="*/ 114189 h 685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29141" h="685122" fill="none" extrusionOk="0">
                    <a:moveTo>
                      <a:pt x="0" y="114189"/>
                    </a:moveTo>
                    <a:cubicBezTo>
                      <a:pt x="9324" y="44266"/>
                      <a:pt x="53645" y="5131"/>
                      <a:pt x="114189" y="0"/>
                    </a:cubicBezTo>
                    <a:cubicBezTo>
                      <a:pt x="419284" y="-106144"/>
                      <a:pt x="1457203" y="-57456"/>
                      <a:pt x="2714952" y="0"/>
                    </a:cubicBezTo>
                    <a:cubicBezTo>
                      <a:pt x="2783565" y="2925"/>
                      <a:pt x="2841611" y="51182"/>
                      <a:pt x="2829141" y="114189"/>
                    </a:cubicBezTo>
                    <a:cubicBezTo>
                      <a:pt x="2808032" y="191990"/>
                      <a:pt x="2814879" y="382405"/>
                      <a:pt x="2829141" y="570933"/>
                    </a:cubicBezTo>
                    <a:cubicBezTo>
                      <a:pt x="2830000" y="635217"/>
                      <a:pt x="2781454" y="674350"/>
                      <a:pt x="2714952" y="685122"/>
                    </a:cubicBezTo>
                    <a:cubicBezTo>
                      <a:pt x="2014615" y="656125"/>
                      <a:pt x="1110524" y="611758"/>
                      <a:pt x="114189" y="685122"/>
                    </a:cubicBezTo>
                    <a:cubicBezTo>
                      <a:pt x="51679" y="684201"/>
                      <a:pt x="2305" y="624532"/>
                      <a:pt x="0" y="570933"/>
                    </a:cubicBezTo>
                    <a:cubicBezTo>
                      <a:pt x="-5863" y="421867"/>
                      <a:pt x="-27662" y="284362"/>
                      <a:pt x="0" y="114189"/>
                    </a:cubicBezTo>
                    <a:close/>
                  </a:path>
                  <a:path w="2829141" h="685122" stroke="0" extrusionOk="0">
                    <a:moveTo>
                      <a:pt x="0" y="114189"/>
                    </a:moveTo>
                    <a:cubicBezTo>
                      <a:pt x="8560" y="48217"/>
                      <a:pt x="50131" y="2487"/>
                      <a:pt x="114189" y="0"/>
                    </a:cubicBezTo>
                    <a:cubicBezTo>
                      <a:pt x="711442" y="-6525"/>
                      <a:pt x="1699385" y="152743"/>
                      <a:pt x="2714952" y="0"/>
                    </a:cubicBezTo>
                    <a:cubicBezTo>
                      <a:pt x="2781045" y="1585"/>
                      <a:pt x="2825581" y="56285"/>
                      <a:pt x="2829141" y="114189"/>
                    </a:cubicBezTo>
                    <a:cubicBezTo>
                      <a:pt x="2848117" y="334701"/>
                      <a:pt x="2846444" y="350510"/>
                      <a:pt x="2829141" y="570933"/>
                    </a:cubicBezTo>
                    <a:cubicBezTo>
                      <a:pt x="2839672" y="633079"/>
                      <a:pt x="2775998" y="687404"/>
                      <a:pt x="2714952" y="685122"/>
                    </a:cubicBezTo>
                    <a:cubicBezTo>
                      <a:pt x="1767542" y="798956"/>
                      <a:pt x="675462" y="684476"/>
                      <a:pt x="114189" y="685122"/>
                    </a:cubicBezTo>
                    <a:cubicBezTo>
                      <a:pt x="55806" y="695287"/>
                      <a:pt x="-1862" y="623573"/>
                      <a:pt x="0" y="570933"/>
                    </a:cubicBezTo>
                    <a:cubicBezTo>
                      <a:pt x="-38393" y="504203"/>
                      <a:pt x="13470" y="194530"/>
                      <a:pt x="0" y="114189"/>
                    </a:cubicBezTo>
                    <a:close/>
                  </a:path>
                </a:pathLst>
              </a:custGeom>
              <a:solidFill>
                <a:srgbClr val="E1EAF3"/>
              </a:solidFill>
              <a:ln w="19050">
                <a:solidFill>
                  <a:srgbClr val="B6CBE2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4134909596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308" name="Hộp Văn bản 307">
                <a:extLst>
                  <a:ext uri="{FF2B5EF4-FFF2-40B4-BE49-F238E27FC236}">
                    <a16:creationId xmlns:a16="http://schemas.microsoft.com/office/drawing/2014/main" id="{CA002B5E-E678-433C-A81E-FBCF6031F3DE}"/>
                  </a:ext>
                </a:extLst>
              </p:cNvPr>
              <p:cNvSpPr txBox="1"/>
              <p:nvPr/>
            </p:nvSpPr>
            <p:spPr>
              <a:xfrm>
                <a:off x="5047867" y="738725"/>
                <a:ext cx="2543510" cy="3015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vi-VN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……………………………………………………………………</a:t>
                </a:r>
                <a:endParaRPr kumimoji="0" lang="en-US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4C14806D-B33E-6DDC-DDD7-F0F714A4B89B}"/>
                </a:ext>
              </a:extLst>
            </p:cNvPr>
            <p:cNvGrpSpPr/>
            <p:nvPr/>
          </p:nvGrpSpPr>
          <p:grpSpPr>
            <a:xfrm>
              <a:off x="5385611" y="207236"/>
              <a:ext cx="2257892" cy="693149"/>
              <a:chOff x="1961906" y="2045609"/>
              <a:chExt cx="2257892" cy="693149"/>
            </a:xfrm>
          </p:grpSpPr>
          <p:pic>
            <p:nvPicPr>
              <p:cNvPr id="29" name="Hình ảnh 28">
                <a:extLst>
                  <a:ext uri="{FF2B5EF4-FFF2-40B4-BE49-F238E27FC236}">
                    <a16:creationId xmlns:a16="http://schemas.microsoft.com/office/drawing/2014/main" id="{E5A6AE16-34A3-736C-0D24-6D41144F2A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4488" t="8599" r="19635" b="50000"/>
              <a:stretch/>
            </p:blipFill>
            <p:spPr>
              <a:xfrm>
                <a:off x="3620871" y="2045609"/>
                <a:ext cx="598927" cy="539007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66F0ABEC-E058-CDD9-D82C-3CE1F40A973D}"/>
                  </a:ext>
                </a:extLst>
              </p:cNvPr>
              <p:cNvSpPr txBox="1"/>
              <p:nvPr/>
            </p:nvSpPr>
            <p:spPr>
              <a:xfrm>
                <a:off x="1961906" y="2361683"/>
                <a:ext cx="1743994" cy="3770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667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85A8CE">
                        <a:lumMod val="50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Tên</a:t>
                </a:r>
                <a:r>
                  <a:rPr kumimoji="0" lang="en-US" sz="26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85A8CE">
                        <a:lumMod val="50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667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85A8CE">
                        <a:lumMod val="50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bài</a:t>
                </a:r>
                <a:r>
                  <a:rPr kumimoji="0" lang="en-US" sz="26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85A8CE">
                        <a:lumMod val="50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667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85A8CE">
                        <a:lumMod val="50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đọc</a:t>
                </a:r>
                <a:endParaRPr kumimoji="0" lang="en-US" sz="2667" b="1" i="0" u="none" strike="noStrike" kern="0" cap="none" spc="0" normalizeH="0" baseline="0" noProof="0" dirty="0">
                  <a:ln>
                    <a:noFill/>
                  </a:ln>
                  <a:solidFill>
                    <a:srgbClr val="85A8CE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375BB8CC-6327-368D-17B2-40F7223E2336}"/>
              </a:ext>
            </a:extLst>
          </p:cNvPr>
          <p:cNvGrpSpPr/>
          <p:nvPr/>
        </p:nvGrpSpPr>
        <p:grpSpPr>
          <a:xfrm>
            <a:off x="3986880" y="1684629"/>
            <a:ext cx="2581385" cy="2616937"/>
            <a:chOff x="3480192" y="1440089"/>
            <a:chExt cx="1936039" cy="1962703"/>
          </a:xfrm>
        </p:grpSpPr>
        <p:grpSp>
          <p:nvGrpSpPr>
            <p:cNvPr id="41" name="Nhóm 40">
              <a:extLst>
                <a:ext uri="{FF2B5EF4-FFF2-40B4-BE49-F238E27FC236}">
                  <a16:creationId xmlns:a16="http://schemas.microsoft.com/office/drawing/2014/main" id="{7D74846A-5DDA-FA1E-F9CB-99996DAC7511}"/>
                </a:ext>
              </a:extLst>
            </p:cNvPr>
            <p:cNvGrpSpPr/>
            <p:nvPr/>
          </p:nvGrpSpPr>
          <p:grpSpPr>
            <a:xfrm>
              <a:off x="3653724" y="1705680"/>
              <a:ext cx="1762507" cy="1697112"/>
              <a:chOff x="4873337" y="497749"/>
              <a:chExt cx="2829141" cy="588502"/>
            </a:xfrm>
          </p:grpSpPr>
          <p:sp>
            <p:nvSpPr>
              <p:cNvPr id="45" name="Hình chữ nhật: Góc Tròn 44">
                <a:extLst>
                  <a:ext uri="{FF2B5EF4-FFF2-40B4-BE49-F238E27FC236}">
                    <a16:creationId xmlns:a16="http://schemas.microsoft.com/office/drawing/2014/main" id="{7585D9DC-D3D4-0E1C-57D2-1A3EDD08C95E}"/>
                  </a:ext>
                </a:extLst>
              </p:cNvPr>
              <p:cNvSpPr/>
              <p:nvPr/>
            </p:nvSpPr>
            <p:spPr>
              <a:xfrm>
                <a:off x="4873337" y="497749"/>
                <a:ext cx="2829141" cy="588502"/>
              </a:xfrm>
              <a:custGeom>
                <a:avLst/>
                <a:gdLst>
                  <a:gd name="connsiteX0" fmla="*/ 0 w 2829141"/>
                  <a:gd name="connsiteY0" fmla="*/ 98086 h 588502"/>
                  <a:gd name="connsiteX1" fmla="*/ 98086 w 2829141"/>
                  <a:gd name="connsiteY1" fmla="*/ 0 h 588502"/>
                  <a:gd name="connsiteX2" fmla="*/ 2731055 w 2829141"/>
                  <a:gd name="connsiteY2" fmla="*/ 0 h 588502"/>
                  <a:gd name="connsiteX3" fmla="*/ 2829141 w 2829141"/>
                  <a:gd name="connsiteY3" fmla="*/ 98086 h 588502"/>
                  <a:gd name="connsiteX4" fmla="*/ 2829141 w 2829141"/>
                  <a:gd name="connsiteY4" fmla="*/ 490416 h 588502"/>
                  <a:gd name="connsiteX5" fmla="*/ 2731055 w 2829141"/>
                  <a:gd name="connsiteY5" fmla="*/ 588502 h 588502"/>
                  <a:gd name="connsiteX6" fmla="*/ 98086 w 2829141"/>
                  <a:gd name="connsiteY6" fmla="*/ 588502 h 588502"/>
                  <a:gd name="connsiteX7" fmla="*/ 0 w 2829141"/>
                  <a:gd name="connsiteY7" fmla="*/ 490416 h 588502"/>
                  <a:gd name="connsiteX8" fmla="*/ 0 w 2829141"/>
                  <a:gd name="connsiteY8" fmla="*/ 98086 h 588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29141" h="588502" fill="none" extrusionOk="0">
                    <a:moveTo>
                      <a:pt x="0" y="98086"/>
                    </a:moveTo>
                    <a:cubicBezTo>
                      <a:pt x="8162" y="37912"/>
                      <a:pt x="45709" y="3650"/>
                      <a:pt x="98086" y="0"/>
                    </a:cubicBezTo>
                    <a:cubicBezTo>
                      <a:pt x="790544" y="-106144"/>
                      <a:pt x="2425060" y="-57456"/>
                      <a:pt x="2731055" y="0"/>
                    </a:cubicBezTo>
                    <a:cubicBezTo>
                      <a:pt x="2789574" y="2293"/>
                      <a:pt x="2833739" y="43936"/>
                      <a:pt x="2829141" y="98086"/>
                    </a:cubicBezTo>
                    <a:cubicBezTo>
                      <a:pt x="2854989" y="240519"/>
                      <a:pt x="2827870" y="326283"/>
                      <a:pt x="2829141" y="490416"/>
                    </a:cubicBezTo>
                    <a:cubicBezTo>
                      <a:pt x="2833600" y="550912"/>
                      <a:pt x="2786262" y="585255"/>
                      <a:pt x="2731055" y="588502"/>
                    </a:cubicBezTo>
                    <a:cubicBezTo>
                      <a:pt x="2299100" y="559505"/>
                      <a:pt x="1177056" y="515138"/>
                      <a:pt x="98086" y="588502"/>
                    </a:cubicBezTo>
                    <a:cubicBezTo>
                      <a:pt x="46640" y="583977"/>
                      <a:pt x="868" y="541023"/>
                      <a:pt x="0" y="490416"/>
                    </a:cubicBezTo>
                    <a:cubicBezTo>
                      <a:pt x="6546" y="382957"/>
                      <a:pt x="34187" y="264563"/>
                      <a:pt x="0" y="98086"/>
                    </a:cubicBezTo>
                    <a:close/>
                  </a:path>
                  <a:path w="2829141" h="588502" stroke="0" extrusionOk="0">
                    <a:moveTo>
                      <a:pt x="0" y="98086"/>
                    </a:moveTo>
                    <a:cubicBezTo>
                      <a:pt x="7328" y="41427"/>
                      <a:pt x="42635" y="3205"/>
                      <a:pt x="98086" y="0"/>
                    </a:cubicBezTo>
                    <a:cubicBezTo>
                      <a:pt x="583876" y="-6525"/>
                      <a:pt x="2384668" y="152743"/>
                      <a:pt x="2731055" y="0"/>
                    </a:cubicBezTo>
                    <a:cubicBezTo>
                      <a:pt x="2786231" y="526"/>
                      <a:pt x="2825444" y="49275"/>
                      <a:pt x="2829141" y="98086"/>
                    </a:cubicBezTo>
                    <a:cubicBezTo>
                      <a:pt x="2824575" y="179745"/>
                      <a:pt x="2813743" y="309852"/>
                      <a:pt x="2829141" y="490416"/>
                    </a:cubicBezTo>
                    <a:cubicBezTo>
                      <a:pt x="2832899" y="544259"/>
                      <a:pt x="2783595" y="590346"/>
                      <a:pt x="2731055" y="588502"/>
                    </a:cubicBezTo>
                    <a:cubicBezTo>
                      <a:pt x="2319599" y="702336"/>
                      <a:pt x="739875" y="587856"/>
                      <a:pt x="98086" y="588502"/>
                    </a:cubicBezTo>
                    <a:cubicBezTo>
                      <a:pt x="44572" y="589929"/>
                      <a:pt x="-1128" y="538269"/>
                      <a:pt x="0" y="490416"/>
                    </a:cubicBezTo>
                    <a:cubicBezTo>
                      <a:pt x="12513" y="335681"/>
                      <a:pt x="31396" y="276602"/>
                      <a:pt x="0" y="98086"/>
                    </a:cubicBezTo>
                    <a:close/>
                  </a:path>
                </a:pathLst>
              </a:custGeom>
              <a:solidFill>
                <a:srgbClr val="E1EAF3"/>
              </a:solidFill>
              <a:ln w="19050">
                <a:solidFill>
                  <a:srgbClr val="B6CBE2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4134909596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46" name="Hộp Văn bản 45">
                <a:extLst>
                  <a:ext uri="{FF2B5EF4-FFF2-40B4-BE49-F238E27FC236}">
                    <a16:creationId xmlns:a16="http://schemas.microsoft.com/office/drawing/2014/main" id="{908148F8-01CB-7D42-3800-8C8042A76008}"/>
                  </a:ext>
                </a:extLst>
              </p:cNvPr>
              <p:cNvSpPr txBox="1"/>
              <p:nvPr/>
            </p:nvSpPr>
            <p:spPr>
              <a:xfrm>
                <a:off x="5067594" y="644188"/>
                <a:ext cx="2543510" cy="397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vi-VN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……………………………………………………………………</a:t>
                </a:r>
                <a:r>
                  <a:rPr kumimoji="0" lang="en-US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………………………</a:t>
                </a:r>
              </a:p>
            </p:txBody>
          </p:sp>
        </p:grpSp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80D0D8FB-B4D9-4C7D-664B-3E188B5EE5EC}"/>
                </a:ext>
              </a:extLst>
            </p:cNvPr>
            <p:cNvGrpSpPr/>
            <p:nvPr/>
          </p:nvGrpSpPr>
          <p:grpSpPr>
            <a:xfrm>
              <a:off x="3480192" y="1440089"/>
              <a:ext cx="1884425" cy="704796"/>
              <a:chOff x="1241608" y="2063826"/>
              <a:chExt cx="1884425" cy="704796"/>
            </a:xfrm>
          </p:grpSpPr>
          <p:pic>
            <p:nvPicPr>
              <p:cNvPr id="43" name="Hình ảnh 42">
                <a:extLst>
                  <a:ext uri="{FF2B5EF4-FFF2-40B4-BE49-F238E27FC236}">
                    <a16:creationId xmlns:a16="http://schemas.microsoft.com/office/drawing/2014/main" id="{8CFDEAF3-8D53-5A4A-5CF4-F67562B2549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4488" t="8599" r="19635" b="50000"/>
              <a:stretch/>
            </p:blipFill>
            <p:spPr>
              <a:xfrm>
                <a:off x="1241608" y="2063826"/>
                <a:ext cx="598927" cy="539007"/>
              </a:xfrm>
              <a:prstGeom prst="rect">
                <a:avLst/>
              </a:prstGeom>
            </p:spPr>
          </p:pic>
          <p:sp>
            <p:nvSpPr>
              <p:cNvPr id="44" name="Hộp Văn bản 43">
                <a:extLst>
                  <a:ext uri="{FF2B5EF4-FFF2-40B4-BE49-F238E27FC236}">
                    <a16:creationId xmlns:a16="http://schemas.microsoft.com/office/drawing/2014/main" id="{F769DB13-7BF7-15BC-7E34-978E473F15FF}"/>
                  </a:ext>
                </a:extLst>
              </p:cNvPr>
              <p:cNvSpPr txBox="1"/>
              <p:nvPr/>
            </p:nvSpPr>
            <p:spPr>
              <a:xfrm>
                <a:off x="1382039" y="2391547"/>
                <a:ext cx="1743994" cy="3770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667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85A8CE">
                        <a:lumMod val="50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Tác</a:t>
                </a:r>
                <a:r>
                  <a:rPr kumimoji="0" lang="en-US" sz="26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85A8CE">
                        <a:lumMod val="50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667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85A8CE">
                        <a:lumMod val="50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giả</a:t>
                </a:r>
                <a:endParaRPr kumimoji="0" lang="en-US" sz="2667" b="1" i="0" u="none" strike="noStrike" kern="0" cap="none" spc="0" normalizeH="0" baseline="0" noProof="0" dirty="0">
                  <a:ln>
                    <a:noFill/>
                  </a:ln>
                  <a:solidFill>
                    <a:srgbClr val="85A8CE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E9DB744-A665-4B0B-9646-2126E2803F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9739" y="454485"/>
            <a:ext cx="5492972" cy="10912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oster with cartoon characters&#10;&#10;Description automatically generated">
            <a:extLst>
              <a:ext uri="{FF2B5EF4-FFF2-40B4-BE49-F238E27FC236}">
                <a16:creationId xmlns:a16="http://schemas.microsoft.com/office/drawing/2014/main" id="{B2E52ACA-B66D-5225-A0A5-CEEACD10C06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440" y="374834"/>
            <a:ext cx="4374694" cy="618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28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6" name="Google Shape;2016;p27">
            <a:hlinkClick r:id="rId3" action="ppaction://hlinksldjump"/>
          </p:cNvPr>
          <p:cNvSpPr/>
          <p:nvPr/>
        </p:nvSpPr>
        <p:spPr>
          <a:xfrm rot="-2700000">
            <a:off x="1261048" y="856265"/>
            <a:ext cx="227971" cy="227971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17" name="Google Shape;2017;p27">
            <a:hlinkClick r:id="rId4" action="ppaction://hlinksldjump"/>
          </p:cNvPr>
          <p:cNvSpPr/>
          <p:nvPr/>
        </p:nvSpPr>
        <p:spPr>
          <a:xfrm rot="8100000">
            <a:off x="10702981" y="856265"/>
            <a:ext cx="227971" cy="227971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" name="Hình ảnh 2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8F40D780-F322-AB6D-8127-C4367C5163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9144" y="2771775"/>
            <a:ext cx="5082264" cy="3658540"/>
          </a:xfrm>
          <a:prstGeom prst="rect">
            <a:avLst/>
          </a:prstGeom>
        </p:spPr>
      </p:pic>
      <p:sp>
        <p:nvSpPr>
          <p:cNvPr id="22" name="Hình chữ nhật: Góc Tròn 21">
            <a:extLst>
              <a:ext uri="{FF2B5EF4-FFF2-40B4-BE49-F238E27FC236}">
                <a16:creationId xmlns:a16="http://schemas.microsoft.com/office/drawing/2014/main" id="{2AD3D5B9-5AEF-4D10-3785-9323BA5DBCCB}"/>
              </a:ext>
            </a:extLst>
          </p:cNvPr>
          <p:cNvSpPr/>
          <p:nvPr/>
        </p:nvSpPr>
        <p:spPr>
          <a:xfrm>
            <a:off x="4248786" y="953615"/>
            <a:ext cx="6739542" cy="2246785"/>
          </a:xfrm>
          <a:custGeom>
            <a:avLst/>
            <a:gdLst>
              <a:gd name="connsiteX0" fmla="*/ 0 w 6739542"/>
              <a:gd name="connsiteY0" fmla="*/ 536021 h 3216060"/>
              <a:gd name="connsiteX1" fmla="*/ 536021 w 6739542"/>
              <a:gd name="connsiteY1" fmla="*/ 0 h 3216060"/>
              <a:gd name="connsiteX2" fmla="*/ 6203521 w 6739542"/>
              <a:gd name="connsiteY2" fmla="*/ 0 h 3216060"/>
              <a:gd name="connsiteX3" fmla="*/ 6739542 w 6739542"/>
              <a:gd name="connsiteY3" fmla="*/ 536021 h 3216060"/>
              <a:gd name="connsiteX4" fmla="*/ 6739542 w 6739542"/>
              <a:gd name="connsiteY4" fmla="*/ 2680039 h 3216060"/>
              <a:gd name="connsiteX5" fmla="*/ 6203521 w 6739542"/>
              <a:gd name="connsiteY5" fmla="*/ 3216060 h 3216060"/>
              <a:gd name="connsiteX6" fmla="*/ 536021 w 6739542"/>
              <a:gd name="connsiteY6" fmla="*/ 3216060 h 3216060"/>
              <a:gd name="connsiteX7" fmla="*/ 0 w 6739542"/>
              <a:gd name="connsiteY7" fmla="*/ 2680039 h 3216060"/>
              <a:gd name="connsiteX8" fmla="*/ 0 w 6739542"/>
              <a:gd name="connsiteY8" fmla="*/ 536021 h 3216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542" h="3216060" fill="none" extrusionOk="0">
                <a:moveTo>
                  <a:pt x="0" y="536021"/>
                </a:moveTo>
                <a:cubicBezTo>
                  <a:pt x="14726" y="229154"/>
                  <a:pt x="261627" y="44040"/>
                  <a:pt x="536021" y="0"/>
                </a:cubicBezTo>
                <a:cubicBezTo>
                  <a:pt x="1355598" y="-106144"/>
                  <a:pt x="3507292" y="-57456"/>
                  <a:pt x="6203521" y="0"/>
                </a:cubicBezTo>
                <a:cubicBezTo>
                  <a:pt x="6523103" y="12415"/>
                  <a:pt x="6759613" y="240079"/>
                  <a:pt x="6739542" y="536021"/>
                </a:cubicBezTo>
                <a:cubicBezTo>
                  <a:pt x="6594986" y="1187906"/>
                  <a:pt x="6630861" y="1841680"/>
                  <a:pt x="6739542" y="2680039"/>
                </a:cubicBezTo>
                <a:cubicBezTo>
                  <a:pt x="6772732" y="3023156"/>
                  <a:pt x="6506671" y="3193766"/>
                  <a:pt x="6203521" y="3216060"/>
                </a:cubicBezTo>
                <a:cubicBezTo>
                  <a:pt x="5561246" y="3187063"/>
                  <a:pt x="2589238" y="3142696"/>
                  <a:pt x="536021" y="3216060"/>
                </a:cubicBezTo>
                <a:cubicBezTo>
                  <a:pt x="245979" y="3206107"/>
                  <a:pt x="9257" y="2938055"/>
                  <a:pt x="0" y="2680039"/>
                </a:cubicBezTo>
                <a:cubicBezTo>
                  <a:pt x="-124905" y="1679811"/>
                  <a:pt x="-168306" y="1442435"/>
                  <a:pt x="0" y="536021"/>
                </a:cubicBezTo>
                <a:close/>
              </a:path>
              <a:path w="6739542" h="3216060" stroke="0" extrusionOk="0">
                <a:moveTo>
                  <a:pt x="0" y="536021"/>
                </a:moveTo>
                <a:cubicBezTo>
                  <a:pt x="40677" y="226173"/>
                  <a:pt x="226104" y="34764"/>
                  <a:pt x="536021" y="0"/>
                </a:cubicBezTo>
                <a:cubicBezTo>
                  <a:pt x="2514564" y="-6525"/>
                  <a:pt x="4486110" y="152743"/>
                  <a:pt x="6203521" y="0"/>
                </a:cubicBezTo>
                <a:cubicBezTo>
                  <a:pt x="6535929" y="19037"/>
                  <a:pt x="6719898" y="268465"/>
                  <a:pt x="6739542" y="536021"/>
                </a:cubicBezTo>
                <a:cubicBezTo>
                  <a:pt x="6727520" y="1593977"/>
                  <a:pt x="6818721" y="2300715"/>
                  <a:pt x="6739542" y="2680039"/>
                </a:cubicBezTo>
                <a:cubicBezTo>
                  <a:pt x="6781026" y="2972453"/>
                  <a:pt x="6474973" y="3243847"/>
                  <a:pt x="6203521" y="3216060"/>
                </a:cubicBezTo>
                <a:cubicBezTo>
                  <a:pt x="5426800" y="3329894"/>
                  <a:pt x="1963134" y="3215414"/>
                  <a:pt x="536021" y="3216060"/>
                </a:cubicBezTo>
                <a:cubicBezTo>
                  <a:pt x="246616" y="3230455"/>
                  <a:pt x="-3135" y="2958518"/>
                  <a:pt x="0" y="2680039"/>
                </a:cubicBezTo>
                <a:cubicBezTo>
                  <a:pt x="-119259" y="1896834"/>
                  <a:pt x="-86911" y="1133089"/>
                  <a:pt x="0" y="536021"/>
                </a:cubicBezTo>
                <a:close/>
              </a:path>
            </a:pathLst>
          </a:custGeom>
          <a:solidFill>
            <a:srgbClr val="E1EAF3"/>
          </a:solidFill>
          <a:ln w="19050">
            <a:solidFill>
              <a:srgbClr val="B6CBE2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4134909596">
                  <a:custGeom>
                    <a:avLst/>
                    <a:gdLst>
                      <a:gd name="connsiteX0" fmla="*/ 0 w 6739542"/>
                      <a:gd name="connsiteY0" fmla="*/ 374472 h 2246785"/>
                      <a:gd name="connsiteX1" fmla="*/ 374472 w 6739542"/>
                      <a:gd name="connsiteY1" fmla="*/ 0 h 2246785"/>
                      <a:gd name="connsiteX2" fmla="*/ 6365070 w 6739542"/>
                      <a:gd name="connsiteY2" fmla="*/ 0 h 2246785"/>
                      <a:gd name="connsiteX3" fmla="*/ 6739542 w 6739542"/>
                      <a:gd name="connsiteY3" fmla="*/ 374472 h 2246785"/>
                      <a:gd name="connsiteX4" fmla="*/ 6739542 w 6739542"/>
                      <a:gd name="connsiteY4" fmla="*/ 1872313 h 2246785"/>
                      <a:gd name="connsiteX5" fmla="*/ 6365070 w 6739542"/>
                      <a:gd name="connsiteY5" fmla="*/ 2246785 h 2246785"/>
                      <a:gd name="connsiteX6" fmla="*/ 374472 w 6739542"/>
                      <a:gd name="connsiteY6" fmla="*/ 2246785 h 2246785"/>
                      <a:gd name="connsiteX7" fmla="*/ 0 w 6739542"/>
                      <a:gd name="connsiteY7" fmla="*/ 1872313 h 2246785"/>
                      <a:gd name="connsiteX8" fmla="*/ 0 w 6739542"/>
                      <a:gd name="connsiteY8" fmla="*/ 374472 h 2246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739542" h="2246785" fill="none" extrusionOk="0">
                        <a:moveTo>
                          <a:pt x="0" y="374472"/>
                        </a:moveTo>
                        <a:cubicBezTo>
                          <a:pt x="4506" y="164343"/>
                          <a:pt x="179092" y="23270"/>
                          <a:pt x="374472" y="0"/>
                        </a:cubicBezTo>
                        <a:cubicBezTo>
                          <a:pt x="2053265" y="-106144"/>
                          <a:pt x="3777517" y="-57456"/>
                          <a:pt x="6365070" y="0"/>
                        </a:cubicBezTo>
                        <a:cubicBezTo>
                          <a:pt x="6607548" y="18803"/>
                          <a:pt x="6779091" y="167842"/>
                          <a:pt x="6739542" y="374472"/>
                        </a:cubicBezTo>
                        <a:cubicBezTo>
                          <a:pt x="6641150" y="726926"/>
                          <a:pt x="6666510" y="1158949"/>
                          <a:pt x="6739542" y="1872313"/>
                        </a:cubicBezTo>
                        <a:cubicBezTo>
                          <a:pt x="6748772" y="2092221"/>
                          <a:pt x="6574526" y="2238509"/>
                          <a:pt x="6365070" y="2246785"/>
                        </a:cubicBezTo>
                        <a:cubicBezTo>
                          <a:pt x="4468590" y="2217788"/>
                          <a:pt x="1649877" y="2173421"/>
                          <a:pt x="374472" y="2246785"/>
                        </a:cubicBezTo>
                        <a:cubicBezTo>
                          <a:pt x="176753" y="2231681"/>
                          <a:pt x="8732" y="2043266"/>
                          <a:pt x="0" y="1872313"/>
                        </a:cubicBezTo>
                        <a:cubicBezTo>
                          <a:pt x="-9781" y="1202199"/>
                          <a:pt x="129372" y="716342"/>
                          <a:pt x="0" y="374472"/>
                        </a:cubicBezTo>
                        <a:close/>
                      </a:path>
                      <a:path w="6739542" h="2246785" stroke="0" extrusionOk="0">
                        <a:moveTo>
                          <a:pt x="0" y="374472"/>
                        </a:moveTo>
                        <a:cubicBezTo>
                          <a:pt x="35835" y="155489"/>
                          <a:pt x="155472" y="30518"/>
                          <a:pt x="374472" y="0"/>
                        </a:cubicBezTo>
                        <a:cubicBezTo>
                          <a:pt x="2968858" y="-6525"/>
                          <a:pt x="4996350" y="152743"/>
                          <a:pt x="6365070" y="0"/>
                        </a:cubicBezTo>
                        <a:cubicBezTo>
                          <a:pt x="6579379" y="3922"/>
                          <a:pt x="6725976" y="187324"/>
                          <a:pt x="6739542" y="374472"/>
                        </a:cubicBezTo>
                        <a:cubicBezTo>
                          <a:pt x="6788108" y="566627"/>
                          <a:pt x="6612995" y="1274272"/>
                          <a:pt x="6739542" y="1872313"/>
                        </a:cubicBezTo>
                        <a:cubicBezTo>
                          <a:pt x="6755314" y="2077751"/>
                          <a:pt x="6547942" y="2273848"/>
                          <a:pt x="6365070" y="2246785"/>
                        </a:cubicBezTo>
                        <a:cubicBezTo>
                          <a:pt x="5291968" y="2360619"/>
                          <a:pt x="2221612" y="2246139"/>
                          <a:pt x="374472" y="2246785"/>
                        </a:cubicBezTo>
                        <a:cubicBezTo>
                          <a:pt x="173116" y="2258636"/>
                          <a:pt x="-2598" y="2064582"/>
                          <a:pt x="0" y="1872313"/>
                        </a:cubicBezTo>
                        <a:cubicBezTo>
                          <a:pt x="2649" y="1204388"/>
                          <a:pt x="108274" y="796212"/>
                          <a:pt x="0" y="37447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3621EC-06BB-40A7-A51E-D167BFB9E007}"/>
              </a:ext>
            </a:extLst>
          </p:cNvPr>
          <p:cNvSpPr txBox="1"/>
          <p:nvPr/>
        </p:nvSpPr>
        <p:spPr>
          <a:xfrm>
            <a:off x="4658360" y="1517015"/>
            <a:ext cx="609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nl-NL" sz="3600" b="1" dirty="0">
                <a:solidFill>
                  <a:srgbClr val="000000"/>
                </a:solidFill>
                <a:ea typeface="Times New Roman" panose="02020603050405020304" pitchFamily="18" charset="0"/>
              </a:rPr>
              <a:t>Cùng đọc với bạn và trao đổi một số thông tin về con vật đó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1">
            <a:extLst>
              <a:ext uri="{FF2B5EF4-FFF2-40B4-BE49-F238E27FC236}">
                <a16:creationId xmlns:a16="http://schemas.microsoft.com/office/drawing/2014/main" id="{F8DB4BD1-A376-444D-862B-4439C3ABD7C8}"/>
              </a:ext>
            </a:extLst>
          </p:cNvPr>
          <p:cNvGrpSpPr/>
          <p:nvPr/>
        </p:nvGrpSpPr>
        <p:grpSpPr>
          <a:xfrm>
            <a:off x="941421" y="337458"/>
            <a:ext cx="6792879" cy="1571937"/>
            <a:chOff x="1075630" y="1416045"/>
            <a:chExt cx="6259479" cy="1571937"/>
          </a:xfrm>
        </p:grpSpPr>
        <p:grpSp>
          <p:nvGrpSpPr>
            <p:cNvPr id="4" name="Nhóm 25">
              <a:extLst>
                <a:ext uri="{FF2B5EF4-FFF2-40B4-BE49-F238E27FC236}">
                  <a16:creationId xmlns:a16="http://schemas.microsoft.com/office/drawing/2014/main" id="{2C76082A-C828-4962-856A-6A0EDDA1AB51}"/>
                </a:ext>
              </a:extLst>
            </p:cNvPr>
            <p:cNvGrpSpPr/>
            <p:nvPr/>
          </p:nvGrpSpPr>
          <p:grpSpPr>
            <a:xfrm>
              <a:off x="1075630" y="1416045"/>
              <a:ext cx="6211854" cy="1338002"/>
              <a:chOff x="1168334" y="1069640"/>
              <a:chExt cx="6211854" cy="1338002"/>
            </a:xfrm>
          </p:grpSpPr>
          <p:sp>
            <p:nvSpPr>
              <p:cNvPr id="6" name="Hình chữ nhật: Góc Tròn 30">
                <a:extLst>
                  <a:ext uri="{FF2B5EF4-FFF2-40B4-BE49-F238E27FC236}">
                    <a16:creationId xmlns:a16="http://schemas.microsoft.com/office/drawing/2014/main" id="{C6DA6EC4-18FA-4938-ACC8-4B31DFBE8F2C}"/>
                  </a:ext>
                </a:extLst>
              </p:cNvPr>
              <p:cNvSpPr/>
              <p:nvPr/>
            </p:nvSpPr>
            <p:spPr>
              <a:xfrm>
                <a:off x="1685641" y="1500381"/>
                <a:ext cx="5685022" cy="907261"/>
              </a:xfrm>
              <a:prstGeom prst="roundRect">
                <a:avLst/>
              </a:prstGeom>
              <a:solidFill>
                <a:srgbClr val="FD6765"/>
              </a:solidFill>
              <a:ln w="19050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7" name="Hình chữ nhật: Góc Tròn 12">
                <a:extLst>
                  <a:ext uri="{FF2B5EF4-FFF2-40B4-BE49-F238E27FC236}">
                    <a16:creationId xmlns:a16="http://schemas.microsoft.com/office/drawing/2014/main" id="{9E0CD446-6508-4E79-93EF-EC29BE134E5D}"/>
                  </a:ext>
                </a:extLst>
              </p:cNvPr>
              <p:cNvSpPr/>
              <p:nvPr/>
            </p:nvSpPr>
            <p:spPr>
              <a:xfrm>
                <a:off x="1454653" y="1392984"/>
                <a:ext cx="5925535" cy="907261"/>
              </a:xfrm>
              <a:prstGeom prst="roundRect">
                <a:avLst/>
              </a:prstGeom>
              <a:noFill/>
              <a:ln w="19050">
                <a:solidFill>
                  <a:srgbClr val="FF66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pic>
            <p:nvPicPr>
              <p:cNvPr id="8" name="Hình ảnh 13" descr="Ảnh có chứa văn bản, đồ họa véc-tơ&#10;&#10;Mô tả được tạo tự động">
                <a:extLst>
                  <a:ext uri="{FF2B5EF4-FFF2-40B4-BE49-F238E27FC236}">
                    <a16:creationId xmlns:a16="http://schemas.microsoft.com/office/drawing/2014/main" id="{F123D39E-358D-4BFA-9E4A-2ACC5715F6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22873" t="-409" r="59822" b="52913"/>
              <a:stretch/>
            </p:blipFill>
            <p:spPr>
              <a:xfrm>
                <a:off x="1168334" y="1069640"/>
                <a:ext cx="545174" cy="1058007"/>
              </a:xfrm>
              <a:prstGeom prst="rect">
                <a:avLst/>
              </a:prstGeom>
            </p:spPr>
          </p:pic>
        </p:grpSp>
        <p:sp>
          <p:nvSpPr>
            <p:cNvPr id="5" name="Google Shape;1768;p26">
              <a:extLst>
                <a:ext uri="{FF2B5EF4-FFF2-40B4-BE49-F238E27FC236}">
                  <a16:creationId xmlns:a16="http://schemas.microsoft.com/office/drawing/2014/main" id="{34FB24F5-C847-4DF5-8D92-E85BA8204C2B}"/>
                </a:ext>
              </a:extLst>
            </p:cNvPr>
            <p:cNvSpPr txBox="1">
              <a:spLocks/>
            </p:cNvSpPr>
            <p:nvPr/>
          </p:nvSpPr>
          <p:spPr>
            <a:xfrm>
              <a:off x="1787161" y="1605585"/>
              <a:ext cx="5547948" cy="13823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1pPr>
              <a:lvl2pPr marR="0" lvl="1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2pPr>
              <a:lvl3pPr marR="0" lvl="2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3pPr>
              <a:lvl4pPr marR="0" lvl="3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4pPr>
              <a:lvl5pPr marR="0" lvl="4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5pPr>
              <a:lvl6pPr marR="0" lvl="5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6pPr>
              <a:lvl7pPr marR="0" lvl="6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7pPr>
              <a:lvl8pPr marR="0" lvl="7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8pPr>
              <a:lvl9pPr marR="0" lvl="8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9pPr>
            </a:lstStyle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it-IT" sz="3300" dirty="0">
                  <a:solidFill>
                    <a:srgbClr val="002060"/>
                  </a:solidFill>
                  <a:effectLst/>
                  <a:latin typeface="+mn-lt"/>
                  <a:ea typeface="Times New Roman" panose="02020603050405020304" pitchFamily="18" charset="0"/>
                </a:rPr>
                <a:t>Văn bản đó nói về loài vật nào?</a:t>
              </a:r>
              <a:endParaRPr lang="en-US" sz="33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endParaRPr>
            </a:p>
          </p:txBody>
        </p:sp>
      </p:grpSp>
      <p:grpSp>
        <p:nvGrpSpPr>
          <p:cNvPr id="9" name="Nhóm 9">
            <a:extLst>
              <a:ext uri="{FF2B5EF4-FFF2-40B4-BE49-F238E27FC236}">
                <a16:creationId xmlns:a16="http://schemas.microsoft.com/office/drawing/2014/main" id="{8092A2D6-E296-4B01-A1F0-A652C8480168}"/>
              </a:ext>
            </a:extLst>
          </p:cNvPr>
          <p:cNvGrpSpPr/>
          <p:nvPr/>
        </p:nvGrpSpPr>
        <p:grpSpPr>
          <a:xfrm>
            <a:off x="967491" y="3623105"/>
            <a:ext cx="6385808" cy="1862955"/>
            <a:chOff x="88006" y="4309963"/>
            <a:chExt cx="6385808" cy="1862955"/>
          </a:xfrm>
        </p:grpSpPr>
        <p:grpSp>
          <p:nvGrpSpPr>
            <p:cNvPr id="10" name="Nhóm 27">
              <a:extLst>
                <a:ext uri="{FF2B5EF4-FFF2-40B4-BE49-F238E27FC236}">
                  <a16:creationId xmlns:a16="http://schemas.microsoft.com/office/drawing/2014/main" id="{5FDCFFE0-3B4A-4644-81B4-8C893280E3BE}"/>
                </a:ext>
              </a:extLst>
            </p:cNvPr>
            <p:cNvGrpSpPr/>
            <p:nvPr/>
          </p:nvGrpSpPr>
          <p:grpSpPr>
            <a:xfrm>
              <a:off x="88006" y="4309963"/>
              <a:ext cx="6300085" cy="1659837"/>
              <a:chOff x="220781" y="2915087"/>
              <a:chExt cx="6051093" cy="1659837"/>
            </a:xfrm>
          </p:grpSpPr>
          <p:sp>
            <p:nvSpPr>
              <p:cNvPr id="12" name="Hình chữ nhật: Góc Tròn 62">
                <a:extLst>
                  <a:ext uri="{FF2B5EF4-FFF2-40B4-BE49-F238E27FC236}">
                    <a16:creationId xmlns:a16="http://schemas.microsoft.com/office/drawing/2014/main" id="{4BAAE5D7-12AB-431C-8B73-B488173AD08E}"/>
                  </a:ext>
                </a:extLst>
              </p:cNvPr>
              <p:cNvSpPr/>
              <p:nvPr/>
            </p:nvSpPr>
            <p:spPr>
              <a:xfrm>
                <a:off x="537127" y="3450069"/>
                <a:ext cx="5707300" cy="1124855"/>
              </a:xfrm>
              <a:prstGeom prst="roundRect">
                <a:avLst/>
              </a:prstGeom>
              <a:solidFill>
                <a:srgbClr val="59D2FA"/>
              </a:solidFill>
              <a:ln w="19050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: Góc Tròn 22">
                <a:extLst>
                  <a:ext uri="{FF2B5EF4-FFF2-40B4-BE49-F238E27FC236}">
                    <a16:creationId xmlns:a16="http://schemas.microsoft.com/office/drawing/2014/main" id="{512F84FF-2F47-4C18-A053-A578FA78EB03}"/>
                  </a:ext>
                </a:extLst>
              </p:cNvPr>
              <p:cNvSpPr/>
              <p:nvPr/>
            </p:nvSpPr>
            <p:spPr>
              <a:xfrm>
                <a:off x="389815" y="3319793"/>
                <a:ext cx="5882059" cy="1124855"/>
              </a:xfrm>
              <a:prstGeom prst="roundRect">
                <a:avLst/>
              </a:prstGeom>
              <a:noFill/>
              <a:ln w="19050">
                <a:solidFill>
                  <a:srgbClr val="5AD3FB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pic>
            <p:nvPicPr>
              <p:cNvPr id="14" name="Hình ảnh 18" descr="Ảnh có chứa văn bản, đồ họa véc-tơ&#10;&#10;Mô tả được tạo tự động">
                <a:extLst>
                  <a:ext uri="{FF2B5EF4-FFF2-40B4-BE49-F238E27FC236}">
                    <a16:creationId xmlns:a16="http://schemas.microsoft.com/office/drawing/2014/main" id="{0A4EA457-E20F-4102-A63A-3BA8F34936B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59929" r="22623" b="50735"/>
              <a:stretch/>
            </p:blipFill>
            <p:spPr>
              <a:xfrm>
                <a:off x="220781" y="2915087"/>
                <a:ext cx="426134" cy="850769"/>
              </a:xfrm>
              <a:prstGeom prst="rect">
                <a:avLst/>
              </a:prstGeom>
            </p:spPr>
          </p:pic>
        </p:grpSp>
        <p:sp>
          <p:nvSpPr>
            <p:cNvPr id="11" name="Google Shape;1768;p26">
              <a:extLst>
                <a:ext uri="{FF2B5EF4-FFF2-40B4-BE49-F238E27FC236}">
                  <a16:creationId xmlns:a16="http://schemas.microsoft.com/office/drawing/2014/main" id="{F64FD3AB-5C6D-4149-8E38-316AE355C709}"/>
                </a:ext>
              </a:extLst>
            </p:cNvPr>
            <p:cNvSpPr txBox="1">
              <a:spLocks/>
            </p:cNvSpPr>
            <p:nvPr/>
          </p:nvSpPr>
          <p:spPr>
            <a:xfrm>
              <a:off x="444489" y="4790521"/>
              <a:ext cx="6029325" cy="13823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1pPr>
              <a:lvl2pPr marR="0" lvl="1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2pPr>
              <a:lvl3pPr marR="0" lvl="2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3pPr>
              <a:lvl4pPr marR="0" lvl="3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4pPr>
              <a:lvl5pPr marR="0" lvl="4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5pPr>
              <a:lvl6pPr marR="0" lvl="5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6pPr>
              <a:lvl7pPr marR="0" lvl="6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7pPr>
              <a:lvl8pPr marR="0" lvl="7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8pPr>
              <a:lvl9pPr marR="0" lvl="8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5A8CE"/>
                </a:buClr>
                <a:buSzPts val="2800"/>
                <a:buFont typeface="Jua"/>
                <a:buNone/>
                <a:tabLst/>
                <a:defRPr/>
              </a:pPr>
              <a:r>
                <a:rPr lang="it-IT" sz="3300" dirty="0">
                  <a:solidFill>
                    <a:srgbClr val="002060"/>
                  </a:solidFill>
                  <a:effectLst/>
                  <a:latin typeface="+mn-lt"/>
                  <a:ea typeface="Times New Roman" panose="02020603050405020304" pitchFamily="18" charset="0"/>
                </a:rPr>
                <a:t>Đặc điểm nào ở loài vậy đó khiến con nhớ nhất? </a:t>
              </a:r>
              <a:endParaRPr kumimoji="0" lang="pt-BR" sz="3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sym typeface="Jua"/>
              </a:endParaRPr>
            </a:p>
          </p:txBody>
        </p:sp>
      </p:grpSp>
      <p:grpSp>
        <p:nvGrpSpPr>
          <p:cNvPr id="16" name="Nhóm 2">
            <a:extLst>
              <a:ext uri="{FF2B5EF4-FFF2-40B4-BE49-F238E27FC236}">
                <a16:creationId xmlns:a16="http://schemas.microsoft.com/office/drawing/2014/main" id="{5AA8FE64-49EE-445D-8FBE-294BDA2DA0B8}"/>
              </a:ext>
            </a:extLst>
          </p:cNvPr>
          <p:cNvGrpSpPr/>
          <p:nvPr/>
        </p:nvGrpSpPr>
        <p:grpSpPr>
          <a:xfrm>
            <a:off x="927665" y="1768999"/>
            <a:ext cx="6254185" cy="1834728"/>
            <a:chOff x="833163" y="2810662"/>
            <a:chExt cx="6254185" cy="1789479"/>
          </a:xfrm>
        </p:grpSpPr>
        <p:grpSp>
          <p:nvGrpSpPr>
            <p:cNvPr id="37" name="Nhóm 26">
              <a:extLst>
                <a:ext uri="{FF2B5EF4-FFF2-40B4-BE49-F238E27FC236}">
                  <a16:creationId xmlns:a16="http://schemas.microsoft.com/office/drawing/2014/main" id="{0D37B8E4-DECD-483C-BE71-4DE12F7274B5}"/>
                </a:ext>
              </a:extLst>
            </p:cNvPr>
            <p:cNvGrpSpPr/>
            <p:nvPr/>
          </p:nvGrpSpPr>
          <p:grpSpPr>
            <a:xfrm flipH="1">
              <a:off x="833163" y="2810662"/>
              <a:ext cx="6244660" cy="1730541"/>
              <a:chOff x="1979937" y="929747"/>
              <a:chExt cx="5700869" cy="1730541"/>
            </a:xfrm>
          </p:grpSpPr>
          <p:sp>
            <p:nvSpPr>
              <p:cNvPr id="39" name="Hình chữ nhật: Góc Tròn 31">
                <a:extLst>
                  <a:ext uri="{FF2B5EF4-FFF2-40B4-BE49-F238E27FC236}">
                    <a16:creationId xmlns:a16="http://schemas.microsoft.com/office/drawing/2014/main" id="{BC09EFF0-F0C0-475C-A780-470855D0DB13}"/>
                  </a:ext>
                </a:extLst>
              </p:cNvPr>
              <p:cNvSpPr/>
              <p:nvPr/>
            </p:nvSpPr>
            <p:spPr>
              <a:xfrm>
                <a:off x="1988632" y="1447274"/>
                <a:ext cx="5442640" cy="1213014"/>
              </a:xfrm>
              <a:prstGeom prst="roundRect">
                <a:avLst/>
              </a:prstGeom>
              <a:solidFill>
                <a:srgbClr val="FFD661"/>
              </a:solidFill>
              <a:ln w="19050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0" name="Hình chữ nhật: Góc Tròn 21">
                <a:extLst>
                  <a:ext uri="{FF2B5EF4-FFF2-40B4-BE49-F238E27FC236}">
                    <a16:creationId xmlns:a16="http://schemas.microsoft.com/office/drawing/2014/main" id="{CA55B384-D8D9-4994-AD34-77D5892515CC}"/>
                  </a:ext>
                </a:extLst>
              </p:cNvPr>
              <p:cNvSpPr/>
              <p:nvPr/>
            </p:nvSpPr>
            <p:spPr>
              <a:xfrm>
                <a:off x="1979937" y="1316901"/>
                <a:ext cx="5646784" cy="1278356"/>
              </a:xfrm>
              <a:prstGeom prst="roundRect">
                <a:avLst/>
              </a:prstGeom>
              <a:noFill/>
              <a:ln w="19050">
                <a:solidFill>
                  <a:srgbClr val="FFD962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pic>
            <p:nvPicPr>
              <p:cNvPr id="41" name="Hình ảnh 19" descr="Ảnh có chứa văn bản, đồ họa véc-tơ&#10;&#10;Mô tả được tạo tự động">
                <a:extLst>
                  <a:ext uri="{FF2B5EF4-FFF2-40B4-BE49-F238E27FC236}">
                    <a16:creationId xmlns:a16="http://schemas.microsoft.com/office/drawing/2014/main" id="{E4DB52E7-2993-4C2F-B678-4683E0FBF3F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41319" t="4844" r="40995" b="54324"/>
              <a:stretch/>
            </p:blipFill>
            <p:spPr>
              <a:xfrm flipH="1">
                <a:off x="7181732" y="929747"/>
                <a:ext cx="499074" cy="814710"/>
              </a:xfrm>
              <a:prstGeom prst="rect">
                <a:avLst/>
              </a:prstGeom>
            </p:spPr>
          </p:pic>
        </p:grpSp>
        <p:sp>
          <p:nvSpPr>
            <p:cNvPr id="38" name="Google Shape;1768;p26">
              <a:extLst>
                <a:ext uri="{FF2B5EF4-FFF2-40B4-BE49-F238E27FC236}">
                  <a16:creationId xmlns:a16="http://schemas.microsoft.com/office/drawing/2014/main" id="{0B668090-DE52-4D20-A9B7-592484DE8C59}"/>
                </a:ext>
              </a:extLst>
            </p:cNvPr>
            <p:cNvSpPr txBox="1">
              <a:spLocks/>
            </p:cNvSpPr>
            <p:nvPr/>
          </p:nvSpPr>
          <p:spPr>
            <a:xfrm>
              <a:off x="1462136" y="3217744"/>
              <a:ext cx="5625212" cy="13823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1pPr>
              <a:lvl2pPr marR="0" lvl="1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2pPr>
              <a:lvl3pPr marR="0" lvl="2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3pPr>
              <a:lvl4pPr marR="0" lvl="3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4pPr>
              <a:lvl5pPr marR="0" lvl="4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5pPr>
              <a:lvl6pPr marR="0" lvl="5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6pPr>
              <a:lvl7pPr marR="0" lvl="6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7pPr>
              <a:lvl8pPr marR="0" lvl="7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8pPr>
              <a:lvl9pPr marR="0" lvl="8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5A8CE"/>
                </a:buClr>
                <a:buSzPts val="2800"/>
                <a:buFont typeface="Jua"/>
                <a:buNone/>
                <a:tabLst/>
                <a:defRPr/>
              </a:pPr>
              <a:r>
                <a:rPr lang="it-IT" sz="3300" dirty="0">
                  <a:solidFill>
                    <a:srgbClr val="002060"/>
                  </a:solidFill>
                  <a:effectLst/>
                  <a:latin typeface="+mn-lt"/>
                  <a:ea typeface="Times New Roman" panose="02020603050405020304" pitchFamily="18" charset="0"/>
                </a:rPr>
                <a:t>Loài vật đó ăn gì? </a:t>
              </a:r>
              <a:endParaRPr kumimoji="0" lang="pt-BR" sz="3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sym typeface="Jua"/>
              </a:endParaRPr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D99EB616-A3F5-4DC1-B042-ECCD2FA30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8757" y="461962"/>
            <a:ext cx="3638843" cy="158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58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ox, container&#10;&#10;Description automatically generated">
            <a:extLst>
              <a:ext uri="{FF2B5EF4-FFF2-40B4-BE49-F238E27FC236}">
                <a16:creationId xmlns:a16="http://schemas.microsoft.com/office/drawing/2014/main" id="{E2C4FB9E-1E70-FC36-C241-F4F49FEFB4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9" y="108627"/>
            <a:ext cx="12002861" cy="664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90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80002BDE-C72A-0BB9-01D5-FFAFBCDBB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2"/>
            <a:ext cx="12192000" cy="6774195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8AF0C8A9-B097-FB39-C18D-06FD2B68A1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629" b="95688" l="9212" r="89987">
                        <a14:foregroundMark x1="28972" y1="7794" x2="38051" y2="21891"/>
                        <a14:foregroundMark x1="41255" y1="87894" x2="44326" y2="89055"/>
                        <a14:foregroundMark x1="50601" y1="89718" x2="57143" y2="89386"/>
                        <a14:foregroundMark x1="69693" y1="87231" x2="66756" y2="93698"/>
                        <a14:foregroundMark x1="26836" y1="94859" x2="29372" y2="94030"/>
                        <a14:foregroundMark x1="71429" y1="95854" x2="74499" y2="94030"/>
                        <a14:foregroundMark x1="9212" y1="25207" x2="10147" y2="25373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19314" y="3605010"/>
            <a:ext cx="3756664" cy="3024390"/>
          </a:xfrm>
          <a:prstGeom prst="rect">
            <a:avLst/>
          </a:prstGeom>
        </p:spPr>
      </p:pic>
      <p:pic>
        <p:nvPicPr>
          <p:cNvPr id="4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8E522D34-EC17-B60F-1765-B6214F76A5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79" b="95893" l="7023" r="89924">
                        <a14:foregroundMark x1="10382" y1="8036" x2="20305" y2="7500"/>
                        <a14:foregroundMark x1="20305" y1="7500" x2="20305" y2="7500"/>
                        <a14:foregroundMark x1="10382" y1="27321" x2="7023" y2="49821"/>
                        <a14:foregroundMark x1="7023" y1="49821" x2="10687" y2="57143"/>
                        <a14:foregroundMark x1="13282" y1="91429" x2="21069" y2="90536"/>
                        <a14:foregroundMark x1="21069" y1="90536" x2="21069" y2="90536"/>
                        <a14:foregroundMark x1="34809" y1="87321" x2="34046" y2="95536"/>
                        <a14:foregroundMark x1="33282" y1="95893" x2="35420" y2="94821"/>
                        <a14:foregroundMark x1="13282" y1="2679" x2="17557" y2="39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0" y="848133"/>
            <a:ext cx="1898248" cy="1602441"/>
          </a:xfrm>
          <a:prstGeom prst="rect">
            <a:avLst/>
          </a:prstGeom>
        </p:spPr>
      </p:pic>
      <p:pic>
        <p:nvPicPr>
          <p:cNvPr id="7" name="Picture 6">
            <a:hlinkClick r:id="rId10" action="ppaction://hlinksldjump"/>
            <a:extLst>
              <a:ext uri="{FF2B5EF4-FFF2-40B4-BE49-F238E27FC236}">
                <a16:creationId xmlns:a16="http://schemas.microsoft.com/office/drawing/2014/main" id="{13924CA4-74D1-3E3E-756F-269F30D8C8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434" b="96541" l="9109" r="89922">
                        <a14:foregroundMark x1="58721" y1="86478" x2="59884" y2="94969"/>
                        <a14:foregroundMark x1="85853" y1="10692" x2="90310" y2="12579"/>
                        <a14:foregroundMark x1="12209" y1="91195" x2="14729" y2="96855"/>
                        <a14:foregroundMark x1="9109" y1="20440" x2="11434" y2="38994"/>
                        <a14:foregroundMark x1="11434" y1="38994" x2="10078" y2="73585"/>
                        <a14:foregroundMark x1="80620" y1="12579" x2="89341" y2="31132"/>
                        <a14:foregroundMark x1="89341" y1="31132" x2="89341" y2="393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8456" y="3851707"/>
            <a:ext cx="4507200" cy="2777693"/>
          </a:xfrm>
          <a:prstGeom prst="rect">
            <a:avLst/>
          </a:prstGeom>
        </p:spPr>
      </p:pic>
      <p:pic>
        <p:nvPicPr>
          <p:cNvPr id="2" name="Picture 2" descr="D:\acer\配图\8ff02d20754c5ff1a50fb722d6517668.png">
            <a:hlinkClick r:id="rId13" action="ppaction://hlinksldjump"/>
            <a:extLst>
              <a:ext uri="{FF2B5EF4-FFF2-40B4-BE49-F238E27FC236}">
                <a16:creationId xmlns:a16="http://schemas.microsoft.com/office/drawing/2014/main" id="{49960279-8A98-2577-1B57-D990D0E07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1866" y="228600"/>
            <a:ext cx="2239426" cy="93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219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80002BDE-C72A-0BB9-01D5-FFAFBCDBBB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5" y="191548"/>
            <a:ext cx="12272237" cy="6818777"/>
          </a:xfrm>
          <a:prstGeom prst="rect">
            <a:avLst/>
          </a:prstGeom>
        </p:spPr>
      </p:pic>
      <p:sp>
        <p:nvSpPr>
          <p:cNvPr id="51" name="Speech Bubble: Rectangle with Corners Rounded 50">
            <a:extLst>
              <a:ext uri="{FF2B5EF4-FFF2-40B4-BE49-F238E27FC236}">
                <a16:creationId xmlns:a16="http://schemas.microsoft.com/office/drawing/2014/main" id="{FE12AB2C-EA9E-BB8F-BF02-E3A1CB8AD574}"/>
              </a:ext>
            </a:extLst>
          </p:cNvPr>
          <p:cNvSpPr/>
          <p:nvPr/>
        </p:nvSpPr>
        <p:spPr>
          <a:xfrm>
            <a:off x="579973" y="520663"/>
            <a:ext cx="10171558" cy="1644150"/>
          </a:xfrm>
          <a:prstGeom prst="wedgeRoundRectCallout">
            <a:avLst>
              <a:gd name="adj1" fmla="val -38092"/>
              <a:gd name="adj2" fmla="val 79148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0168B5"/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4E063891-9033-90A5-D785-DC51657BC92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118" y="4640320"/>
            <a:ext cx="5758350" cy="169015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331B76D7-80E7-F7D7-0041-B5BB5A7C412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96" y="2844662"/>
            <a:ext cx="5879799" cy="151439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5AFD2C3F-88DA-575A-18EB-14A44062250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213" y="2886596"/>
            <a:ext cx="5692255" cy="1472462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F234F6DD-9216-8285-C50A-29BF7C996CD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23" y="4686326"/>
            <a:ext cx="5961272" cy="1644150"/>
          </a:xfrm>
          <a:prstGeom prst="rect">
            <a:avLst/>
          </a:prstGeom>
        </p:spPr>
      </p:pic>
      <p:pic>
        <p:nvPicPr>
          <p:cNvPr id="56" name="Picture 55">
            <a:hlinkClick r:id="rId13" action="ppaction://hlinksldjump"/>
            <a:extLst>
              <a:ext uri="{FF2B5EF4-FFF2-40B4-BE49-F238E27FC236}">
                <a16:creationId xmlns:a16="http://schemas.microsoft.com/office/drawing/2014/main" id="{77FA419C-7DFD-9AFF-49B9-C77D00C9CAF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05865" y="6375425"/>
            <a:ext cx="632021" cy="632021"/>
          </a:xfrm>
          <a:prstGeom prst="rect">
            <a:avLst/>
          </a:prstGeom>
        </p:spPr>
      </p:pic>
      <p:pic>
        <p:nvPicPr>
          <p:cNvPr id="57" name="AmthanhThua">
            <a:hlinkClick r:id="" action="ppaction://media"/>
            <a:extLst>
              <a:ext uri="{FF2B5EF4-FFF2-40B4-BE49-F238E27FC236}">
                <a16:creationId xmlns:a16="http://schemas.microsoft.com/office/drawing/2014/main" id="{40574089-2938-637F-457F-3F0D11C608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41134" y="3444640"/>
            <a:ext cx="490570" cy="490570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940C4F11-10FB-BA89-D082-C96AD532EAE7}"/>
              </a:ext>
            </a:extLst>
          </p:cNvPr>
          <p:cNvSpPr txBox="1"/>
          <p:nvPr/>
        </p:nvSpPr>
        <p:spPr>
          <a:xfrm>
            <a:off x="-1855587" y="1073715"/>
            <a:ext cx="15606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Âm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thanh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khi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chọn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Đúng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0302520-A0D5-3CCB-E352-92BC44F9D00D}"/>
              </a:ext>
            </a:extLst>
          </p:cNvPr>
          <p:cNvSpPr txBox="1"/>
          <p:nvPr/>
        </p:nvSpPr>
        <p:spPr>
          <a:xfrm>
            <a:off x="-3106254" y="3499901"/>
            <a:ext cx="133473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Âm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thanh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khi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chọn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Sai</a:t>
            </a:r>
          </a:p>
        </p:txBody>
      </p:sp>
      <p:pic>
        <p:nvPicPr>
          <p:cNvPr id="60" name="59c3c5f047238">
            <a:hlinkClick r:id="" action="ppaction://media"/>
            <a:extLst>
              <a:ext uri="{FF2B5EF4-FFF2-40B4-BE49-F238E27FC236}">
                <a16:creationId xmlns:a16="http://schemas.microsoft.com/office/drawing/2014/main" id="{3F9B239F-EFB9-0ADD-A0A0-74A4EEB5C14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41134" y="385367"/>
            <a:ext cx="490570" cy="490570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E9704F42-3F32-CD05-FE47-428D0F176BF4}"/>
              </a:ext>
            </a:extLst>
          </p:cNvPr>
          <p:cNvSpPr/>
          <p:nvPr/>
        </p:nvSpPr>
        <p:spPr>
          <a:xfrm>
            <a:off x="1369394" y="3360146"/>
            <a:ext cx="472660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191919">
                      <a:alpha val="40000"/>
                    </a:srgbClr>
                  </a:outerShdw>
                </a:effectLst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lông</a:t>
            </a:r>
            <a:r>
              <a:rPr kumimoji="0" lang="en-US" sz="3600" b="0" i="0" u="none" strike="noStrike" kern="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191919">
                      <a:alpha val="40000"/>
                    </a:srgbClr>
                  </a:outerShdw>
                </a:effectLst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, </a:t>
            </a:r>
            <a:r>
              <a:rPr kumimoji="0" lang="en-US" sz="3600" b="0" i="0" u="none" strike="noStrike" kern="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191919">
                      <a:alpha val="40000"/>
                    </a:srgbClr>
                  </a:outerShdw>
                </a:effectLst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đuôi</a:t>
            </a:r>
            <a:r>
              <a:rPr kumimoji="0" lang="en-US" sz="3600" b="0" i="0" u="none" strike="noStrike" kern="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191919">
                      <a:alpha val="40000"/>
                    </a:srgbClr>
                  </a:outerShdw>
                </a:effectLst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, </a:t>
            </a:r>
            <a:r>
              <a:rPr kumimoji="0" lang="en-US" sz="3600" b="0" i="0" u="none" strike="noStrike" kern="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191919">
                      <a:alpha val="40000"/>
                    </a:srgbClr>
                  </a:outerShdw>
                </a:effectLst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chân</a:t>
            </a:r>
            <a:r>
              <a:rPr kumimoji="0" lang="en-US" sz="3600" b="0" i="0" u="none" strike="noStrike" kern="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191919">
                      <a:alpha val="40000"/>
                    </a:srgbClr>
                  </a:outerShdw>
                </a:effectLst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, </a:t>
            </a:r>
            <a:r>
              <a:rPr kumimoji="0" lang="en-US" sz="3600" b="0" i="0" u="none" strike="noStrike" kern="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191919">
                      <a:alpha val="40000"/>
                    </a:srgbClr>
                  </a:outerShdw>
                </a:effectLst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đầu</a:t>
            </a:r>
            <a:r>
              <a:rPr kumimoji="0" lang="en-US" sz="3600" b="0" i="0" u="none" strike="noStrike" kern="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191919">
                      <a:alpha val="40000"/>
                    </a:srgbClr>
                  </a:outerShdw>
                </a:effectLst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 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DC91665-C627-44E2-9A6B-843DC0E8CF9B}"/>
              </a:ext>
            </a:extLst>
          </p:cNvPr>
          <p:cNvSpPr/>
          <p:nvPr/>
        </p:nvSpPr>
        <p:spPr>
          <a:xfrm>
            <a:off x="892285" y="5162232"/>
            <a:ext cx="541671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191919">
                      <a:alpha val="40000"/>
                    </a:srgbClr>
                  </a:outerShdw>
                </a:effectLst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cổ</a:t>
            </a:r>
            <a:r>
              <a:rPr kumimoji="0" lang="en-US" sz="3600" b="0" i="0" u="none" strike="noStrike" kern="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191919">
                      <a:alpha val="40000"/>
                    </a:srgbClr>
                  </a:outerShdw>
                </a:effectLst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, </a:t>
            </a:r>
            <a:r>
              <a:rPr kumimoji="0" lang="en-US" sz="3600" b="0" i="0" u="none" strike="noStrike" kern="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191919">
                      <a:alpha val="40000"/>
                    </a:srgbClr>
                  </a:outerShdw>
                </a:effectLst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lông</a:t>
            </a:r>
            <a:r>
              <a:rPr kumimoji="0" lang="en-US" sz="3600" b="0" i="0" u="none" strike="noStrike" kern="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191919">
                      <a:alpha val="40000"/>
                    </a:srgbClr>
                  </a:outerShdw>
                </a:effectLst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, </a:t>
            </a:r>
            <a:r>
              <a:rPr kumimoji="0" lang="en-US" sz="3600" b="0" i="0" u="none" strike="noStrike" kern="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191919">
                      <a:alpha val="40000"/>
                    </a:srgbClr>
                  </a:outerShdw>
                </a:effectLst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chân</a:t>
            </a:r>
            <a:r>
              <a:rPr kumimoji="0" lang="en-US" sz="3600" b="0" i="0" u="none" strike="noStrike" kern="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191919">
                      <a:alpha val="40000"/>
                    </a:srgbClr>
                  </a:outerShdw>
                </a:effectLst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, </a:t>
            </a:r>
            <a:r>
              <a:rPr kumimoji="0" lang="en-US" sz="3600" b="0" i="0" u="none" strike="noStrike" kern="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191919">
                      <a:alpha val="40000"/>
                    </a:srgbClr>
                  </a:outerShdw>
                </a:effectLst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mèo</a:t>
            </a:r>
            <a:endParaRPr kumimoji="0" lang="en-US" sz="3600" b="0" i="0" u="none" strike="noStrike" kern="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191919">
                    <a:alpha val="40000"/>
                  </a:srgbClr>
                </a:outerShdw>
              </a:effectLst>
              <a:uLnTx/>
              <a:uFillTx/>
              <a:latin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3EBF76F4-4EE8-6607-4855-3287548989B1}"/>
              </a:ext>
            </a:extLst>
          </p:cNvPr>
          <p:cNvSpPr/>
          <p:nvPr/>
        </p:nvSpPr>
        <p:spPr>
          <a:xfrm>
            <a:off x="7504890" y="3176735"/>
            <a:ext cx="40357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191919">
                      <a:alpha val="40000"/>
                    </a:srgbClr>
                  </a:outerShdw>
                </a:effectLst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tai, </a:t>
            </a:r>
            <a:r>
              <a:rPr kumimoji="0" lang="en-US" sz="3600" b="0" i="0" u="none" strike="noStrike" kern="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191919">
                      <a:alpha val="40000"/>
                    </a:srgbClr>
                  </a:outerShdw>
                </a:effectLst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răng</a:t>
            </a:r>
            <a:r>
              <a:rPr kumimoji="0" lang="en-US" sz="3600" b="0" i="0" u="none" strike="noStrike" kern="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191919">
                      <a:alpha val="40000"/>
                    </a:srgbClr>
                  </a:outerShdw>
                </a:effectLst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, </a:t>
            </a:r>
            <a:r>
              <a:rPr kumimoji="0" lang="en-US" sz="3600" b="0" i="0" u="none" strike="noStrike" kern="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191919">
                      <a:alpha val="40000"/>
                    </a:srgbClr>
                  </a:outerShdw>
                </a:effectLst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khỉ</a:t>
            </a:r>
            <a:r>
              <a:rPr kumimoji="0" lang="en-US" sz="3600" b="0" i="0" u="none" strike="noStrike" kern="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191919">
                      <a:alpha val="40000"/>
                    </a:srgbClr>
                  </a:outerShdw>
                </a:effectLst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, </a:t>
            </a:r>
            <a:r>
              <a:rPr kumimoji="0" lang="en-US" sz="3600" b="0" i="0" u="none" strike="noStrike" kern="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191919">
                      <a:alpha val="40000"/>
                    </a:srgbClr>
                  </a:outerShdw>
                </a:effectLst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thân</a:t>
            </a:r>
            <a:endParaRPr kumimoji="0" lang="en-US" sz="3600" b="0" i="0" u="none" strike="noStrike" kern="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191919">
                    <a:alpha val="40000"/>
                  </a:srgbClr>
                </a:outerShdw>
              </a:effectLst>
              <a:uLnTx/>
              <a:uFillTx/>
              <a:latin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13440EE3-F5CD-778B-09DC-D2F7ACF81310}"/>
              </a:ext>
            </a:extLst>
          </p:cNvPr>
          <p:cNvSpPr/>
          <p:nvPr/>
        </p:nvSpPr>
        <p:spPr>
          <a:xfrm>
            <a:off x="7793387" y="5057882"/>
            <a:ext cx="412848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191919">
                      <a:alpha val="40000"/>
                    </a:srgbClr>
                  </a:outerShdw>
                </a:effectLst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cá, trâu, gà, mèo</a:t>
            </a:r>
            <a:endParaRPr kumimoji="0" lang="en-US" sz="3600" b="0" i="0" u="none" strike="noStrike" kern="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191919">
                    <a:alpha val="40000"/>
                  </a:srgbClr>
                </a:outerShdw>
              </a:effectLst>
              <a:uLnTx/>
              <a:uFillTx/>
              <a:latin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65" name="AmthanhThua">
            <a:hlinkClick r:id="" action="ppaction://media"/>
            <a:extLst>
              <a:ext uri="{FF2B5EF4-FFF2-40B4-BE49-F238E27FC236}">
                <a16:creationId xmlns:a16="http://schemas.microsoft.com/office/drawing/2014/main" id="{7BB2C7B2-BF75-3B15-4E69-DFAC21E896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48612" y="4068559"/>
            <a:ext cx="490570" cy="490570"/>
          </a:xfrm>
          <a:prstGeom prst="rect">
            <a:avLst/>
          </a:prstGeom>
        </p:spPr>
      </p:pic>
      <p:pic>
        <p:nvPicPr>
          <p:cNvPr id="66" name="AmthanhThua">
            <a:hlinkClick r:id="" action="ppaction://media"/>
            <a:extLst>
              <a:ext uri="{FF2B5EF4-FFF2-40B4-BE49-F238E27FC236}">
                <a16:creationId xmlns:a16="http://schemas.microsoft.com/office/drawing/2014/main" id="{D4E30772-5656-413C-CEC6-024090EB0C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34057" y="4692432"/>
            <a:ext cx="490570" cy="490570"/>
          </a:xfrm>
          <a:prstGeom prst="rect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B5EF1D73-5C5C-EB72-E262-0BD4E92D7A37}"/>
              </a:ext>
            </a:extLst>
          </p:cNvPr>
          <p:cNvSpPr/>
          <p:nvPr/>
        </p:nvSpPr>
        <p:spPr>
          <a:xfrm>
            <a:off x="808007" y="711363"/>
            <a:ext cx="971549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 w="10160">
                  <a:solidFill>
                    <a:srgbClr val="7DE3D6"/>
                  </a:solidFill>
                  <a:prstDash val="solid"/>
                </a:ln>
                <a:solidFill>
                  <a:srgbClr val="0168B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Dòng nào gồm các từ chỉ bộ phận con vật?</a:t>
            </a:r>
            <a:endParaRPr kumimoji="0" lang="en-US" sz="3600" b="1" i="0" u="none" strike="noStrike" kern="0" cap="none" spc="0" normalizeH="0" baseline="0" noProof="0" dirty="0">
              <a:ln w="10160">
                <a:solidFill>
                  <a:srgbClr val="7DE3D6"/>
                </a:solidFill>
                <a:prstDash val="solid"/>
              </a:ln>
              <a:solidFill>
                <a:srgbClr val="0168B5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9B093152-623B-C7B2-8CB3-53406103DE9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221" y="2616781"/>
            <a:ext cx="1039944" cy="74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95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576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4995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4995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4995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</p:childTnLst>
        </p:cTn>
      </p:par>
    </p:tnLst>
    <p:bldLst>
      <p:bldP spid="51" grpId="0" animBg="1"/>
      <p:bldP spid="61" grpId="0"/>
      <p:bldP spid="62" grpId="0"/>
      <p:bldP spid="62" grpId="1"/>
      <p:bldP spid="63" grpId="0"/>
      <p:bldP spid="63" grpId="1"/>
      <p:bldP spid="64" grpId="0"/>
      <p:bldP spid="64" grpId="1"/>
      <p:bldP spid="6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EE933A-9A66-3273-7997-1807D3E71C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0314"/>
            <a:ext cx="12192000" cy="6777371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BBD4CCAE-9BC3-B9C7-72DF-606440451E8C}"/>
              </a:ext>
            </a:extLst>
          </p:cNvPr>
          <p:cNvSpPr/>
          <p:nvPr/>
        </p:nvSpPr>
        <p:spPr>
          <a:xfrm>
            <a:off x="188639" y="313544"/>
            <a:ext cx="9984853" cy="1895301"/>
          </a:xfrm>
          <a:prstGeom prst="wedgeRoundRectCallout">
            <a:avLst>
              <a:gd name="adj1" fmla="val -37242"/>
              <a:gd name="adj2" fmla="val 78002"/>
              <a:gd name="adj3" fmla="val 16667"/>
            </a:avLst>
          </a:prstGeom>
          <a:ln w="57150">
            <a:solidFill>
              <a:srgbClr val="0168B5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7BA057-7405-96AE-71F1-B56DE3C18745}"/>
              </a:ext>
            </a:extLst>
          </p:cNvPr>
          <p:cNvSpPr/>
          <p:nvPr/>
        </p:nvSpPr>
        <p:spPr>
          <a:xfrm>
            <a:off x="106922" y="714902"/>
            <a:ext cx="998485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0168B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/>
                <a:cs typeface="+mn-cs"/>
              </a:rPr>
              <a:t>Từ ngữ nào chỉ đặc điểm của con mèo?</a:t>
            </a:r>
            <a:endParaRPr kumimoji="0" lang="en-US" sz="4000" b="1" i="0" u="none" strike="noStrike" kern="1200" cap="none" spc="0" normalizeH="0" baseline="0" noProof="0" dirty="0">
              <a:ln w="10160">
                <a:solidFill>
                  <a:srgbClr val="5B9BD5"/>
                </a:solidFill>
                <a:prstDash val="solid"/>
              </a:ln>
              <a:solidFill>
                <a:srgbClr val="0168B5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rial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3655B5-86B8-8631-DC11-989ACE4242D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033" y="4858797"/>
            <a:ext cx="5541228" cy="14971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4204CB-6DD6-0C9A-0758-9B12A7B951D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4" y="2964155"/>
            <a:ext cx="5535031" cy="14774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CAE92B-FEF3-123D-B14A-653F0BF9DA2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765" y="2912619"/>
            <a:ext cx="5535033" cy="15290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FB56DD-96B7-3480-67F8-12FFDBC23B7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67" y="4835310"/>
            <a:ext cx="5541228" cy="1663305"/>
          </a:xfrm>
          <a:prstGeom prst="rect">
            <a:avLst/>
          </a:prstGeom>
        </p:spPr>
      </p:pic>
      <p:pic>
        <p:nvPicPr>
          <p:cNvPr id="10" name="AmthanhThua">
            <a:hlinkClick r:id="" action="ppaction://media"/>
            <a:extLst>
              <a:ext uri="{FF2B5EF4-FFF2-40B4-BE49-F238E27FC236}">
                <a16:creationId xmlns:a16="http://schemas.microsoft.com/office/drawing/2014/main" id="{67EF489B-82CD-36BC-EF67-D1B77A4D95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75828" y="3470284"/>
            <a:ext cx="815889" cy="7305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B76C52F-9089-FA43-20C3-732BE131B5A0}"/>
              </a:ext>
            </a:extLst>
          </p:cNvPr>
          <p:cNvSpPr txBox="1"/>
          <p:nvPr/>
        </p:nvSpPr>
        <p:spPr>
          <a:xfrm>
            <a:off x="-1790280" y="1099359"/>
            <a:ext cx="15287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875E40-F11F-A340-A291-9099A03A05E7}"/>
              </a:ext>
            </a:extLst>
          </p:cNvPr>
          <p:cNvSpPr txBox="1"/>
          <p:nvPr/>
        </p:nvSpPr>
        <p:spPr>
          <a:xfrm>
            <a:off x="-1675922" y="2687443"/>
            <a:ext cx="13074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Sai</a:t>
            </a:r>
          </a:p>
        </p:txBody>
      </p:sp>
      <p:pic>
        <p:nvPicPr>
          <p:cNvPr id="13" name="59c3c5f047238">
            <a:hlinkClick r:id="" action="ppaction://media"/>
            <a:extLst>
              <a:ext uri="{FF2B5EF4-FFF2-40B4-BE49-F238E27FC236}">
                <a16:creationId xmlns:a16="http://schemas.microsoft.com/office/drawing/2014/main" id="{A35C7E64-99A5-DBC8-C4C4-0F65A91A0B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75828" y="411011"/>
            <a:ext cx="815889" cy="73057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23C7819-F367-11DA-BC52-34752100C8AE}"/>
              </a:ext>
            </a:extLst>
          </p:cNvPr>
          <p:cNvSpPr/>
          <p:nvPr/>
        </p:nvSpPr>
        <p:spPr>
          <a:xfrm>
            <a:off x="1097393" y="3149108"/>
            <a:ext cx="403338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+mn-cs"/>
              </a:rPr>
              <a:t>cày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+mn-cs"/>
              </a:rPr>
              <a:t>ruộng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+mn-cs"/>
              </a:rPr>
              <a:t>vất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+mn-cs"/>
              </a:rPr>
              <a:t>vả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+mn-cs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+mn-cs"/>
              </a:rPr>
              <a:t>đồng</a:t>
            </a:r>
            <a:endParaRPr kumimoji="0" lang="en-US" sz="36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83F8BE1-C3BD-70A8-96EC-D1A2CC184451}"/>
              </a:ext>
            </a:extLst>
          </p:cNvPr>
          <p:cNvSpPr/>
          <p:nvPr/>
        </p:nvSpPr>
        <p:spPr>
          <a:xfrm>
            <a:off x="1941261" y="5524276"/>
            <a:ext cx="255850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+mn-cs"/>
              </a:rPr>
              <a:t>gáy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+mn-cs"/>
              </a:rPr>
              <a:t> ò ó o…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A749CDD-3FF9-FC71-D123-C1452127BEC1}"/>
              </a:ext>
            </a:extLst>
          </p:cNvPr>
          <p:cNvSpPr/>
          <p:nvPr/>
        </p:nvSpPr>
        <p:spPr>
          <a:xfrm>
            <a:off x="7385764" y="3076970"/>
            <a:ext cx="400900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+mn-cs"/>
              </a:rPr>
              <a:t>liếm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+mn-cs"/>
              </a:rPr>
              <a:t>bộ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+mn-cs"/>
              </a:rPr>
              <a:t>lông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+mn-cs"/>
              </a:rPr>
              <a:t>vàng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+mn-cs"/>
              </a:rPr>
              <a:t>mượt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+mn-cs"/>
              </a:rPr>
              <a:t>dưới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+mn-cs"/>
              </a:rPr>
              <a:t>nắng</a:t>
            </a:r>
            <a:endParaRPr kumimoji="0" lang="en-US" sz="36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89318FD-0867-999A-0D23-36FA53698B22}"/>
              </a:ext>
            </a:extLst>
          </p:cNvPr>
          <p:cNvSpPr/>
          <p:nvPr/>
        </p:nvSpPr>
        <p:spPr>
          <a:xfrm>
            <a:off x="7482489" y="5201110"/>
            <a:ext cx="359984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+mn-cs"/>
              </a:rPr>
              <a:t>hót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+mn-cs"/>
              </a:rPr>
              <a:t>véo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+mn-cs"/>
              </a:rPr>
              <a:t> von </a:t>
            </a:r>
          </a:p>
        </p:txBody>
      </p:sp>
      <p:pic>
        <p:nvPicPr>
          <p:cNvPr id="18" name="AmthanhThua">
            <a:hlinkClick r:id="" action="ppaction://media"/>
            <a:extLst>
              <a:ext uri="{FF2B5EF4-FFF2-40B4-BE49-F238E27FC236}">
                <a16:creationId xmlns:a16="http://schemas.microsoft.com/office/drawing/2014/main" id="{E14E38D8-EDBD-CDDC-AE92-A683687271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83306" y="4094203"/>
            <a:ext cx="815889" cy="730578"/>
          </a:xfrm>
          <a:prstGeom prst="rect">
            <a:avLst/>
          </a:prstGeom>
        </p:spPr>
      </p:pic>
      <p:pic>
        <p:nvPicPr>
          <p:cNvPr id="19" name="AmthanhThua">
            <a:hlinkClick r:id="" action="ppaction://media"/>
            <a:extLst>
              <a:ext uri="{FF2B5EF4-FFF2-40B4-BE49-F238E27FC236}">
                <a16:creationId xmlns:a16="http://schemas.microsoft.com/office/drawing/2014/main" id="{91A3AFBF-D327-E860-7368-AE078C6BCE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68751" y="4718076"/>
            <a:ext cx="815889" cy="730578"/>
          </a:xfrm>
          <a:prstGeom prst="rect">
            <a:avLst/>
          </a:prstGeom>
        </p:spPr>
      </p:pic>
      <p:pic>
        <p:nvPicPr>
          <p:cNvPr id="20" name="Picture 19">
            <a:hlinkClick r:id="rId14" action="ppaction://hlinksldjump"/>
            <a:extLst>
              <a:ext uri="{FF2B5EF4-FFF2-40B4-BE49-F238E27FC236}">
                <a16:creationId xmlns:a16="http://schemas.microsoft.com/office/drawing/2014/main" id="{84FC79D3-9936-8ED8-5CF2-9FDF0599FA9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77424" y="200356"/>
            <a:ext cx="1051142" cy="94123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5870B8B-E991-FEE2-BDBC-0CFB0DFC424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961" y="2436521"/>
            <a:ext cx="1487640" cy="95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3972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99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57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499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499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4" grpId="0" animBg="1"/>
      <p:bldP spid="5" grpId="0"/>
      <p:bldP spid="14" grpId="0"/>
      <p:bldP spid="14" grpId="1"/>
      <p:bldP spid="15" grpId="0"/>
      <p:bldP spid="15" grpId="1"/>
      <p:bldP spid="16" grpId="0"/>
      <p:bldP spid="17" grpId="0"/>
      <p:bldP spid="1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280A57-3EDF-20F6-F93B-A60FEDB8DE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0314"/>
            <a:ext cx="12192000" cy="6777371"/>
          </a:xfrm>
          <a:prstGeom prst="rect">
            <a:avLst/>
          </a:prstGeom>
        </p:spPr>
      </p:pic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C486775B-0B80-28CE-28EE-5054E777A94D}"/>
              </a:ext>
            </a:extLst>
          </p:cNvPr>
          <p:cNvSpPr/>
          <p:nvPr/>
        </p:nvSpPr>
        <p:spPr>
          <a:xfrm>
            <a:off x="460013" y="219731"/>
            <a:ext cx="9951084" cy="2462393"/>
          </a:xfrm>
          <a:prstGeom prst="wedgeRoundRectCallout">
            <a:avLst>
              <a:gd name="adj1" fmla="val -37242"/>
              <a:gd name="adj2" fmla="val 78002"/>
              <a:gd name="adj3" fmla="val 16667"/>
            </a:avLst>
          </a:prstGeom>
          <a:ln w="57150">
            <a:solidFill>
              <a:srgbClr val="0168B5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303819A-F3D8-F44D-95E8-968EC11DE829}"/>
              </a:ext>
            </a:extLst>
          </p:cNvPr>
          <p:cNvSpPr/>
          <p:nvPr/>
        </p:nvSpPr>
        <p:spPr>
          <a:xfrm>
            <a:off x="985435" y="371618"/>
            <a:ext cx="6760184" cy="20621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0168B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/>
                <a:cs typeface="+mn-cs"/>
              </a:rPr>
              <a:t>Đây là con gì: Dáng đi phục phịch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0168B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/>
                <a:cs typeface="+mn-cs"/>
              </a:rPr>
              <a:t>                       Rất thích mật ong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0168B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/>
                <a:cs typeface="+mn-cs"/>
              </a:rPr>
              <a:t>                       Sống ở rừng xanh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0168B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/>
                <a:cs typeface="+mn-cs"/>
              </a:rPr>
              <a:t>                        Muôn loài đều quý</a:t>
            </a:r>
            <a:endParaRPr kumimoji="0" lang="en-US" sz="3200" b="1" i="0" u="none" strike="noStrike" kern="1200" cap="none" spc="0" normalizeH="0" baseline="0" noProof="0" dirty="0">
              <a:ln w="10160">
                <a:solidFill>
                  <a:srgbClr val="5B9BD5"/>
                </a:solidFill>
                <a:prstDash val="solid"/>
              </a:ln>
              <a:solidFill>
                <a:srgbClr val="0168B5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rial"/>
              <a:cs typeface="+mn-cs"/>
            </a:endParaRPr>
          </a:p>
        </p:txBody>
      </p:sp>
      <p:pic>
        <p:nvPicPr>
          <p:cNvPr id="24" name="Picture 23">
            <a:hlinkClick r:id="rId9" action="ppaction://hlinksldjump"/>
            <a:extLst>
              <a:ext uri="{FF2B5EF4-FFF2-40B4-BE49-F238E27FC236}">
                <a16:creationId xmlns:a16="http://schemas.microsoft.com/office/drawing/2014/main" id="{2A2D16F3-2E5E-60D9-C217-44E80EC0816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75646" y="133350"/>
            <a:ext cx="627889" cy="62788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5471984-C9B3-DBCB-8FBF-9FFD751F6B8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574" y="5050098"/>
            <a:ext cx="5728032" cy="152761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7271921-1D80-1447-87EE-C305043C013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042" y="2874869"/>
            <a:ext cx="5616175" cy="167918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DA15948-5BFE-9B71-2FB5-5832550A7FF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503" y="2922095"/>
            <a:ext cx="5616174" cy="178603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018090B-2931-CB87-25BD-048CB890AC7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981" y="5116167"/>
            <a:ext cx="5964292" cy="1569660"/>
          </a:xfrm>
          <a:prstGeom prst="rect">
            <a:avLst/>
          </a:prstGeom>
        </p:spPr>
      </p:pic>
      <p:pic>
        <p:nvPicPr>
          <p:cNvPr id="29" name="AmthanhThua">
            <a:hlinkClick r:id="" action="ppaction://media"/>
            <a:extLst>
              <a:ext uri="{FF2B5EF4-FFF2-40B4-BE49-F238E27FC236}">
                <a16:creationId xmlns:a16="http://schemas.microsoft.com/office/drawing/2014/main" id="{6BFE7768-AA19-B13D-7679-AFAC3396E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86254" y="3192623"/>
            <a:ext cx="487363" cy="48736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BA6A541-A153-6BDD-5C7A-19A8EADF3509}"/>
              </a:ext>
            </a:extLst>
          </p:cNvPr>
          <p:cNvSpPr txBox="1"/>
          <p:nvPr/>
        </p:nvSpPr>
        <p:spPr>
          <a:xfrm>
            <a:off x="-2639691" y="821698"/>
            <a:ext cx="302839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Âm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chọn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Đúng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42B0C8B-41A4-397A-D63C-17E10A44D670}"/>
              </a:ext>
            </a:extLst>
          </p:cNvPr>
          <p:cNvSpPr txBox="1"/>
          <p:nvPr/>
        </p:nvSpPr>
        <p:spPr>
          <a:xfrm>
            <a:off x="-2421940" y="2409782"/>
            <a:ext cx="259718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Âm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chọn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Sai</a:t>
            </a:r>
          </a:p>
        </p:txBody>
      </p:sp>
      <p:pic>
        <p:nvPicPr>
          <p:cNvPr id="32" name="59c3c5f047238">
            <a:hlinkClick r:id="" action="ppaction://media"/>
            <a:extLst>
              <a:ext uri="{FF2B5EF4-FFF2-40B4-BE49-F238E27FC236}">
                <a16:creationId xmlns:a16="http://schemas.microsoft.com/office/drawing/2014/main" id="{A0B35904-FA7B-06EE-D60F-31A4E66BBB1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86254" y="133350"/>
            <a:ext cx="487363" cy="487363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D03658DA-8677-C140-72F3-9A60C9D8E26F}"/>
              </a:ext>
            </a:extLst>
          </p:cNvPr>
          <p:cNvSpPr/>
          <p:nvPr/>
        </p:nvSpPr>
        <p:spPr>
          <a:xfrm>
            <a:off x="1140396" y="3314370"/>
            <a:ext cx="375248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ong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C3E702D-1E54-994D-D749-09C34C311AC6}"/>
              </a:ext>
            </a:extLst>
          </p:cNvPr>
          <p:cNvSpPr/>
          <p:nvPr/>
        </p:nvSpPr>
        <p:spPr>
          <a:xfrm>
            <a:off x="1395767" y="5530005"/>
            <a:ext cx="305452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Calibri" panose="020F0502020204030204" pitchFamily="34" charset="0"/>
              </a:rPr>
              <a:t>Con voi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cs typeface="Calibri" panose="020F050202020403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FA83CA2-AB42-BCBF-E4A7-FE1C6E959AF5}"/>
              </a:ext>
            </a:extLst>
          </p:cNvPr>
          <p:cNvSpPr/>
          <p:nvPr/>
        </p:nvSpPr>
        <p:spPr>
          <a:xfrm>
            <a:off x="7163763" y="3314369"/>
            <a:ext cx="343965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Calibri" panose="020F0502020204030204" pitchFamily="34" charset="0"/>
              </a:rPr>
              <a:t>con sóc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cs typeface="Calibri" panose="020F050202020403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D4621B0-4A30-06B3-85D6-C91F74CF8142}"/>
              </a:ext>
            </a:extLst>
          </p:cNvPr>
          <p:cNvSpPr/>
          <p:nvPr/>
        </p:nvSpPr>
        <p:spPr>
          <a:xfrm>
            <a:off x="7554439" y="5563905"/>
            <a:ext cx="249587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gấu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cs typeface="+mn-cs"/>
            </a:endParaRPr>
          </a:p>
        </p:txBody>
      </p:sp>
      <p:pic>
        <p:nvPicPr>
          <p:cNvPr id="37" name="AmthanhThua">
            <a:hlinkClick r:id="" action="ppaction://media"/>
            <a:extLst>
              <a:ext uri="{FF2B5EF4-FFF2-40B4-BE49-F238E27FC236}">
                <a16:creationId xmlns:a16="http://schemas.microsoft.com/office/drawing/2014/main" id="{F7AF28AB-D0B2-3814-1EFB-DB7C2E526E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93732" y="3816542"/>
            <a:ext cx="487363" cy="487363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id="{92BC6EA0-723B-ADE1-5015-914506E456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79177" y="4440415"/>
            <a:ext cx="487363" cy="48736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9FE88C9-65C7-4B56-9558-2F6CAD9F917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682" y="5473359"/>
            <a:ext cx="952829" cy="68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0532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5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4995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499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4995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22" grpId="0" animBg="1"/>
      <p:bldP spid="23" grpId="0"/>
      <p:bldP spid="33" grpId="0"/>
      <p:bldP spid="33" grpId="1"/>
      <p:bldP spid="34" grpId="0"/>
      <p:bldP spid="34" grpId="1"/>
      <p:bldP spid="35" grpId="0"/>
      <p:bldP spid="35" grpId="1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Nhóm 10">
            <a:extLst>
              <a:ext uri="{FF2B5EF4-FFF2-40B4-BE49-F238E27FC236}">
                <a16:creationId xmlns:a16="http://schemas.microsoft.com/office/drawing/2014/main" id="{F8EF0494-6076-AFC9-D1D7-4C88D9D2E09D}"/>
              </a:ext>
            </a:extLst>
          </p:cNvPr>
          <p:cNvGrpSpPr/>
          <p:nvPr/>
        </p:nvGrpSpPr>
        <p:grpSpPr>
          <a:xfrm>
            <a:off x="5503123" y="2106965"/>
            <a:ext cx="8128000" cy="6468371"/>
            <a:chOff x="3911600" y="1491272"/>
            <a:chExt cx="6096000" cy="4851278"/>
          </a:xfrm>
        </p:grpSpPr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id="{D914D5ED-DAF1-A9A2-7CF2-65FCB05FB3D5}"/>
                </a:ext>
              </a:extLst>
            </p:cNvPr>
            <p:cNvSpPr/>
            <p:nvPr/>
          </p:nvSpPr>
          <p:spPr>
            <a:xfrm>
              <a:off x="3911600" y="3446784"/>
              <a:ext cx="6096000" cy="289576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4" name="Hình ảnh 3" descr="Ảnh có chứa đồ chơi, búp bê, đồ họa véc-tơ&#10;&#10;Mô tả được tạo tự động">
              <a:extLst>
                <a:ext uri="{FF2B5EF4-FFF2-40B4-BE49-F238E27FC236}">
                  <a16:creationId xmlns:a16="http://schemas.microsoft.com/office/drawing/2014/main" id="{DC4CA6CF-40A1-9F37-C816-9A0B5D3BD3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42083" y="1491272"/>
              <a:ext cx="4447079" cy="3835400"/>
            </a:xfrm>
            <a:prstGeom prst="rect">
              <a:avLst/>
            </a:prstGeom>
          </p:spPr>
        </p:pic>
      </p:grpSp>
      <p:pic>
        <p:nvPicPr>
          <p:cNvPr id="18" name="Hình ảnh 17" descr="Ảnh có chứa bánh xe&#10;&#10;Mô tả được tạo tự động">
            <a:extLst>
              <a:ext uri="{FF2B5EF4-FFF2-40B4-BE49-F238E27FC236}">
                <a16:creationId xmlns:a16="http://schemas.microsoft.com/office/drawing/2014/main" id="{3C44BF53-4BF9-B7BE-6C10-B92D7A8FE8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</a:blip>
          <a:srcRect l="38331" t="5782" r="34538" b="49483"/>
          <a:stretch/>
        </p:blipFill>
        <p:spPr>
          <a:xfrm>
            <a:off x="6452151" y="1535322"/>
            <a:ext cx="1751989" cy="1624985"/>
          </a:xfrm>
          <a:prstGeom prst="rect">
            <a:avLst/>
          </a:prstGeom>
        </p:spPr>
      </p:pic>
      <p:pic>
        <p:nvPicPr>
          <p:cNvPr id="14" name="Hình ảnh 13" descr="Ảnh có chứa bánh xe&#10;&#10;Mô tả được tạo tự động">
            <a:extLst>
              <a:ext uri="{FF2B5EF4-FFF2-40B4-BE49-F238E27FC236}">
                <a16:creationId xmlns:a16="http://schemas.microsoft.com/office/drawing/2014/main" id="{FE293C94-3B71-D6DE-F16C-5487371C1B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5000"/>
          </a:blip>
          <a:srcRect l="38331" t="5782" r="34538" b="49483"/>
          <a:stretch/>
        </p:blipFill>
        <p:spPr>
          <a:xfrm>
            <a:off x="10562573" y="487432"/>
            <a:ext cx="2666223" cy="2472945"/>
          </a:xfrm>
          <a:prstGeom prst="rect">
            <a:avLst/>
          </a:prstGeom>
        </p:spPr>
      </p:pic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48F6DD70-F2D8-4879-4663-C570A5DBE920}"/>
              </a:ext>
            </a:extLst>
          </p:cNvPr>
          <p:cNvSpPr/>
          <p:nvPr/>
        </p:nvSpPr>
        <p:spPr>
          <a:xfrm>
            <a:off x="-2364619" y="-817593"/>
            <a:ext cx="9400420" cy="8956525"/>
          </a:xfrm>
          <a:prstGeom prst="ellipse">
            <a:avLst/>
          </a:prstGeom>
          <a:solidFill>
            <a:srgbClr val="FFC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8" name="Hình ảnh 7" descr="Ảnh có chứa vận tải, bánh xe&#10;&#10;Mô tả được tạo tự động">
            <a:extLst>
              <a:ext uri="{FF2B5EF4-FFF2-40B4-BE49-F238E27FC236}">
                <a16:creationId xmlns:a16="http://schemas.microsoft.com/office/drawing/2014/main" id="{A22F9E1D-6783-E849-1D50-DA66682AA5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3599" b="50000"/>
          <a:stretch/>
        </p:blipFill>
        <p:spPr>
          <a:xfrm>
            <a:off x="9792783" y="0"/>
            <a:ext cx="2621348" cy="2025333"/>
          </a:xfrm>
          <a:prstGeom prst="rect">
            <a:avLst/>
          </a:prstGeom>
        </p:spPr>
      </p:pic>
      <p:pic>
        <p:nvPicPr>
          <p:cNvPr id="10" name="Hình ảnh 9" descr="Ảnh có chứa bánh xe&#10;&#10;Mô tả được tạo tự động">
            <a:extLst>
              <a:ext uri="{FF2B5EF4-FFF2-40B4-BE49-F238E27FC236}">
                <a16:creationId xmlns:a16="http://schemas.microsoft.com/office/drawing/2014/main" id="{D5813AC2-F469-0A1A-00FA-7D717CF01B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70000"/>
          </a:blip>
          <a:srcRect r="61821" b="59984"/>
          <a:stretch/>
        </p:blipFill>
        <p:spPr>
          <a:xfrm>
            <a:off x="7174194" y="-65594"/>
            <a:ext cx="2944863" cy="1736155"/>
          </a:xfrm>
          <a:prstGeom prst="rect">
            <a:avLst/>
          </a:prstGeom>
        </p:spPr>
      </p:pic>
      <p:pic>
        <p:nvPicPr>
          <p:cNvPr id="19" name="Hình ảnh 18" descr="Ảnh có chứa bánh xe&#10;&#10;Mô tả được tạo tự động">
            <a:extLst>
              <a:ext uri="{FF2B5EF4-FFF2-40B4-BE49-F238E27FC236}">
                <a16:creationId xmlns:a16="http://schemas.microsoft.com/office/drawing/2014/main" id="{3C886E27-1681-C1FA-1D08-0D6F320D95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</a:blip>
          <a:srcRect r="61821" b="59984"/>
          <a:stretch/>
        </p:blipFill>
        <p:spPr>
          <a:xfrm>
            <a:off x="9567123" y="2355464"/>
            <a:ext cx="2526413" cy="14894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C4A342-BD5F-4015-B4DF-E8C796A1EB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8905" y="792180"/>
            <a:ext cx="7201506" cy="313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522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F8C7E78B-80AC-12AD-78D3-FB5F51554DBE}"/>
              </a:ext>
            </a:extLst>
          </p:cNvPr>
          <p:cNvSpPr/>
          <p:nvPr/>
        </p:nvSpPr>
        <p:spPr>
          <a:xfrm>
            <a:off x="9691370" y="5023693"/>
            <a:ext cx="855445" cy="7707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  <a:sym typeface="Arial"/>
            </a:endParaRP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9A187E26-4B7B-B3F6-2CAD-5AB7AA26CF88}"/>
              </a:ext>
            </a:extLst>
          </p:cNvPr>
          <p:cNvGrpSpPr/>
          <p:nvPr/>
        </p:nvGrpSpPr>
        <p:grpSpPr>
          <a:xfrm>
            <a:off x="739413" y="1859563"/>
            <a:ext cx="4412129" cy="3934885"/>
            <a:chOff x="5438349" y="1420589"/>
            <a:chExt cx="2714627" cy="2714627"/>
          </a:xfrm>
        </p:grpSpPr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id="{671238D5-B794-56AA-250A-E6466669AFA2}"/>
                </a:ext>
              </a:extLst>
            </p:cNvPr>
            <p:cNvSpPr/>
            <p:nvPr/>
          </p:nvSpPr>
          <p:spPr>
            <a:xfrm>
              <a:off x="6103345" y="3701667"/>
              <a:ext cx="1277956" cy="361481"/>
            </a:xfrm>
            <a:prstGeom prst="ellipse">
              <a:avLst/>
            </a:prstGeom>
            <a:solidFill>
              <a:srgbClr val="E4E4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  <a:sym typeface="Arial"/>
              </a:endParaRPr>
            </a:p>
          </p:txBody>
        </p:sp>
        <p:pic>
          <p:nvPicPr>
            <p:cNvPr id="4" name="Hình ảnh 3" descr="Ảnh có chứa đồ chơi, búp bê, đồ họa véc-tơ&#10;&#10;Mô tả được tạo tự động">
              <a:extLst>
                <a:ext uri="{FF2B5EF4-FFF2-40B4-BE49-F238E27FC236}">
                  <a16:creationId xmlns:a16="http://schemas.microsoft.com/office/drawing/2014/main" id="{0E240468-D9A8-5FFD-7C50-D46800F34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38349" y="1420589"/>
              <a:ext cx="2714627" cy="2714627"/>
            </a:xfrm>
            <a:prstGeom prst="rect">
              <a:avLst/>
            </a:prstGeom>
          </p:spPr>
        </p:pic>
      </p:grpSp>
      <p:pic>
        <p:nvPicPr>
          <p:cNvPr id="16" name="Hình ảnh 15" descr="Ảnh có chứa văn bản&#10;&#10;Mô tả được tạo tự động">
            <a:extLst>
              <a:ext uri="{FF2B5EF4-FFF2-40B4-BE49-F238E27FC236}">
                <a16:creationId xmlns:a16="http://schemas.microsoft.com/office/drawing/2014/main" id="{DC98CF45-4EAC-BC84-7468-B1B3661AC7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1541" y="4406909"/>
            <a:ext cx="5694976" cy="1750811"/>
          </a:xfrm>
          <a:prstGeom prst="rect">
            <a:avLst/>
          </a:prstGeom>
        </p:spPr>
      </p:pic>
      <p:pic>
        <p:nvPicPr>
          <p:cNvPr id="17" name="Hình ảnh 16" descr="Ảnh có chứa văn bản&#10;&#10;Mô tả được tạo tự động">
            <a:extLst>
              <a:ext uri="{FF2B5EF4-FFF2-40B4-BE49-F238E27FC236}">
                <a16:creationId xmlns:a16="http://schemas.microsoft.com/office/drawing/2014/main" id="{7394065C-2B29-4589-E7E2-890C44A41F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4864" y="2508297"/>
            <a:ext cx="5610601" cy="1591283"/>
          </a:xfrm>
          <a:prstGeom prst="rect">
            <a:avLst/>
          </a:prstGeom>
        </p:spPr>
      </p:pic>
      <p:grpSp>
        <p:nvGrpSpPr>
          <p:cNvPr id="9" name="Nhóm 8">
            <a:extLst>
              <a:ext uri="{FF2B5EF4-FFF2-40B4-BE49-F238E27FC236}">
                <a16:creationId xmlns:a16="http://schemas.microsoft.com/office/drawing/2014/main" id="{DA16A62D-E0BE-80F8-380F-66398B4FDC32}"/>
              </a:ext>
            </a:extLst>
          </p:cNvPr>
          <p:cNvGrpSpPr/>
          <p:nvPr/>
        </p:nvGrpSpPr>
        <p:grpSpPr>
          <a:xfrm>
            <a:off x="3597622" y="593389"/>
            <a:ext cx="6794153" cy="1680930"/>
            <a:chOff x="2698216" y="445042"/>
            <a:chExt cx="4659845" cy="1260697"/>
          </a:xfrm>
        </p:grpSpPr>
        <p:grpSp>
          <p:nvGrpSpPr>
            <p:cNvPr id="6" name="Nhóm 5">
              <a:extLst>
                <a:ext uri="{FF2B5EF4-FFF2-40B4-BE49-F238E27FC236}">
                  <a16:creationId xmlns:a16="http://schemas.microsoft.com/office/drawing/2014/main" id="{88C8E5A2-D204-742A-6EFC-AD41AFC4CA7C}"/>
                </a:ext>
              </a:extLst>
            </p:cNvPr>
            <p:cNvGrpSpPr/>
            <p:nvPr/>
          </p:nvGrpSpPr>
          <p:grpSpPr>
            <a:xfrm>
              <a:off x="2698216" y="445042"/>
              <a:ext cx="4659845" cy="1260697"/>
              <a:chOff x="2698216" y="445042"/>
              <a:chExt cx="4659845" cy="1260697"/>
            </a:xfrm>
          </p:grpSpPr>
          <p:pic>
            <p:nvPicPr>
              <p:cNvPr id="18" name="Hình ảnh 17" descr="Ảnh có chứa văn bản&#10;&#10;Mô tả được tạo tự động">
                <a:extLst>
                  <a:ext uri="{FF2B5EF4-FFF2-40B4-BE49-F238E27FC236}">
                    <a16:creationId xmlns:a16="http://schemas.microsoft.com/office/drawing/2014/main" id="{1DFBD94A-BAA5-ED0C-53DA-9CCE1F458E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98216" y="445042"/>
                <a:ext cx="4659845" cy="1260697"/>
              </a:xfrm>
              <a:prstGeom prst="rect">
                <a:avLst/>
              </a:prstGeom>
            </p:spPr>
          </p:pic>
          <p:sp>
            <p:nvSpPr>
              <p:cNvPr id="2" name="Hình chữ nhật 1">
                <a:extLst>
                  <a:ext uri="{FF2B5EF4-FFF2-40B4-BE49-F238E27FC236}">
                    <a16:creationId xmlns:a16="http://schemas.microsoft.com/office/drawing/2014/main" id="{EA906469-1B08-738B-63D6-FAD9D0A01634}"/>
                  </a:ext>
                </a:extLst>
              </p:cNvPr>
              <p:cNvSpPr/>
              <p:nvPr/>
            </p:nvSpPr>
            <p:spPr>
              <a:xfrm>
                <a:off x="3401147" y="1122218"/>
                <a:ext cx="2085253" cy="40524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7A9EB987-986D-831E-F78F-D4B111C96C74}"/>
                </a:ext>
              </a:extLst>
            </p:cNvPr>
            <p:cNvSpPr txBox="1"/>
            <p:nvPr/>
          </p:nvSpPr>
          <p:spPr>
            <a:xfrm>
              <a:off x="3350418" y="1032453"/>
              <a:ext cx="3953203" cy="484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srgbClr val="FF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en-US" sz="3600" dirty="0">
                  <a:solidFill>
                    <a:srgbClr val="FF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loài</a:t>
              </a:r>
              <a:r>
                <a:rPr lang="en-US" sz="3600" dirty="0">
                  <a:solidFill>
                    <a:srgbClr val="FF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vật</a:t>
              </a:r>
              <a:r>
                <a:rPr lang="en-US" sz="3600" dirty="0">
                  <a:solidFill>
                    <a:srgbClr val="FF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nuôi</a:t>
              </a:r>
              <a:r>
                <a:rPr lang="en-US" sz="3600" dirty="0">
                  <a:solidFill>
                    <a:srgbClr val="FF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3600" dirty="0">
                  <a:solidFill>
                    <a:srgbClr val="FF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5736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F8C7E78B-80AC-12AD-78D3-FB5F51554DBE}"/>
              </a:ext>
            </a:extLst>
          </p:cNvPr>
          <p:cNvSpPr/>
          <p:nvPr/>
        </p:nvSpPr>
        <p:spPr>
          <a:xfrm>
            <a:off x="9691370" y="5023693"/>
            <a:ext cx="855445" cy="7707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9A187E26-4B7B-B3F6-2CAD-5AB7AA26CF88}"/>
              </a:ext>
            </a:extLst>
          </p:cNvPr>
          <p:cNvGrpSpPr/>
          <p:nvPr/>
        </p:nvGrpSpPr>
        <p:grpSpPr>
          <a:xfrm flipH="1">
            <a:off x="-271239" y="3257550"/>
            <a:ext cx="4090763" cy="3414095"/>
            <a:chOff x="5438349" y="1420589"/>
            <a:chExt cx="2714627" cy="2714627"/>
          </a:xfrm>
        </p:grpSpPr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id="{671238D5-B794-56AA-250A-E6466669AFA2}"/>
                </a:ext>
              </a:extLst>
            </p:cNvPr>
            <p:cNvSpPr/>
            <p:nvPr/>
          </p:nvSpPr>
          <p:spPr>
            <a:xfrm>
              <a:off x="6103345" y="3701667"/>
              <a:ext cx="1277956" cy="361481"/>
            </a:xfrm>
            <a:prstGeom prst="ellipse">
              <a:avLst/>
            </a:prstGeom>
            <a:solidFill>
              <a:srgbClr val="E4E4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4" name="Hình ảnh 3" descr="Ảnh có chứa đồ chơi, búp bê, đồ họa véc-tơ&#10;&#10;Mô tả được tạo tự động">
              <a:extLst>
                <a:ext uri="{FF2B5EF4-FFF2-40B4-BE49-F238E27FC236}">
                  <a16:creationId xmlns:a16="http://schemas.microsoft.com/office/drawing/2014/main" id="{0E240468-D9A8-5FFD-7C50-D46800F34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38349" y="1420589"/>
              <a:ext cx="2714627" cy="271462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8A0D09B-7997-4BA6-A12A-17FE339C8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810" y="327999"/>
            <a:ext cx="9870279" cy="963251"/>
          </a:xfrm>
          <a:prstGeom prst="rect">
            <a:avLst/>
          </a:prstGeom>
        </p:spPr>
      </p:pic>
      <p:pic>
        <p:nvPicPr>
          <p:cNvPr id="1026" name="Picture 2" descr="Đàn gà mới nở | Bài thơ Đàn gà mới nở (Phạm Hổ)">
            <a:extLst>
              <a:ext uri="{FF2B5EF4-FFF2-40B4-BE49-F238E27FC236}">
                <a16:creationId xmlns:a16="http://schemas.microsoft.com/office/drawing/2014/main" id="{E26FCB1E-71FD-4F5E-8E73-D3483AC5B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275" y="965548"/>
            <a:ext cx="5157788" cy="5630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0621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Nature Activities Binder by Slidesgo">
  <a:themeElements>
    <a:clrScheme name="Simple Light">
      <a:dk1>
        <a:srgbClr val="000000"/>
      </a:dk1>
      <a:lt1>
        <a:srgbClr val="FFFFFF"/>
      </a:lt1>
      <a:dk2>
        <a:srgbClr val="D9D9D9"/>
      </a:dk2>
      <a:lt2>
        <a:srgbClr val="FEC9A1"/>
      </a:lt2>
      <a:accent1>
        <a:srgbClr val="FD9E66"/>
      </a:accent1>
      <a:accent2>
        <a:srgbClr val="B7E1E0"/>
      </a:accent2>
      <a:accent3>
        <a:srgbClr val="FAE39D"/>
      </a:accent3>
      <a:accent4>
        <a:srgbClr val="F9C357"/>
      </a:accent4>
      <a:accent5>
        <a:srgbClr val="92CAD6"/>
      </a:accent5>
      <a:accent6>
        <a:srgbClr val="85A8CE"/>
      </a:accent6>
      <a:hlink>
        <a:srgbClr val="000000"/>
      </a:hlink>
      <a:folHlink>
        <a:srgbClr val="0097A7"/>
      </a:folHlink>
    </a:clrScheme>
    <a:fontScheme name="92 Tùy chỉnh">
      <a:majorFont>
        <a:latin typeface="LNTH-Hoa Nho LNTH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思源黑体 CN Normal"/>
        <a:ea typeface="思源黑体 CN Normal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319</Words>
  <Application>Microsoft Office PowerPoint</Application>
  <PresentationFormat>Widescreen</PresentationFormat>
  <Paragraphs>55</Paragraphs>
  <Slides>14</Slides>
  <Notes>8</Notes>
  <HiddenSlides>0</HiddenSlides>
  <MMClips>12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32" baseType="lpstr">
      <vt:lpstr>微软雅黑</vt:lpstr>
      <vt:lpstr>宋体</vt:lpstr>
      <vt:lpstr>Arial</vt:lpstr>
      <vt:lpstr>Arial-Rounded</vt:lpstr>
      <vt:lpstr>Calibri</vt:lpstr>
      <vt:lpstr>等线</vt:lpstr>
      <vt:lpstr>Jua</vt:lpstr>
      <vt:lpstr>Quicksand Medium</vt:lpstr>
      <vt:lpstr>Segoe UI Black</vt:lpstr>
      <vt:lpstr>Times New Roman</vt:lpstr>
      <vt:lpstr>思源黑体 CN Medium</vt:lpstr>
      <vt:lpstr>方正粗圆_GBK</vt:lpstr>
      <vt:lpstr>汉仪跳跳体简</vt:lpstr>
      <vt:lpstr>https://www.freeppt7.com</vt:lpstr>
      <vt:lpstr>6_Office Theme</vt:lpstr>
      <vt:lpstr>Office 主题​​</vt:lpstr>
      <vt:lpstr>Nature Activities Binder by Slidesgo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18</cp:revision>
  <dcterms:created xsi:type="dcterms:W3CDTF">2021-08-02T04:53:32Z</dcterms:created>
  <dcterms:modified xsi:type="dcterms:W3CDTF">2025-03-13T15:56:42Z</dcterms:modified>
</cp:coreProperties>
</file>