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9"/>
  </p:notesMasterIdLst>
  <p:sldIdLst>
    <p:sldId id="326" r:id="rId2"/>
    <p:sldId id="301" r:id="rId3"/>
    <p:sldId id="319" r:id="rId4"/>
    <p:sldId id="302" r:id="rId5"/>
    <p:sldId id="317" r:id="rId6"/>
    <p:sldId id="303" r:id="rId7"/>
    <p:sldId id="318" r:id="rId8"/>
    <p:sldId id="323" r:id="rId9"/>
    <p:sldId id="304" r:id="rId10"/>
    <p:sldId id="315" r:id="rId11"/>
    <p:sldId id="320" r:id="rId12"/>
    <p:sldId id="316" r:id="rId13"/>
    <p:sldId id="321" r:id="rId14"/>
    <p:sldId id="325" r:id="rId15"/>
    <p:sldId id="324" r:id="rId16"/>
    <p:sldId id="309" r:id="rId17"/>
    <p:sldId id="310" r:id="rId18"/>
  </p:sldIdLst>
  <p:sldSz cx="9144000" cy="5143500" type="screen16x9"/>
  <p:notesSz cx="6858000" cy="9144000"/>
  <p:embeddedFontLst>
    <p:embeddedFont>
      <p:font typeface="Pangolin" panose="020B0604020202020204" charset="0"/>
      <p:regular r:id="rId20"/>
    </p:embeddedFont>
    <p:embeddedFont>
      <p:font typeface="Baloo 2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D5E6"/>
    <a:srgbClr val="AC98C9"/>
    <a:srgbClr val="A165AB"/>
    <a:srgbClr val="FEEAB6"/>
    <a:srgbClr val="62BB47"/>
    <a:srgbClr val="00A651"/>
    <a:srgbClr val="1A8C54"/>
    <a:srgbClr val="E5E1EE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73"/>
  </p:normalViewPr>
  <p:slideViewPr>
    <p:cSldViewPr snapToGrid="0">
      <p:cViewPr varScale="1">
        <p:scale>
          <a:sx n="109" d="100"/>
          <a:sy n="109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-  </a:t>
          </a:r>
          <a:r>
            <a:rPr lang="en-US" dirty="0" err="1" smtClean="0">
              <a:solidFill>
                <a:srgbClr val="002060"/>
              </a:solidFill>
            </a:rPr>
            <a:t>Trải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nghiệm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làm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quen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được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với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những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người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bạn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hàng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xóm</a:t>
          </a:r>
          <a:r>
            <a:rPr lang="en-US" dirty="0" smtClean="0">
              <a:solidFill>
                <a:srgbClr val="002060"/>
              </a:solidFill>
            </a:rPr>
            <a:t>.</a:t>
          </a:r>
          <a:endParaRPr lang="en-US" dirty="0">
            <a:solidFill>
              <a:srgbClr val="002060"/>
            </a:solidFill>
          </a:endParaRP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40F9C008-9470-48C2-B032-A41D7A37442C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- </a:t>
          </a:r>
          <a:r>
            <a:rPr lang="en-US" dirty="0" err="1" smtClean="0">
              <a:solidFill>
                <a:srgbClr val="002060"/>
              </a:solidFill>
            </a:rPr>
            <a:t>Tạo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được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quan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hệ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gần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gũi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với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những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người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bạn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hàng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xóm</a:t>
          </a:r>
          <a:r>
            <a:rPr lang="en-US" dirty="0" smtClean="0">
              <a:solidFill>
                <a:srgbClr val="002060"/>
              </a:solidFill>
            </a:rPr>
            <a:t>, </a:t>
          </a:r>
          <a:r>
            <a:rPr lang="en-US" dirty="0" err="1" smtClean="0">
              <a:solidFill>
                <a:srgbClr val="002060"/>
              </a:solidFill>
            </a:rPr>
            <a:t>thân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thiện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trong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cộng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đồng</a:t>
          </a:r>
          <a:r>
            <a:rPr lang="en-US" dirty="0" smtClean="0">
              <a:solidFill>
                <a:srgbClr val="002060"/>
              </a:solidFill>
            </a:rPr>
            <a:t>.</a:t>
          </a:r>
          <a:endParaRPr lang="en-US" dirty="0">
            <a:solidFill>
              <a:srgbClr val="002060"/>
            </a:solidFill>
          </a:endParaRPr>
        </a:p>
      </dgm:t>
    </dgm:pt>
    <dgm:pt modelId="{4FD1A81E-4D18-422B-81C5-BBA049443278}" type="parTrans" cxnId="{FA4B226E-3579-4682-9BF8-2D4FCD2555B8}">
      <dgm:prSet/>
      <dgm:spPr/>
      <dgm:t>
        <a:bodyPr/>
        <a:lstStyle/>
        <a:p>
          <a:endParaRPr lang="en-US"/>
        </a:p>
      </dgm:t>
    </dgm:pt>
    <dgm:pt modelId="{416EED55-B64D-4A27-9438-A24281C4110E}" type="sibTrans" cxnId="{FA4B226E-3579-4682-9BF8-2D4FCD2555B8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2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F6802B4-EDD6-43CF-8F50-8354B70CC896}" type="pres">
      <dgm:prSet presAssocID="{372C9046-57B5-426A-BB43-917800DB0958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D6900-0DA9-4BD2-B34B-F54BA07BD761}" type="pres">
      <dgm:prSet presAssocID="{C95638B2-8D87-4963-904D-91A31E60031E}" presName="spacing" presStyleCnt="0"/>
      <dgm:spPr/>
    </dgm:pt>
    <dgm:pt modelId="{9F2F09F7-D30F-43FC-BBDA-D069B6730033}" type="pres">
      <dgm:prSet presAssocID="{40F9C008-9470-48C2-B032-A41D7A37442C}" presName="composite" presStyleCnt="0"/>
      <dgm:spPr/>
    </dgm:pt>
    <dgm:pt modelId="{2ED1387E-645B-4ED5-9FA4-AAED3F205197}" type="pres">
      <dgm:prSet presAssocID="{40F9C008-9470-48C2-B032-A41D7A37442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40AE694-09E9-496B-BA93-60165F01C756}" type="pres">
      <dgm:prSet presAssocID="{40F9C008-9470-48C2-B032-A41D7A37442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B226E-3579-4682-9BF8-2D4FCD2555B8}" srcId="{E0110D4F-4E86-485D-8EE8-C1DEDB91D6D2}" destId="{40F9C008-9470-48C2-B032-A41D7A37442C}" srcOrd="1" destOrd="0" parTransId="{4FD1A81E-4D18-422B-81C5-BBA049443278}" sibTransId="{416EED55-B64D-4A27-9438-A24281C4110E}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F025A4EC-B86D-4B0E-A089-5C45688EF073}" type="presOf" srcId="{40F9C008-9470-48C2-B032-A41D7A37442C}" destId="{040AE694-09E9-496B-BA93-60165F01C756}" srcOrd="0" destOrd="0" presId="urn:microsoft.com/office/officeart/2005/8/layout/vList3"/>
    <dgm:cxn modelId="{E756FA23-6CA6-475C-8110-3EE8797F5835}" type="presOf" srcId="{372C9046-57B5-426A-BB43-917800DB0958}" destId="{EF6802B4-EDD6-43CF-8F50-8354B70CC896}" srcOrd="0" destOrd="0" presId="urn:microsoft.com/office/officeart/2005/8/layout/vList3"/>
    <dgm:cxn modelId="{0B3F65EC-C1DF-41E5-9C9E-2B2287DEC24D}" type="presOf" srcId="{E0110D4F-4E86-485D-8EE8-C1DEDB91D6D2}" destId="{CF80C5D7-DD22-40D2-B92A-0091EC17E2FF}" srcOrd="0" destOrd="0" presId="urn:microsoft.com/office/officeart/2005/8/layout/vList3"/>
    <dgm:cxn modelId="{6E06296D-46B3-4317-B718-AE2C884F52D3}" type="presParOf" srcId="{CF80C5D7-DD22-40D2-B92A-0091EC17E2FF}" destId="{88B0D13C-E1F6-474A-8414-2FF364AB12C1}" srcOrd="0" destOrd="0" presId="urn:microsoft.com/office/officeart/2005/8/layout/vList3"/>
    <dgm:cxn modelId="{07563E59-1F99-44A1-A40F-5B949376F20C}" type="presParOf" srcId="{88B0D13C-E1F6-474A-8414-2FF364AB12C1}" destId="{3669AA09-1798-499F-92B9-4E613B49C579}" srcOrd="0" destOrd="0" presId="urn:microsoft.com/office/officeart/2005/8/layout/vList3"/>
    <dgm:cxn modelId="{0106F227-710E-461B-B2B0-A1F46DD2D358}" type="presParOf" srcId="{88B0D13C-E1F6-474A-8414-2FF364AB12C1}" destId="{EF6802B4-EDD6-43CF-8F50-8354B70CC896}" srcOrd="1" destOrd="0" presId="urn:microsoft.com/office/officeart/2005/8/layout/vList3"/>
    <dgm:cxn modelId="{9799595D-11C8-4AA2-97A7-85151319047F}" type="presParOf" srcId="{CF80C5D7-DD22-40D2-B92A-0091EC17E2FF}" destId="{118D6900-0DA9-4BD2-B34B-F54BA07BD761}" srcOrd="1" destOrd="0" presId="urn:microsoft.com/office/officeart/2005/8/layout/vList3"/>
    <dgm:cxn modelId="{328C1F85-6768-4DBA-8852-5C427FDB5959}" type="presParOf" srcId="{CF80C5D7-DD22-40D2-B92A-0091EC17E2FF}" destId="{9F2F09F7-D30F-43FC-BBDA-D069B6730033}" srcOrd="2" destOrd="0" presId="urn:microsoft.com/office/officeart/2005/8/layout/vList3"/>
    <dgm:cxn modelId="{1E86EA98-1CB6-409B-A7B4-943E2EDB865A}" type="presParOf" srcId="{9F2F09F7-D30F-43FC-BBDA-D069B6730033}" destId="{2ED1387E-645B-4ED5-9FA4-AAED3F205197}" srcOrd="0" destOrd="0" presId="urn:microsoft.com/office/officeart/2005/8/layout/vList3"/>
    <dgm:cxn modelId="{B576BC00-7830-402D-9CA5-F6BCE8D167CE}" type="presParOf" srcId="{9F2F09F7-D30F-43FC-BBDA-D069B6730033}" destId="{040AE694-09E9-496B-BA93-60165F01C7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02B4-EDD6-43CF-8F50-8354B70CC896}">
      <dsp:nvSpPr>
        <dsp:cNvPr id="0" name=""/>
        <dsp:cNvSpPr/>
      </dsp:nvSpPr>
      <dsp:spPr>
        <a:xfrm rot="10800000">
          <a:off x="1823614" y="31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-  </a:t>
          </a:r>
          <a:r>
            <a:rPr lang="en-US" sz="2400" kern="1200" dirty="0" err="1" smtClean="0">
              <a:solidFill>
                <a:srgbClr val="002060"/>
              </a:solidFill>
            </a:rPr>
            <a:t>Trải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nghiệm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làm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quen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được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với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những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người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bạn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hàng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xóm</a:t>
          </a:r>
          <a:r>
            <a:rPr lang="en-US" sz="2400" kern="1200" dirty="0" smtClean="0">
              <a:solidFill>
                <a:srgbClr val="002060"/>
              </a:solidFill>
            </a:rPr>
            <a:t>.</a:t>
          </a:r>
          <a:endParaRPr lang="en-US" sz="2400" kern="1200" dirty="0">
            <a:solidFill>
              <a:srgbClr val="002060"/>
            </a:solidFill>
          </a:endParaRPr>
        </a:p>
      </dsp:txBody>
      <dsp:txXfrm rot="10800000">
        <a:off x="2112244" y="317"/>
        <a:ext cx="5805485" cy="1154520"/>
      </dsp:txXfrm>
    </dsp:sp>
    <dsp:sp modelId="{3669AA09-1798-499F-92B9-4E613B49C579}">
      <dsp:nvSpPr>
        <dsp:cNvPr id="0" name=""/>
        <dsp:cNvSpPr/>
      </dsp:nvSpPr>
      <dsp:spPr>
        <a:xfrm>
          <a:off x="1090493" y="0"/>
          <a:ext cx="1154520" cy="115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AE694-09E9-496B-BA93-60165F01C756}">
      <dsp:nvSpPr>
        <dsp:cNvPr id="0" name=""/>
        <dsp:cNvSpPr/>
      </dsp:nvSpPr>
      <dsp:spPr>
        <a:xfrm rot="10800000">
          <a:off x="1823614" y="144346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- </a:t>
          </a:r>
          <a:r>
            <a:rPr lang="en-US" sz="2400" kern="1200" dirty="0" err="1" smtClean="0">
              <a:solidFill>
                <a:srgbClr val="002060"/>
              </a:solidFill>
            </a:rPr>
            <a:t>Tạo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được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quan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hệ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gần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gũi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với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những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người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bạn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hàng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xóm</a:t>
          </a:r>
          <a:r>
            <a:rPr lang="en-US" sz="2400" kern="1200" dirty="0" smtClean="0">
              <a:solidFill>
                <a:srgbClr val="002060"/>
              </a:solidFill>
            </a:rPr>
            <a:t>, </a:t>
          </a:r>
          <a:r>
            <a:rPr lang="en-US" sz="2400" kern="1200" dirty="0" err="1" smtClean="0">
              <a:solidFill>
                <a:srgbClr val="002060"/>
              </a:solidFill>
            </a:rPr>
            <a:t>thân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thiện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trong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cộng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đồng</a:t>
          </a:r>
          <a:r>
            <a:rPr lang="en-US" sz="2400" kern="1200" dirty="0" smtClean="0">
              <a:solidFill>
                <a:srgbClr val="002060"/>
              </a:solidFill>
            </a:rPr>
            <a:t>.</a:t>
          </a:r>
          <a:endParaRPr lang="en-US" sz="2400" kern="1200" dirty="0">
            <a:solidFill>
              <a:srgbClr val="002060"/>
            </a:solidFill>
          </a:endParaRPr>
        </a:p>
      </dsp:txBody>
      <dsp:txXfrm rot="10800000">
        <a:off x="2112244" y="1443467"/>
        <a:ext cx="5805485" cy="1154520"/>
      </dsp:txXfrm>
    </dsp:sp>
    <dsp:sp modelId="{2ED1387E-645B-4ED5-9FA4-AAED3F205197}">
      <dsp:nvSpPr>
        <dsp:cNvPr id="0" name=""/>
        <dsp:cNvSpPr/>
      </dsp:nvSpPr>
      <dsp:spPr>
        <a:xfrm>
          <a:off x="1246353" y="1443467"/>
          <a:ext cx="1154520" cy="11545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66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  <p:sldLayoutId id="214748368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8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  <a:sym typeface="Arial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ỦY BAN NHÂN DÂN QUẬN LONG BIÊN</a:t>
            </a:r>
          </a:p>
          <a:p>
            <a:pPr marL="0" marR="0" lvl="0" indent="0" algn="ctr" defTabSz="68576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085237"/>
            <a:ext cx="64008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: </a:t>
            </a:r>
            <a:r>
              <a:rPr kumimoji="0" lang="en-US" sz="27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Những</a:t>
            </a:r>
            <a:r>
              <a:rPr kumimoji="0" lang="en-US" sz="27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người bạn hàng xóm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" y="133718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6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2F16E6-E823-1449-8396-A11C1B4D2D3D}"/>
              </a:ext>
            </a:extLst>
          </p:cNvPr>
          <p:cNvGrpSpPr/>
          <p:nvPr/>
        </p:nvGrpSpPr>
        <p:grpSpPr>
          <a:xfrm>
            <a:off x="1989219" y="466116"/>
            <a:ext cx="5423517" cy="4040580"/>
            <a:chOff x="635907" y="1778031"/>
            <a:chExt cx="3936093" cy="2932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7D6892-CD92-5843-9354-1318D65605F0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01960B9-03D6-1049-8AEA-6A6EFDD55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E1B8FFB8-0D44-D84E-8903-496E715954BD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C0169-5F39-C749-A4A6-8674676C4C39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Bà cụ hàng xóm đã già, quên cả đường về nhà.</a:t>
                </a:r>
              </a:p>
            </p:txBody>
          </p:sp>
        </p:grp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4C384CA7-3EC7-1C43-BE8F-96EB5E666534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2F16E6-E823-1449-8396-A11C1B4D2D3D}"/>
              </a:ext>
            </a:extLst>
          </p:cNvPr>
          <p:cNvGrpSpPr/>
          <p:nvPr/>
        </p:nvGrpSpPr>
        <p:grpSpPr>
          <a:xfrm>
            <a:off x="513710" y="476507"/>
            <a:ext cx="5423517" cy="4040580"/>
            <a:chOff x="635907" y="1778031"/>
            <a:chExt cx="3936093" cy="2932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7D6892-CD92-5843-9354-1318D65605F0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01960B9-03D6-1049-8AEA-6A6EFDD55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E1B8FFB8-0D44-D84E-8903-496E715954BD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C0169-5F39-C749-A4A6-8674676C4C39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Bà cụ hàng xóm đã già, quên cả đường về nhà.</a:t>
                </a:r>
              </a:p>
            </p:txBody>
          </p:sp>
        </p:grp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4C384CA7-3EC7-1C43-BE8F-96EB5E666534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99364" y="1358578"/>
            <a:ext cx="3343300" cy="1863057"/>
            <a:chOff x="5499364" y="1358578"/>
            <a:chExt cx="3343300" cy="1863057"/>
          </a:xfrm>
        </p:grpSpPr>
        <p:sp>
          <p:nvSpPr>
            <p:cNvPr id="9" name="Oval Callout 8"/>
            <p:cNvSpPr/>
            <p:nvPr/>
          </p:nvSpPr>
          <p:spPr>
            <a:xfrm>
              <a:off x="5499364" y="1358578"/>
              <a:ext cx="3343300" cy="186305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89231" y="1902814"/>
              <a:ext cx="29614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- </a:t>
              </a:r>
              <a:r>
                <a:rPr lang="en-US" sz="2400" dirty="0" err="1" smtClean="0"/>
                <a:t>Em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cùng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đưa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cụ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về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nhà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209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FAAAB2-D3FF-394E-B42A-99322D4F71D6}"/>
              </a:ext>
            </a:extLst>
          </p:cNvPr>
          <p:cNvGrpSpPr/>
          <p:nvPr/>
        </p:nvGrpSpPr>
        <p:grpSpPr>
          <a:xfrm>
            <a:off x="2401824" y="612786"/>
            <a:ext cx="4934972" cy="3917928"/>
            <a:chOff x="4756986" y="1871463"/>
            <a:chExt cx="3542978" cy="2812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983810-15DC-4D4A-ACF4-838C158C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24F4C18E-6379-454A-8562-2C5B87DF34A7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4EC973-4724-AB42-B836-29784233E674}"/>
                </a:ext>
              </a:extLst>
            </p:cNvPr>
            <p:cNvSpPr txBox="1"/>
            <p:nvPr/>
          </p:nvSpPr>
          <p:spPr>
            <a:xfrm>
              <a:off x="4973048" y="1937113"/>
              <a:ext cx="1683587" cy="59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Chơi </a:t>
              </a:r>
            </a:p>
            <a:p>
              <a:pPr algn="ctr"/>
              <a:r>
                <a:rPr lang="en-VN" sz="2400" dirty="0"/>
                <a:t>vui quá!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FAAAB2-D3FF-394E-B42A-99322D4F71D6}"/>
              </a:ext>
            </a:extLst>
          </p:cNvPr>
          <p:cNvGrpSpPr/>
          <p:nvPr/>
        </p:nvGrpSpPr>
        <p:grpSpPr>
          <a:xfrm>
            <a:off x="754259" y="488095"/>
            <a:ext cx="4934972" cy="3917928"/>
            <a:chOff x="4756986" y="1871463"/>
            <a:chExt cx="3542978" cy="2812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983810-15DC-4D4A-ACF4-838C158C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24F4C18E-6379-454A-8562-2C5B87DF34A7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4EC973-4724-AB42-B836-29784233E674}"/>
                </a:ext>
              </a:extLst>
            </p:cNvPr>
            <p:cNvSpPr txBox="1"/>
            <p:nvPr/>
          </p:nvSpPr>
          <p:spPr>
            <a:xfrm>
              <a:off x="4973048" y="1937113"/>
              <a:ext cx="1683587" cy="59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Chơi </a:t>
              </a:r>
            </a:p>
            <a:p>
              <a:pPr algn="ctr"/>
              <a:r>
                <a:rPr lang="en-VN" sz="2400" dirty="0"/>
                <a:t>vui quá!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297109" y="911769"/>
            <a:ext cx="3343300" cy="1863057"/>
            <a:chOff x="5499364" y="1358578"/>
            <a:chExt cx="3343300" cy="1863057"/>
          </a:xfrm>
        </p:grpSpPr>
        <p:sp>
          <p:nvSpPr>
            <p:cNvPr id="8" name="Oval Callout 7"/>
            <p:cNvSpPr/>
            <p:nvPr/>
          </p:nvSpPr>
          <p:spPr>
            <a:xfrm>
              <a:off x="5499364" y="1358578"/>
              <a:ext cx="3343300" cy="186305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89231" y="1902814"/>
              <a:ext cx="29614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- </a:t>
              </a:r>
              <a:r>
                <a:rPr lang="en-US" sz="2400" dirty="0" err="1" smtClean="0"/>
                <a:t>Em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cùng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chơi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trò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chơi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rất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vui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5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ết đoạn văn ngắn kể về người hàng xóm (48 mẫu) - Tập làm văn lớp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/>
          <a:stretch/>
        </p:blipFill>
        <p:spPr bwMode="auto">
          <a:xfrm>
            <a:off x="736599" y="379845"/>
            <a:ext cx="3244193" cy="181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379845"/>
            <a:ext cx="3087688" cy="1817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2430263"/>
            <a:ext cx="3462734" cy="221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186" y="2430263"/>
            <a:ext cx="3342390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2525687" y="613294"/>
            <a:ext cx="405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</a:rPr>
              <a:t>	</a:t>
            </a:r>
            <a:r>
              <a:rPr lang="en-US" sz="3200" b="1" dirty="0" err="1" smtClean="0">
                <a:solidFill>
                  <a:srgbClr val="E42428"/>
                </a:solidFill>
              </a:rPr>
              <a:t>KẾT</a:t>
            </a:r>
            <a:r>
              <a:rPr lang="en-US" sz="3200" b="1" dirty="0" smtClean="0">
                <a:solidFill>
                  <a:srgbClr val="E42428"/>
                </a:solidFill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</a:rPr>
              <a:t>LUẬN</a:t>
            </a:r>
            <a:endParaRPr lang="en-US" sz="3200" b="1" dirty="0">
              <a:solidFill>
                <a:srgbClr val="E42428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2616" y="905682"/>
            <a:ext cx="6057900" cy="2971800"/>
            <a:chOff x="1522616" y="905682"/>
            <a:chExt cx="6057900" cy="2971800"/>
          </a:xfrm>
        </p:grpSpPr>
        <p:sp>
          <p:nvSpPr>
            <p:cNvPr id="2" name="Horizontal Scroll 1"/>
            <p:cNvSpPr/>
            <p:nvPr/>
          </p:nvSpPr>
          <p:spPr>
            <a:xfrm>
              <a:off x="1522616" y="905682"/>
              <a:ext cx="6057900" cy="2971800"/>
            </a:xfrm>
            <a:prstGeom prst="horizontalScroll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63881" y="1483641"/>
              <a:ext cx="54240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/>
                <a:t>    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rất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việc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cùng</a:t>
              </a:r>
              <a:r>
                <a:rPr lang="en-US" sz="2800" dirty="0"/>
                <a:t>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với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xóm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thêm</a:t>
              </a:r>
              <a:r>
                <a:rPr lang="en-US" sz="2800" dirty="0"/>
                <a:t> </a:t>
              </a:r>
              <a:r>
                <a:rPr lang="en-US" sz="2800" dirty="0" err="1"/>
                <a:t>thân</a:t>
              </a:r>
              <a:r>
                <a:rPr lang="en-US" sz="2800" dirty="0"/>
                <a:t> </a:t>
              </a:r>
              <a:r>
                <a:rPr lang="en-US" sz="2800" dirty="0" err="1"/>
                <a:t>thiết</a:t>
              </a:r>
              <a:r>
                <a:rPr lang="en-US" sz="2800" dirty="0"/>
                <a:t> </a:t>
              </a:r>
              <a:r>
                <a:rPr lang="en-US" sz="2800" dirty="0" err="1"/>
                <a:t>với</a:t>
              </a:r>
              <a:r>
                <a:rPr lang="en-US" sz="2800" dirty="0"/>
                <a:t> </a:t>
              </a:r>
              <a:r>
                <a:rPr lang="en-US" sz="2800" dirty="0" err="1"/>
                <a:t>nhau</a:t>
              </a:r>
              <a:r>
                <a:rPr lang="en-US" sz="2800" dirty="0"/>
                <a:t> </a:t>
              </a:r>
              <a:r>
                <a:rPr lang="en-US" sz="2800" dirty="0" err="1"/>
                <a:t>giúp</a:t>
              </a:r>
              <a:r>
                <a:rPr lang="en-US" sz="2800" dirty="0"/>
                <a:t> </a:t>
              </a:r>
              <a:r>
                <a:rPr lang="en-US" sz="2800" dirty="0" err="1"/>
                <a:t>đỡ</a:t>
              </a:r>
              <a:r>
                <a:rPr lang="en-US" sz="2800" dirty="0"/>
                <a:t>, </a:t>
              </a:r>
              <a:r>
                <a:rPr lang="en-US" sz="2800" dirty="0" err="1"/>
                <a:t>hỗ</a:t>
              </a:r>
              <a:r>
                <a:rPr lang="en-US" sz="2800" dirty="0"/>
                <a:t> </a:t>
              </a:r>
              <a:r>
                <a:rPr lang="en-US" sz="2800" dirty="0" err="1"/>
                <a:t>trợ</a:t>
              </a:r>
              <a:r>
                <a:rPr lang="en-US" sz="2800" dirty="0"/>
                <a:t> </a:t>
              </a:r>
              <a:r>
                <a:rPr lang="en-US" sz="2800" dirty="0" err="1"/>
                <a:t>nhau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cuộc</a:t>
              </a:r>
              <a:r>
                <a:rPr lang="en-US" sz="2800" dirty="0"/>
                <a:t> </a:t>
              </a:r>
              <a:r>
                <a:rPr lang="en-US" sz="2800" dirty="0" err="1"/>
                <a:t>sống</a:t>
              </a:r>
              <a:r>
                <a:rPr lang="en-US" sz="2800" dirty="0"/>
                <a:t>.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40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Làm quen với bạn hàng xóm và rủ bạn cùng là một việc có ích.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อาร์เบอร์วันปลูกต้นไม้ตัวละครเด็กชายและเด็กหญิงปลูกต้นไม้, ตัวละครภาพตัดปะ,  เด็กผู้ชาย, อาร์เบอร์วันภาพ PNG และ PSD สำหรับดาวน์โหลดฟรี | Trees to  plant, Drawing for kids, Arbour day">
            <a:extLst>
              <a:ext uri="{FF2B5EF4-FFF2-40B4-BE49-F238E27FC236}">
                <a16:creationId xmlns:a16="http://schemas.microsoft.com/office/drawing/2014/main" id="{7AABBF3C-C280-AB49-91C4-46C5592F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0" y="1174777"/>
            <a:ext cx="3838956" cy="38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ẻ Em Kết Hợp Yếu Tố Hoạt Hình Nhặt Rác Hình ảnh | Định dạng hình ảnh PSD  401685273| vn.lovepik.com">
            <a:extLst>
              <a:ext uri="{FF2B5EF4-FFF2-40B4-BE49-F238E27FC236}">
                <a16:creationId xmlns:a16="http://schemas.microsoft.com/office/drawing/2014/main" id="{24882CF7-4EFB-924F-87D2-7568AF20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047" l="10000" r="90000">
                        <a14:foregroundMark x1="23256" y1="61163" x2="23372" y2="51628"/>
                        <a14:foregroundMark x1="23372" y1="51628" x2="27209" y2="43023"/>
                        <a14:foregroundMark x1="27209" y1="43023" x2="29186" y2="41977"/>
                        <a14:foregroundMark x1="36279" y1="77326" x2="45349" y2="74302"/>
                        <a14:foregroundMark x1="45349" y1="74302" x2="48372" y2="72093"/>
                        <a14:foregroundMark x1="41977" y1="70349" x2="42674" y2="72326"/>
                        <a14:foregroundMark x1="24419" y1="73721" x2="25116" y2="73953"/>
                        <a14:foregroundMark x1="25349" y1="73721" x2="25116" y2="72093"/>
                        <a14:foregroundMark x1="25116" y1="71860" x2="23488" y2="72791"/>
                        <a14:foregroundMark x1="66860" y1="88837" x2="66628" y2="86512"/>
                        <a14:foregroundMark x1="66628" y1="86279" x2="65930" y2="89651"/>
                        <a14:foregroundMark x1="65930" y1="89419" x2="65930" y2="91047"/>
                        <a14:foregroundMark x1="65465" y1="90814" x2="63721" y2="90814"/>
                        <a14:foregroundMark x1="75116" y1="20814" x2="73256" y2="17558"/>
                        <a14:foregroundMark x1="73256" y1="17326" x2="73256" y2="17326"/>
                        <a14:foregroundMark x1="38605" y1="39767" x2="38605" y2="4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4" y="1485492"/>
            <a:ext cx="3477060" cy="34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tốt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2076634"/>
            <a:ext cx="4526899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tốt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180975" lvl="0" indent="-180975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như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 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F93F5B-65AA-BA47-9FD7-315CE854D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8728" y="1624897"/>
            <a:ext cx="3653601" cy="25857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6" y="2116441"/>
            <a:ext cx="3657600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25: </a:t>
            </a:r>
            <a:br>
              <a:rPr lang="en-US" dirty="0"/>
            </a:b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</a:rPr>
              <a:t>	</a:t>
            </a:r>
            <a:r>
              <a:rPr lang="en-US" sz="3200" b="1" dirty="0" err="1" smtClean="0">
                <a:solidFill>
                  <a:srgbClr val="E42428"/>
                </a:solidFill>
              </a:rPr>
              <a:t>YÊU</a:t>
            </a:r>
            <a:r>
              <a:rPr lang="en-US" sz="3200" b="1" dirty="0" smtClean="0">
                <a:solidFill>
                  <a:srgbClr val="E42428"/>
                </a:solidFill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</a:rPr>
              <a:t>CẦU</a:t>
            </a:r>
            <a:r>
              <a:rPr lang="en-US" sz="3200" b="1" dirty="0" smtClean="0">
                <a:solidFill>
                  <a:srgbClr val="E42428"/>
                </a:solidFill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</a:rPr>
              <a:t>CẦN</a:t>
            </a:r>
            <a:r>
              <a:rPr lang="en-US" sz="3200" b="1" dirty="0" smtClean="0">
                <a:solidFill>
                  <a:srgbClr val="E42428"/>
                </a:solidFill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</a:rPr>
              <a:t>ĐẠT</a:t>
            </a:r>
            <a:r>
              <a:rPr lang="en-US" sz="3200" b="1" dirty="0" smtClean="0">
                <a:solidFill>
                  <a:srgbClr val="E42428"/>
                </a:solidFill>
              </a:rPr>
              <a:t> </a:t>
            </a:r>
            <a:endParaRPr lang="en-US" sz="3200" b="1" dirty="0">
              <a:solidFill>
                <a:srgbClr val="E42428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1924398"/>
              </p:ext>
            </p:extLst>
          </p:nvPr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7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100" dirty="0"/>
              <a:t>Tham gia hưởng ứng phong trào “Giờ Trái đất”.</a:t>
            </a:r>
            <a:endParaRPr lang="en-US" sz="2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05791D-D832-C744-87D0-81AD48805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044" y="1197805"/>
            <a:ext cx="6502257" cy="3532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869473" y="296783"/>
            <a:ext cx="807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Trò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chơi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	 </a:t>
            </a:r>
            <a:r>
              <a:rPr lang="en-US" sz="2400" b="1" dirty="0" smtClean="0">
                <a:solidFill>
                  <a:srgbClr val="FF7C0A"/>
                </a:solidFill>
              </a:rPr>
              <a:t>     	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HÀNG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XÓM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TÔI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20,040 BEST Kids Talking Cartoon IMAGES, STOCK PHOTOS &amp;amp; VECTORS | Adobe 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20" y="1346344"/>
            <a:ext cx="47720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10000"/>
                  </a:schemeClr>
                </a:solidFill>
              </a:rPr>
              <a:t>hàng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xóm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384A42-C874-A243-BE39-EA1CE70FD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733" y="1495406"/>
            <a:ext cx="3962237" cy="3304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916992" y="1536817"/>
            <a:ext cx="4253319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7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2525687" y="613294"/>
            <a:ext cx="405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</a:rPr>
              <a:t>	</a:t>
            </a:r>
            <a:r>
              <a:rPr lang="en-US" sz="3200" b="1" dirty="0" err="1" smtClean="0">
                <a:solidFill>
                  <a:srgbClr val="E42428"/>
                </a:solidFill>
              </a:rPr>
              <a:t>KẾT</a:t>
            </a:r>
            <a:r>
              <a:rPr lang="en-US" sz="3200" b="1" dirty="0" smtClean="0">
                <a:solidFill>
                  <a:srgbClr val="E42428"/>
                </a:solidFill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</a:rPr>
              <a:t>LUẬN</a:t>
            </a:r>
            <a:endParaRPr lang="en-US" sz="3200" b="1" dirty="0">
              <a:solidFill>
                <a:srgbClr val="E42428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2616" y="905682"/>
            <a:ext cx="6057900" cy="2971800"/>
            <a:chOff x="1522616" y="905682"/>
            <a:chExt cx="6057900" cy="2971800"/>
          </a:xfrm>
        </p:grpSpPr>
        <p:sp>
          <p:nvSpPr>
            <p:cNvPr id="2" name="Horizontal Scroll 1"/>
            <p:cNvSpPr/>
            <p:nvPr/>
          </p:nvSpPr>
          <p:spPr>
            <a:xfrm>
              <a:off x="1522616" y="905682"/>
              <a:ext cx="6057900" cy="2971800"/>
            </a:xfrm>
            <a:prstGeom prst="horizontalScroll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98964" y="1475509"/>
              <a:ext cx="512271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/>
                <a:t>    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ở </a:t>
              </a:r>
              <a:r>
                <a:rPr lang="en-US" sz="2800" dirty="0" err="1"/>
                <a:t>lớp</a:t>
              </a:r>
              <a:r>
                <a:rPr lang="en-US" sz="2800" dirty="0"/>
                <a:t>, ở </a:t>
              </a:r>
              <a:r>
                <a:rPr lang="en-US" sz="2800" dirty="0" err="1"/>
                <a:t>trường</a:t>
              </a:r>
              <a:r>
                <a:rPr lang="en-US" sz="2800" dirty="0"/>
                <a:t>,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cũng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ở </a:t>
              </a:r>
              <a:r>
                <a:rPr lang="en-US" sz="2800" dirty="0" err="1"/>
                <a:t>nơi</a:t>
              </a:r>
              <a:r>
                <a:rPr lang="en-US" sz="2800" dirty="0"/>
                <a:t> </a:t>
              </a:r>
              <a:r>
                <a:rPr lang="en-US" sz="2800" dirty="0" err="1"/>
                <a:t>mình</a:t>
              </a:r>
              <a:r>
                <a:rPr lang="en-US" sz="2800" dirty="0"/>
                <a:t> </a:t>
              </a:r>
              <a:r>
                <a:rPr lang="en-US" sz="2800" dirty="0" err="1"/>
                <a:t>sinh</a:t>
              </a:r>
              <a:r>
                <a:rPr lang="en-US" sz="2800" dirty="0"/>
                <a:t> </a:t>
              </a:r>
              <a:r>
                <a:rPr lang="en-US" sz="2800" dirty="0" err="1"/>
                <a:t>sống</a:t>
              </a:r>
              <a:r>
                <a:rPr lang="en-US" sz="2800" dirty="0"/>
                <a:t>.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, </a:t>
              </a:r>
              <a:r>
                <a:rPr lang="en-US" sz="2800" dirty="0" err="1"/>
                <a:t>cuộc</a:t>
              </a:r>
              <a:r>
                <a:rPr lang="en-US" sz="2800" dirty="0"/>
                <a:t> </a:t>
              </a:r>
              <a:r>
                <a:rPr lang="en-US" sz="2800" dirty="0" err="1"/>
                <a:t>sống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vui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 smtClean="0"/>
                <a:t>.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49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A4A045-1B72-724E-B3FC-4F3B93E792E0}"/>
              </a:ext>
            </a:extLst>
          </p:cNvPr>
          <p:cNvSpPr/>
          <p:nvPr/>
        </p:nvSpPr>
        <p:spPr>
          <a:xfrm>
            <a:off x="804103" y="641069"/>
            <a:ext cx="694007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2ACDEF-8623-F045-AF9F-20CC9BD4EC37}"/>
              </a:ext>
            </a:extLst>
          </p:cNvPr>
          <p:cNvGrpSpPr/>
          <p:nvPr/>
        </p:nvGrpSpPr>
        <p:grpSpPr>
          <a:xfrm>
            <a:off x="635907" y="1778031"/>
            <a:ext cx="3936093" cy="2932433"/>
            <a:chOff x="635907" y="1778031"/>
            <a:chExt cx="3936093" cy="293243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2A088CC-6609-2D48-AE88-38B2B191F3D1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A70EC1C-688F-9B4C-8B72-387FC0265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39" name="Rounded Rectangular Callout 38">
                <a:extLst>
                  <a:ext uri="{FF2B5EF4-FFF2-40B4-BE49-F238E27FC236}">
                    <a16:creationId xmlns:a16="http://schemas.microsoft.com/office/drawing/2014/main" id="{3BEFE610-C92C-F74A-AE7E-2420DDC67ED6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50CF31-9F0C-8A41-A53F-F55DE3F26D8F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1800" dirty="0"/>
                  <a:t>Bà cụ hàng xóm đã già, quên cả đường về nhà.</a:t>
                </a:r>
              </a:p>
            </p:txBody>
          </p:sp>
        </p:grp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26571741-0C9C-024C-99FC-4C90E91891DE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EE2D82-84B6-2449-B240-F3F72F606B85}"/>
              </a:ext>
            </a:extLst>
          </p:cNvPr>
          <p:cNvGrpSpPr/>
          <p:nvPr/>
        </p:nvGrpSpPr>
        <p:grpSpPr>
          <a:xfrm>
            <a:off x="4756986" y="1871463"/>
            <a:ext cx="3542978" cy="2812809"/>
            <a:chOff x="4756986" y="1871463"/>
            <a:chExt cx="3542978" cy="281280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9DDA934-B3E5-C249-8D44-CA546A112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50" name="Rounded Rectangular Callout 49">
              <a:extLst>
                <a:ext uri="{FF2B5EF4-FFF2-40B4-BE49-F238E27FC236}">
                  <a16:creationId xmlns:a16="http://schemas.microsoft.com/office/drawing/2014/main" id="{4FE1C386-5B3C-2A4D-B06B-EA73F12A8489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9D5ADA-5543-B640-82CF-AD4A09BDD94B}"/>
                </a:ext>
              </a:extLst>
            </p:cNvPr>
            <p:cNvSpPr txBox="1"/>
            <p:nvPr/>
          </p:nvSpPr>
          <p:spPr>
            <a:xfrm>
              <a:off x="4990554" y="1910854"/>
              <a:ext cx="1683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800" dirty="0"/>
                <a:t>Chơi </a:t>
              </a:r>
            </a:p>
            <a:p>
              <a:pPr algn="ctr"/>
              <a:r>
                <a:rPr lang="en-VN" sz="1800" dirty="0"/>
                <a:t>vui quá!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349</Words>
  <Application>Microsoft Office PowerPoint</Application>
  <PresentationFormat>On-screen Show (16:9)</PresentationFormat>
  <Paragraphs>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Pangolin</vt:lpstr>
      <vt:lpstr>UTM Cookies</vt:lpstr>
      <vt:lpstr>Times New Roman</vt:lpstr>
      <vt:lpstr>Baloo 2</vt:lpstr>
      <vt:lpstr>UTM Androgyne</vt:lpstr>
      <vt:lpstr>Arial</vt:lpstr>
      <vt:lpstr>English Vocabulary Workshop by Slidesgo</vt:lpstr>
      <vt:lpstr>PowerPoint Presentation</vt:lpstr>
      <vt:lpstr>Bài 25:  Những người bạn hàng xóm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89</cp:revision>
  <dcterms:modified xsi:type="dcterms:W3CDTF">2025-03-13T05:49:22Z</dcterms:modified>
</cp:coreProperties>
</file>