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33" r:id="rId3"/>
    <p:sldMasterId id="2147483775" r:id="rId4"/>
    <p:sldMasterId id="2147483787" r:id="rId5"/>
  </p:sldMasterIdLst>
  <p:notesMasterIdLst>
    <p:notesMasterId r:id="rId13"/>
  </p:notesMasterIdLst>
  <p:sldIdLst>
    <p:sldId id="2007577159" r:id="rId6"/>
    <p:sldId id="257" r:id="rId7"/>
    <p:sldId id="367" r:id="rId8"/>
    <p:sldId id="2007577160" r:id="rId9"/>
    <p:sldId id="2007577162" r:id="rId10"/>
    <p:sldId id="2007577170" r:id="rId11"/>
    <p:sldId id="28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649F1-315E-4E81-81DD-ACC13723C8CC}" type="datetimeFigureOut">
              <a:rPr lang="en-US" smtClean="0"/>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DA2AC3-EEE8-439C-8C98-ABBB7E30E808}" type="slidenum">
              <a:rPr lang="en-US" smtClean="0"/>
              <a:t>‹#›</a:t>
            </a:fld>
            <a:endParaRPr lang="en-US"/>
          </a:p>
        </p:txBody>
      </p:sp>
    </p:spTree>
    <p:extLst>
      <p:ext uri="{BB962C8B-B14F-4D97-AF65-F5344CB8AC3E}">
        <p14:creationId xmlns:p14="http://schemas.microsoft.com/office/powerpoint/2010/main" val="1155091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055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957771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731293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19660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321455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inpin heiti" charset="-122"/>
                <a:ea typeface="inpin heiti"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2025/12/7</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1897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2025/12/7</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829900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inpin heiti" charset="-122"/>
                <a:ea typeface="inpin heiti"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2025/12/7</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080185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2025/12/7</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753294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4" name="内容占位符 3"/>
          <p:cNvSpPr>
            <a:spLocks noGrp="1"/>
          </p:cNvSpPr>
          <p:nvPr>
            <p:ph sz="half" idx="2"/>
          </p:nvPr>
        </p:nvSpPr>
        <p:spPr>
          <a:xfrm>
            <a:off x="1186774" y="2665379"/>
            <a:ext cx="4873574"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6" name="内容占位符 5"/>
          <p:cNvSpPr>
            <a:spLocks noGrp="1"/>
          </p:cNvSpPr>
          <p:nvPr>
            <p:ph sz="quarter" idx="4"/>
          </p:nvPr>
        </p:nvSpPr>
        <p:spPr>
          <a:xfrm>
            <a:off x="6256938" y="2665379"/>
            <a:ext cx="4897576"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2025/12/7</a:t>
            </a:fld>
            <a:endParaRPr lang="zh-CN" altLang="en-US" dirty="0"/>
          </a:p>
        </p:txBody>
      </p:sp>
      <p:sp>
        <p:nvSpPr>
          <p:cNvPr id="8" name="页脚占位符 7"/>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10052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2025/12/7</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270203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2025/12/7</a:t>
            </a:fld>
            <a:endParaRPr lang="zh-CN" altLang="en-US" dirty="0"/>
          </a:p>
        </p:txBody>
      </p:sp>
      <p:sp>
        <p:nvSpPr>
          <p:cNvPr id="3" name="页脚占位符 2"/>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535453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b="0" i="0">
                <a:latin typeface="inpin heiti" charset="-122"/>
                <a:ea typeface="inpin heiti"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2025/12/7</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69564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024823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2025/12/7</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484680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2025/12/7</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197984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0011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3856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46443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7144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186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Picture 5">
            <a:extLst>
              <a:ext uri="{FF2B5EF4-FFF2-40B4-BE49-F238E27FC236}">
                <a16:creationId xmlns:a16="http://schemas.microsoft.com/office/drawing/2014/main" id="{1D3DE8D2-B29D-49BB-AA12-29E0A1E323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9517" y="-471924"/>
            <a:ext cx="1674098" cy="1674098"/>
          </a:xfrm>
          <a:prstGeom prst="rect">
            <a:avLst/>
          </a:prstGeom>
        </p:spPr>
      </p:pic>
    </p:spTree>
    <p:extLst>
      <p:ext uri="{BB962C8B-B14F-4D97-AF65-F5344CB8AC3E}">
        <p14:creationId xmlns:p14="http://schemas.microsoft.com/office/powerpoint/2010/main" val="1882266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9613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3618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9351963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7015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8365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2597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242527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6" y="200026"/>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Tree>
    <p:extLst>
      <p:ext uri="{BB962C8B-B14F-4D97-AF65-F5344CB8AC3E}">
        <p14:creationId xmlns:p14="http://schemas.microsoft.com/office/powerpoint/2010/main" val="1232462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1"/>
            <a:ext cx="2743200" cy="365125"/>
          </a:xfrm>
          <a:prstGeom prst="rect">
            <a:avLst/>
          </a:prstGeom>
        </p:spPr>
        <p:txBody>
          <a:bodyPr/>
          <a:lstStyle/>
          <a:p>
            <a:fld id="{35DFA314-A780-435D-8A0B-9F9FDA20AA32}" type="datetimeFigureOut">
              <a:rPr lang="zh-CN" altLang="en-US" smtClean="0"/>
              <a:t>2025/12/7</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1"/>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54748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1"/>
            <a:ext cx="2743200" cy="365125"/>
          </a:xfrm>
          <a:prstGeom prst="rect">
            <a:avLst/>
          </a:prstGeom>
        </p:spPr>
        <p:txBody>
          <a:bodyPr/>
          <a:lstStyle/>
          <a:p>
            <a:fld id="{35DFA314-A780-435D-8A0B-9F9FDA20AA32}" type="datetimeFigureOut">
              <a:rPr lang="zh-CN" altLang="en-US" smtClean="0"/>
              <a:t>2025/12/7</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1"/>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56328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1"/>
            <a:ext cx="2743200" cy="365125"/>
          </a:xfrm>
          <a:prstGeom prst="rect">
            <a:avLst/>
          </a:prstGeom>
        </p:spPr>
        <p:txBody>
          <a:bodyPr/>
          <a:lstStyle/>
          <a:p>
            <a:fld id="{35DFA314-A780-435D-8A0B-9F9FDA20AA32}" type="datetimeFigureOut">
              <a:rPr lang="zh-CN" altLang="en-US" smtClean="0"/>
              <a:t>2025/12/7</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1"/>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369877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1"/>
            <a:ext cx="2743200" cy="365125"/>
          </a:xfrm>
          <a:prstGeom prst="rect">
            <a:avLst/>
          </a:prstGeom>
        </p:spPr>
        <p:txBody>
          <a:bodyPr/>
          <a:lstStyle/>
          <a:p>
            <a:fld id="{35DFA314-A780-435D-8A0B-9F9FDA20AA32}" type="datetimeFigureOut">
              <a:rPr lang="zh-CN" altLang="en-US" smtClean="0"/>
              <a:t>2025/12/7</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1"/>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68564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1"/>
            <a:ext cx="2743200" cy="365125"/>
          </a:xfrm>
          <a:prstGeom prst="rect">
            <a:avLst/>
          </a:prstGeom>
        </p:spPr>
        <p:txBody>
          <a:bodyPr/>
          <a:lstStyle/>
          <a:p>
            <a:fld id="{35DFA314-A780-435D-8A0B-9F9FDA20AA32}" type="datetimeFigureOut">
              <a:rPr lang="zh-CN" altLang="en-US" smtClean="0"/>
              <a:t>2025/12/7</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1"/>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025697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69245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1"/>
            <a:ext cx="2743200" cy="365125"/>
          </a:xfrm>
          <a:prstGeom prst="rect">
            <a:avLst/>
          </a:prstGeom>
        </p:spPr>
        <p:txBody>
          <a:bodyPr/>
          <a:lstStyle/>
          <a:p>
            <a:fld id="{35DFA314-A780-435D-8A0B-9F9FDA20AA32}" type="datetimeFigureOut">
              <a:rPr lang="zh-CN" altLang="en-US" smtClean="0"/>
              <a:t>2025/12/7</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1"/>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08208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1"/>
            <a:ext cx="2743200" cy="365125"/>
          </a:xfrm>
          <a:prstGeom prst="rect">
            <a:avLst/>
          </a:prstGeom>
        </p:spPr>
        <p:txBody>
          <a:bodyPr/>
          <a:lstStyle/>
          <a:p>
            <a:fld id="{35DFA314-A780-435D-8A0B-9F9FDA20AA32}" type="datetimeFigureOut">
              <a:rPr lang="zh-CN" altLang="en-US" smtClean="0"/>
              <a:t>2025/12/7</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1"/>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405234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1"/>
            <a:ext cx="2743200" cy="365125"/>
          </a:xfrm>
          <a:prstGeom prst="rect">
            <a:avLst/>
          </a:prstGeom>
        </p:spPr>
        <p:txBody>
          <a:bodyPr/>
          <a:lstStyle/>
          <a:p>
            <a:fld id="{35DFA314-A780-435D-8A0B-9F9FDA20AA32}" type="datetimeFigureOut">
              <a:rPr lang="zh-CN" altLang="en-US" smtClean="0"/>
              <a:t>2025/12/7</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1"/>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9585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6"/>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6"/>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1"/>
            <a:ext cx="2743200" cy="365125"/>
          </a:xfrm>
          <a:prstGeom prst="rect">
            <a:avLst/>
          </a:prstGeom>
        </p:spPr>
        <p:txBody>
          <a:bodyPr/>
          <a:lstStyle/>
          <a:p>
            <a:fld id="{35DFA314-A780-435D-8A0B-9F9FDA20AA32}" type="datetimeFigureOut">
              <a:rPr lang="zh-CN" altLang="en-US" smtClean="0"/>
              <a:t>2025/12/7</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1"/>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7190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DFED-DA48-FEDC-727C-F184C736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752F35-BE8A-3165-EEA7-9C675ED91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2EDD93D-27F5-D271-231A-FE58AC30FEED}"/>
              </a:ext>
            </a:extLst>
          </p:cNvPr>
          <p:cNvSpPr>
            <a:spLocks noGrp="1"/>
          </p:cNvSpPr>
          <p:nvPr>
            <p:ph type="dt" sz="half" idx="10"/>
          </p:nvPr>
        </p:nvSpPr>
        <p:spPr/>
        <p:txBody>
          <a:bodyPr/>
          <a:lstStyle/>
          <a:p>
            <a:fld id="{1F062F8B-C29A-4F4A-A8DB-6E1C63C8248D}" type="datetimeFigureOut">
              <a:rPr lang="vi-VN" smtClean="0"/>
              <a:t>07/12/2025</a:t>
            </a:fld>
            <a:endParaRPr lang="vi-VN"/>
          </a:p>
        </p:txBody>
      </p:sp>
      <p:sp>
        <p:nvSpPr>
          <p:cNvPr id="5" name="Footer Placeholder 4">
            <a:extLst>
              <a:ext uri="{FF2B5EF4-FFF2-40B4-BE49-F238E27FC236}">
                <a16:creationId xmlns:a16="http://schemas.microsoft.com/office/drawing/2014/main" id="{3AD8F6CA-EF3D-A7B5-4AF7-DBC5CB96D4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485159-ED64-09D2-37B2-E612E6BDC7B1}"/>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70164716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5FC0D8-2240-26D8-5BCA-0748B4E8D7FD}"/>
              </a:ext>
            </a:extLst>
          </p:cNvPr>
          <p:cNvSpPr>
            <a:spLocks noGrp="1"/>
          </p:cNvSpPr>
          <p:nvPr>
            <p:ph type="dt" sz="half" idx="10"/>
          </p:nvPr>
        </p:nvSpPr>
        <p:spPr/>
        <p:txBody>
          <a:bodyPr/>
          <a:lstStyle/>
          <a:p>
            <a:fld id="{1F062F8B-C29A-4F4A-A8DB-6E1C63C8248D}" type="datetimeFigureOut">
              <a:rPr lang="vi-VN" smtClean="0"/>
              <a:t>07/12/2025</a:t>
            </a:fld>
            <a:endParaRPr lang="vi-VN"/>
          </a:p>
        </p:txBody>
      </p:sp>
      <p:sp>
        <p:nvSpPr>
          <p:cNvPr id="5" name="Footer Placeholder 4">
            <a:extLst>
              <a:ext uri="{FF2B5EF4-FFF2-40B4-BE49-F238E27FC236}">
                <a16:creationId xmlns:a16="http://schemas.microsoft.com/office/drawing/2014/main"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066801893"/>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9F6A-31C1-B4F3-B526-0CBDD5E18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8D26619-95FC-A4A2-DA43-BFC07BAD25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81E77-5A1F-7AB1-68DA-471317E3CD28}"/>
              </a:ext>
            </a:extLst>
          </p:cNvPr>
          <p:cNvSpPr>
            <a:spLocks noGrp="1"/>
          </p:cNvSpPr>
          <p:nvPr>
            <p:ph type="dt" sz="half" idx="10"/>
          </p:nvPr>
        </p:nvSpPr>
        <p:spPr/>
        <p:txBody>
          <a:bodyPr/>
          <a:lstStyle/>
          <a:p>
            <a:fld id="{1F062F8B-C29A-4F4A-A8DB-6E1C63C8248D}" type="datetimeFigureOut">
              <a:rPr lang="vi-VN" smtClean="0"/>
              <a:t>07/12/2025</a:t>
            </a:fld>
            <a:endParaRPr lang="vi-VN"/>
          </a:p>
        </p:txBody>
      </p:sp>
      <p:sp>
        <p:nvSpPr>
          <p:cNvPr id="5" name="Footer Placeholder 4">
            <a:extLst>
              <a:ext uri="{FF2B5EF4-FFF2-40B4-BE49-F238E27FC236}">
                <a16:creationId xmlns:a16="http://schemas.microsoft.com/office/drawing/2014/main" id="{B46398A5-782D-749C-025F-56296890B7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B3C515-0C2D-F219-AE1B-E0F7CD0B31AB}"/>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625394975"/>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151EAF0-8EE7-A2A1-F9D6-682E79B6D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42D8229-3168-C1CC-9C11-CA2F4ED59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8277F2-86AF-250C-D14B-2ECB43D37AE1}"/>
              </a:ext>
            </a:extLst>
          </p:cNvPr>
          <p:cNvSpPr>
            <a:spLocks noGrp="1"/>
          </p:cNvSpPr>
          <p:nvPr>
            <p:ph type="dt" sz="half" idx="10"/>
          </p:nvPr>
        </p:nvSpPr>
        <p:spPr/>
        <p:txBody>
          <a:bodyPr/>
          <a:lstStyle/>
          <a:p>
            <a:fld id="{1F062F8B-C29A-4F4A-A8DB-6E1C63C8248D}" type="datetimeFigureOut">
              <a:rPr lang="vi-VN" smtClean="0"/>
              <a:t>07/12/2025</a:t>
            </a:fld>
            <a:endParaRPr lang="vi-VN"/>
          </a:p>
        </p:txBody>
      </p:sp>
      <p:sp>
        <p:nvSpPr>
          <p:cNvPr id="6" name="Footer Placeholder 5">
            <a:extLst>
              <a:ext uri="{FF2B5EF4-FFF2-40B4-BE49-F238E27FC236}">
                <a16:creationId xmlns:a16="http://schemas.microsoft.com/office/drawing/2014/main" id="{89120217-D914-625C-ED49-EF5A3F0491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678E705-90D1-3322-3F42-00FD7E8851F6}"/>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658694531"/>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7E47-F4B4-7F54-7D1B-5A650945ECF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8662D2-A0DB-8EDC-7443-AA34081F5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C3A36-3E92-98AC-CB9B-49AD8EB94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6B25FCD-7A9B-4010-05D7-5382E2BB0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F6BE47-ADB7-2A16-9C17-D1F680D6B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6644CBA-E466-3C73-022A-CD83B40BE139}"/>
              </a:ext>
            </a:extLst>
          </p:cNvPr>
          <p:cNvSpPr>
            <a:spLocks noGrp="1"/>
          </p:cNvSpPr>
          <p:nvPr>
            <p:ph type="dt" sz="half" idx="10"/>
          </p:nvPr>
        </p:nvSpPr>
        <p:spPr/>
        <p:txBody>
          <a:bodyPr/>
          <a:lstStyle/>
          <a:p>
            <a:fld id="{1F062F8B-C29A-4F4A-A8DB-6E1C63C8248D}" type="datetimeFigureOut">
              <a:rPr lang="vi-VN" smtClean="0"/>
              <a:t>07/12/2025</a:t>
            </a:fld>
            <a:endParaRPr lang="vi-VN"/>
          </a:p>
        </p:txBody>
      </p:sp>
      <p:sp>
        <p:nvSpPr>
          <p:cNvPr id="8" name="Footer Placeholder 7">
            <a:extLst>
              <a:ext uri="{FF2B5EF4-FFF2-40B4-BE49-F238E27FC236}">
                <a16:creationId xmlns:a16="http://schemas.microsoft.com/office/drawing/2014/main" id="{F79DEDC9-C568-4AD7-D7A9-30AED805C2F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B1E6DF-DBD6-8A6D-AFE5-F2C2C68E485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936811854"/>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AF40718-D92E-9215-1B07-A390CA76F587}"/>
              </a:ext>
            </a:extLst>
          </p:cNvPr>
          <p:cNvSpPr>
            <a:spLocks noGrp="1"/>
          </p:cNvSpPr>
          <p:nvPr>
            <p:ph type="dt" sz="half" idx="10"/>
          </p:nvPr>
        </p:nvSpPr>
        <p:spPr/>
        <p:txBody>
          <a:bodyPr/>
          <a:lstStyle/>
          <a:p>
            <a:fld id="{1F062F8B-C29A-4F4A-A8DB-6E1C63C8248D}" type="datetimeFigureOut">
              <a:rPr lang="vi-VN" smtClean="0"/>
              <a:t>07/12/2025</a:t>
            </a:fld>
            <a:endParaRPr lang="vi-VN"/>
          </a:p>
        </p:txBody>
      </p:sp>
      <p:sp>
        <p:nvSpPr>
          <p:cNvPr id="4" name="Footer Placeholder 3">
            <a:extLst>
              <a:ext uri="{FF2B5EF4-FFF2-40B4-BE49-F238E27FC236}">
                <a16:creationId xmlns:a16="http://schemas.microsoft.com/office/drawing/2014/main" id="{159C5669-2747-FB92-A181-F99F1C6F6C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7CDB73-7258-D7A9-CFF5-A2FF9DDBF6B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59515218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16944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7FC82-DBBB-CB9B-1A45-B10A32722DF6}"/>
              </a:ext>
            </a:extLst>
          </p:cNvPr>
          <p:cNvSpPr>
            <a:spLocks noGrp="1"/>
          </p:cNvSpPr>
          <p:nvPr>
            <p:ph type="dt" sz="half" idx="10"/>
          </p:nvPr>
        </p:nvSpPr>
        <p:spPr/>
        <p:txBody>
          <a:bodyPr/>
          <a:lstStyle/>
          <a:p>
            <a:fld id="{1F062F8B-C29A-4F4A-A8DB-6E1C63C8248D}" type="datetimeFigureOut">
              <a:rPr lang="vi-VN" smtClean="0"/>
              <a:t>07/12/2025</a:t>
            </a:fld>
            <a:endParaRPr lang="vi-VN"/>
          </a:p>
        </p:txBody>
      </p:sp>
      <p:sp>
        <p:nvSpPr>
          <p:cNvPr id="3" name="Footer Placeholder 2">
            <a:extLst>
              <a:ext uri="{FF2B5EF4-FFF2-40B4-BE49-F238E27FC236}">
                <a16:creationId xmlns:a16="http://schemas.microsoft.com/office/drawing/2014/main" id="{45976601-3A54-6CD9-B8DE-228C4D9D592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F22F146-2803-7B37-FAE2-4AB5C3F7FC3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672091401"/>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A546-AC04-FF4B-7481-F446E0DE8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9CA9259-2C9C-9E6A-492C-9EC11A54F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6A6958-C1A4-F0BD-D52F-4D574D21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8D5BA-826A-E16D-337E-0CDB993B0035}"/>
              </a:ext>
            </a:extLst>
          </p:cNvPr>
          <p:cNvSpPr>
            <a:spLocks noGrp="1"/>
          </p:cNvSpPr>
          <p:nvPr>
            <p:ph type="dt" sz="half" idx="10"/>
          </p:nvPr>
        </p:nvSpPr>
        <p:spPr/>
        <p:txBody>
          <a:bodyPr/>
          <a:lstStyle/>
          <a:p>
            <a:fld id="{1F062F8B-C29A-4F4A-A8DB-6E1C63C8248D}" type="datetimeFigureOut">
              <a:rPr lang="vi-VN" smtClean="0"/>
              <a:t>07/12/2025</a:t>
            </a:fld>
            <a:endParaRPr lang="vi-VN"/>
          </a:p>
        </p:txBody>
      </p:sp>
      <p:sp>
        <p:nvSpPr>
          <p:cNvPr id="6" name="Footer Placeholder 5">
            <a:extLst>
              <a:ext uri="{FF2B5EF4-FFF2-40B4-BE49-F238E27FC236}">
                <a16:creationId xmlns:a16="http://schemas.microsoft.com/office/drawing/2014/main" id="{F9930282-D5B1-CCDA-B67E-00AA95455F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D90CEB2-29DA-A98C-8ED6-6FF7CF930F27}"/>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48523453"/>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68AE-BD2B-8C90-B60C-7F78A690C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EED1A09-A951-4CF5-4FA7-0AFB319D6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6F6EFED-4669-CBAB-0C4E-D70B3AD12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EEE1E-5589-29B2-0819-DC5882B5F289}"/>
              </a:ext>
            </a:extLst>
          </p:cNvPr>
          <p:cNvSpPr>
            <a:spLocks noGrp="1"/>
          </p:cNvSpPr>
          <p:nvPr>
            <p:ph type="dt" sz="half" idx="10"/>
          </p:nvPr>
        </p:nvSpPr>
        <p:spPr/>
        <p:txBody>
          <a:bodyPr/>
          <a:lstStyle/>
          <a:p>
            <a:fld id="{1F062F8B-C29A-4F4A-A8DB-6E1C63C8248D}" type="datetimeFigureOut">
              <a:rPr lang="vi-VN" smtClean="0"/>
              <a:t>07/12/2025</a:t>
            </a:fld>
            <a:endParaRPr lang="vi-VN"/>
          </a:p>
        </p:txBody>
      </p:sp>
      <p:sp>
        <p:nvSpPr>
          <p:cNvPr id="6" name="Footer Placeholder 5">
            <a:extLst>
              <a:ext uri="{FF2B5EF4-FFF2-40B4-BE49-F238E27FC236}">
                <a16:creationId xmlns:a16="http://schemas.microsoft.com/office/drawing/2014/main" id="{ABD390F5-1431-D39A-BC78-5905BC97E5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74E33E-C1F2-ED34-90D9-5AB40C5B1BF0}"/>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06330983"/>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F20A78-D94E-F5D6-0197-AB137213513A}"/>
              </a:ext>
            </a:extLst>
          </p:cNvPr>
          <p:cNvSpPr>
            <a:spLocks noGrp="1"/>
          </p:cNvSpPr>
          <p:nvPr>
            <p:ph type="dt" sz="half" idx="10"/>
          </p:nvPr>
        </p:nvSpPr>
        <p:spPr/>
        <p:txBody>
          <a:bodyPr/>
          <a:lstStyle/>
          <a:p>
            <a:fld id="{1F062F8B-C29A-4F4A-A8DB-6E1C63C8248D}" type="datetimeFigureOut">
              <a:rPr lang="vi-VN" smtClean="0"/>
              <a:t>07/12/2025</a:t>
            </a:fld>
            <a:endParaRPr lang="vi-VN"/>
          </a:p>
        </p:txBody>
      </p:sp>
      <p:sp>
        <p:nvSpPr>
          <p:cNvPr id="5" name="Footer Placeholder 4">
            <a:extLst>
              <a:ext uri="{FF2B5EF4-FFF2-40B4-BE49-F238E27FC236}">
                <a16:creationId xmlns:a16="http://schemas.microsoft.com/office/drawing/2014/main" id="{AB1F5CDD-BF9A-3B66-85C6-4BEBEF1097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8DC60D-A652-8C50-F0A0-1A0321AF485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839297395"/>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7D458-5F27-5714-58F8-C2C872E65C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39F88FC-AAAB-B7CE-5C2E-F468D1C8F9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55E813-B7F2-C298-5801-5FD503478992}"/>
              </a:ext>
            </a:extLst>
          </p:cNvPr>
          <p:cNvSpPr>
            <a:spLocks noGrp="1"/>
          </p:cNvSpPr>
          <p:nvPr>
            <p:ph type="dt" sz="half" idx="10"/>
          </p:nvPr>
        </p:nvSpPr>
        <p:spPr/>
        <p:txBody>
          <a:bodyPr/>
          <a:lstStyle/>
          <a:p>
            <a:fld id="{1F062F8B-C29A-4F4A-A8DB-6E1C63C8248D}" type="datetimeFigureOut">
              <a:rPr lang="vi-VN" smtClean="0"/>
              <a:t>07/12/2025</a:t>
            </a:fld>
            <a:endParaRPr lang="vi-VN"/>
          </a:p>
        </p:txBody>
      </p:sp>
      <p:sp>
        <p:nvSpPr>
          <p:cNvPr id="5" name="Footer Placeholder 4">
            <a:extLst>
              <a:ext uri="{FF2B5EF4-FFF2-40B4-BE49-F238E27FC236}">
                <a16:creationId xmlns:a16="http://schemas.microsoft.com/office/drawing/2014/main" id="{227BB139-B483-DE1D-D32D-2B29C092C2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CDC7F-7726-B204-29DB-D637C57FE3F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62283170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232548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08272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170168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1485195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3.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5589727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wdDnDiag">
          <a:fgClr>
            <a:srgbClr val="FFF3F3"/>
          </a:fgClr>
          <a:bgClr>
            <a:schemeClr val="bg1"/>
          </a:bgClr>
        </a:pattFill>
        <a:effectLst/>
      </p:bgPr>
    </p:bg>
    <p:spTree>
      <p:nvGrpSpPr>
        <p:cNvPr id="1" name=""/>
        <p:cNvGrpSpPr/>
        <p:nvPr/>
      </p:nvGrpSpPr>
      <p:grpSpPr>
        <a:xfrm>
          <a:off x="0" y="0"/>
          <a:ext cx="0" cy="0"/>
          <a:chOff x="0" y="0"/>
          <a:chExt cx="0" cy="0"/>
        </a:xfrm>
      </p:grpSpPr>
      <p:sp>
        <p:nvSpPr>
          <p:cNvPr id="7" name="文本框 6"/>
          <p:cNvSpPr txBox="1"/>
          <p:nvPr userDrawn="1"/>
        </p:nvSpPr>
        <p:spPr>
          <a:xfrm>
            <a:off x="3730943" y="2690813"/>
            <a:ext cx="4730115" cy="14763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0" i="0" dirty="0">
                <a:solidFill>
                  <a:schemeClr val="tx1">
                    <a:lumMod val="75000"/>
                    <a:lumOff val="25000"/>
                    <a:alpha val="0"/>
                  </a:schemeClr>
                </a:solidFill>
                <a:latin typeface="inpin heiti" charset="-122"/>
                <a:ea typeface="inpin heiti" charset="-122"/>
                <a:sym typeface="+mn-ea"/>
              </a:rPr>
              <a:t>感谢您下载包图网平台上提供的</a:t>
            </a:r>
            <a:r>
              <a:rPr lang="en-US" altLang="zh-CN" b="0" i="0" dirty="0">
                <a:solidFill>
                  <a:schemeClr val="tx1">
                    <a:lumMod val="75000"/>
                    <a:lumOff val="25000"/>
                    <a:alpha val="0"/>
                  </a:schemeClr>
                </a:solidFill>
                <a:latin typeface="inpin heiti" charset="-122"/>
                <a:ea typeface="inpin heiti" charset="-122"/>
                <a:sym typeface="+mn-ea"/>
              </a:rPr>
              <a:t>PPT</a:t>
            </a:r>
            <a:r>
              <a:rPr lang="zh-CN" altLang="en-US" b="0" i="0" dirty="0">
                <a:solidFill>
                  <a:schemeClr val="tx1">
                    <a:lumMod val="75000"/>
                    <a:lumOff val="25000"/>
                    <a:alpha val="0"/>
                  </a:schemeClr>
                </a:solidFill>
                <a:latin typeface="inpin heiti" charset="-122"/>
                <a:ea typeface="inpin heiti" charset="-122"/>
                <a:sym typeface="+mn-ea"/>
              </a:rPr>
              <a:t>作品，</a:t>
            </a:r>
          </a:p>
          <a:p>
            <a:r>
              <a:rPr lang="zh-CN" altLang="en-US" b="0" i="0" dirty="0">
                <a:solidFill>
                  <a:schemeClr val="tx1">
                    <a:lumMod val="75000"/>
                    <a:lumOff val="25000"/>
                    <a:alpha val="0"/>
                  </a:schemeClr>
                </a:solidFill>
                <a:latin typeface="inpin heiti" charset="-122"/>
                <a:ea typeface="inpin heiti" charset="-122"/>
                <a:sym typeface="+mn-ea"/>
              </a:rPr>
              <a:t>为了您和包图网以及原创作者的利益，请</a:t>
            </a:r>
          </a:p>
          <a:p>
            <a:r>
              <a:rPr lang="zh-CN" altLang="en-US" b="0" i="0" dirty="0">
                <a:solidFill>
                  <a:schemeClr val="tx1">
                    <a:lumMod val="75000"/>
                    <a:lumOff val="25000"/>
                    <a:alpha val="0"/>
                  </a:schemeClr>
                </a:solidFill>
                <a:latin typeface="inpin heiti" charset="-122"/>
                <a:ea typeface="inpin heiti" charset="-122"/>
                <a:sym typeface="+mn-ea"/>
              </a:rPr>
              <a:t>勿复制、传播、销售，否则将承担法律责</a:t>
            </a:r>
          </a:p>
          <a:p>
            <a:r>
              <a:rPr lang="zh-CN" altLang="en-US" b="0" i="0" dirty="0">
                <a:solidFill>
                  <a:schemeClr val="tx1">
                    <a:lumMod val="75000"/>
                    <a:lumOff val="25000"/>
                    <a:alpha val="0"/>
                  </a:schemeClr>
                </a:solidFill>
                <a:latin typeface="inpin heiti" charset="-122"/>
                <a:ea typeface="inpin heiti" charset="-122"/>
                <a:sym typeface="+mn-ea"/>
              </a:rPr>
              <a:t>任！包图网将对作品进行维权，按照传播</a:t>
            </a:r>
          </a:p>
          <a:p>
            <a:r>
              <a:rPr lang="zh-CN" altLang="en-US" b="0" i="0" dirty="0">
                <a:solidFill>
                  <a:schemeClr val="tx1">
                    <a:lumMod val="75000"/>
                    <a:lumOff val="25000"/>
                    <a:alpha val="0"/>
                  </a:schemeClr>
                </a:solidFill>
                <a:latin typeface="inpin heiti" charset="-122"/>
                <a:ea typeface="inpin heiti" charset="-122"/>
                <a:sym typeface="+mn-ea"/>
              </a:rPr>
              <a:t>下载次数进行十倍的索取赔偿！</a:t>
            </a:r>
          </a:p>
        </p:txBody>
      </p:sp>
    </p:spTree>
    <p:extLst>
      <p:ext uri="{BB962C8B-B14F-4D97-AF65-F5344CB8AC3E}">
        <p14:creationId xmlns:p14="http://schemas.microsoft.com/office/powerpoint/2010/main" val="22816616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189243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69785A-4BB0-35C8-6F0D-78B76CE9A0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2000" y="0"/>
            <a:ext cx="1892101" cy="1892101"/>
          </a:xfrm>
          <a:prstGeom prst="rect">
            <a:avLst/>
          </a:prstGeom>
        </p:spPr>
      </p:pic>
    </p:spTree>
    <p:extLst>
      <p:ext uri="{BB962C8B-B14F-4D97-AF65-F5344CB8AC3E}">
        <p14:creationId xmlns:p14="http://schemas.microsoft.com/office/powerpoint/2010/main" val="95023609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E2FF3C-A215-9713-6804-73D1D98F9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70F61A-222B-868D-45F3-418553AE1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14C3E4-1B67-7EC4-6738-CF988EAEF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062F8B-C29A-4F4A-A8DB-6E1C63C8248D}" type="datetimeFigureOut">
              <a:rPr lang="vi-VN" smtClean="0"/>
              <a:t>07/12/2025</a:t>
            </a:fld>
            <a:endParaRPr lang="vi-VN"/>
          </a:p>
        </p:txBody>
      </p:sp>
      <p:sp>
        <p:nvSpPr>
          <p:cNvPr id="5" name="Footer Placeholder 4">
            <a:extLst>
              <a:ext uri="{FF2B5EF4-FFF2-40B4-BE49-F238E27FC236}">
                <a16:creationId xmlns:a16="http://schemas.microsoft.com/office/drawing/2014/main" id="{BD5B5977-6AC2-76F3-83FD-4C3537F37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8D92AA85-5C9B-BA8F-AD6D-918700D2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E5AF5-9844-4B5F-877D-C7E57D294B62}" type="slidenum">
              <a:rPr lang="vi-VN" smtClean="0"/>
              <a:t>‹#›</a:t>
            </a:fld>
            <a:endParaRPr lang="vi-VN"/>
          </a:p>
        </p:txBody>
      </p:sp>
    </p:spTree>
    <p:extLst>
      <p:ext uri="{BB962C8B-B14F-4D97-AF65-F5344CB8AC3E}">
        <p14:creationId xmlns:p14="http://schemas.microsoft.com/office/powerpoint/2010/main" val="325996884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slideLayout" Target="../slideLayouts/slideLayout28.xml"/><Relationship Id="rId1" Type="http://schemas.openxmlformats.org/officeDocument/2006/relationships/tags" Target="../tags/tag1.xml"/><Relationship Id="rId6" Type="http://schemas.openxmlformats.org/officeDocument/2006/relationships/image" Target="../media/image7.jpe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5.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8.xml"/><Relationship Id="rId1" Type="http://schemas.openxmlformats.org/officeDocument/2006/relationships/tags" Target="../tags/tag2.xml"/><Relationship Id="rId5" Type="http://schemas.openxmlformats.org/officeDocument/2006/relationships/image" Target="../media/image20.jpe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8.xml"/><Relationship Id="rId1" Type="http://schemas.openxmlformats.org/officeDocument/2006/relationships/tags" Target="../tags/tag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jpe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slideLayout" Target="../slideLayouts/slideLayout28.xml"/><Relationship Id="rId1" Type="http://schemas.openxmlformats.org/officeDocument/2006/relationships/tags" Target="../tags/tag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Picture 27">
            <a:extLst>
              <a:ext uri="{FF2B5EF4-FFF2-40B4-BE49-F238E27FC236}">
                <a16:creationId xmlns:a16="http://schemas.microsoft.com/office/drawing/2014/main" id="{4EF8CF07-18C2-444F-BC21-83E31D5D694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p:blipFill>
        <p:spPr>
          <a:xfrm>
            <a:off x="4094564" y="1479385"/>
            <a:ext cx="7966807" cy="4699345"/>
          </a:xfrm>
          <a:prstGeom prst="rect">
            <a:avLst/>
          </a:prstGeom>
        </p:spPr>
      </p:pic>
      <p:sp>
        <p:nvSpPr>
          <p:cNvPr id="30" name="TextBox 29">
            <a:extLst>
              <a:ext uri="{FF2B5EF4-FFF2-40B4-BE49-F238E27FC236}">
                <a16:creationId xmlns:a16="http://schemas.microsoft.com/office/drawing/2014/main" id="{03E92656-C40E-4A6F-B001-FFDBC18E4FCB}"/>
              </a:ext>
            </a:extLst>
          </p:cNvPr>
          <p:cNvSpPr txBox="1"/>
          <p:nvPr/>
        </p:nvSpPr>
        <p:spPr>
          <a:xfrm>
            <a:off x="4355053" y="1703358"/>
            <a:ext cx="7445828" cy="81176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solidFill>
                <a:effectLst/>
                <a:uLnTx/>
                <a:uFillTx/>
                <a:latin typeface="+mj-lt"/>
                <a:ea typeface="+mn-ea"/>
                <a:cs typeface="+mn-cs"/>
              </a:rPr>
              <a:t>Thứ</a:t>
            </a:r>
            <a:r>
              <a:rPr kumimoji="0" lang="en-US" sz="3400" b="0" i="0" u="none" strike="noStrike" kern="1200" cap="none" spc="0" normalizeH="0" baseline="0" noProof="0" dirty="0">
                <a:ln>
                  <a:noFill/>
                </a:ln>
                <a:solidFill>
                  <a:prstClr val="black"/>
                </a:solidFill>
                <a:effectLst/>
                <a:uLnTx/>
                <a:uFillTx/>
                <a:latin typeface="+mj-lt"/>
                <a:ea typeface="+mn-ea"/>
                <a:cs typeface="+mn-cs"/>
              </a:rPr>
              <a:t> … </a:t>
            </a:r>
            <a:r>
              <a:rPr kumimoji="0" lang="en-US" sz="3400" b="0" i="0" u="none" strike="noStrike" kern="1200" cap="none" spc="0" normalizeH="0" baseline="0" noProof="0" dirty="0" err="1">
                <a:ln>
                  <a:noFill/>
                </a:ln>
                <a:solidFill>
                  <a:prstClr val="black"/>
                </a:solidFill>
                <a:effectLst/>
                <a:uLnTx/>
                <a:uFillTx/>
                <a:latin typeface="+mj-lt"/>
                <a:ea typeface="+mn-ea"/>
                <a:cs typeface="+mn-cs"/>
              </a:rPr>
              <a:t>ngày</a:t>
            </a:r>
            <a:r>
              <a:rPr kumimoji="0" lang="en-US" sz="3400" b="0" i="0" u="none" strike="noStrike" kern="1200" cap="none" spc="0" normalizeH="0" baseline="0" noProof="0" dirty="0">
                <a:ln>
                  <a:noFill/>
                </a:ln>
                <a:solidFill>
                  <a:prstClr val="black"/>
                </a:solidFill>
                <a:effectLst/>
                <a:uLnTx/>
                <a:uFillTx/>
                <a:latin typeface="+mj-lt"/>
                <a:ea typeface="+mn-ea"/>
                <a:cs typeface="+mn-cs"/>
              </a:rPr>
              <a:t> … </a:t>
            </a:r>
            <a:r>
              <a:rPr kumimoji="0" lang="en-US" sz="3400" b="0" i="0" u="none" strike="noStrike" kern="1200" cap="none" spc="0" normalizeH="0" baseline="0" noProof="0" dirty="0" err="1">
                <a:ln>
                  <a:noFill/>
                </a:ln>
                <a:solidFill>
                  <a:prstClr val="black"/>
                </a:solidFill>
                <a:effectLst/>
                <a:uLnTx/>
                <a:uFillTx/>
                <a:latin typeface="+mj-lt"/>
                <a:ea typeface="+mn-ea"/>
                <a:cs typeface="+mn-cs"/>
              </a:rPr>
              <a:t>tháng</a:t>
            </a:r>
            <a:r>
              <a:rPr kumimoji="0" lang="en-US" sz="3400" b="0" i="0" u="none" strike="noStrike" kern="1200" cap="none" spc="0" normalizeH="0" baseline="0" noProof="0" dirty="0">
                <a:ln>
                  <a:noFill/>
                </a:ln>
                <a:solidFill>
                  <a:prstClr val="black"/>
                </a:solidFill>
                <a:effectLst/>
                <a:uLnTx/>
                <a:uFillTx/>
                <a:latin typeface="+mj-lt"/>
                <a:ea typeface="+mn-ea"/>
                <a:cs typeface="+mn-cs"/>
              </a:rPr>
              <a:t> … </a:t>
            </a:r>
            <a:r>
              <a:rPr kumimoji="0" lang="en-US" sz="3400" b="0" i="0" u="none" strike="noStrike" kern="1200" cap="none" spc="0" normalizeH="0" baseline="0" noProof="0" dirty="0" err="1">
                <a:ln>
                  <a:noFill/>
                </a:ln>
                <a:solidFill>
                  <a:prstClr val="black"/>
                </a:solidFill>
                <a:effectLst/>
                <a:uLnTx/>
                <a:uFillTx/>
                <a:latin typeface="+mj-lt"/>
                <a:ea typeface="+mn-ea"/>
                <a:cs typeface="+mn-cs"/>
              </a:rPr>
              <a:t>năm</a:t>
            </a:r>
            <a:r>
              <a:rPr kumimoji="0" lang="en-US" sz="3400" b="0" i="0" u="none" strike="noStrike" kern="1200" cap="none" spc="0" normalizeH="0" baseline="0" noProof="0" dirty="0">
                <a:ln>
                  <a:noFill/>
                </a:ln>
                <a:solidFill>
                  <a:prstClr val="black"/>
                </a:solidFill>
                <a:effectLst/>
                <a:uLnTx/>
                <a:uFillTx/>
                <a:latin typeface="+mj-lt"/>
                <a:ea typeface="+mn-ea"/>
                <a:cs typeface="+mn-cs"/>
              </a:rPr>
              <a:t> ….</a:t>
            </a:r>
          </a:p>
        </p:txBody>
      </p:sp>
      <p:pic>
        <p:nvPicPr>
          <p:cNvPr id="13" name="Picture 2" descr="Premium Vector | Kids in different job set">
            <a:extLst>
              <a:ext uri="{FF2B5EF4-FFF2-40B4-BE49-F238E27FC236}">
                <a16:creationId xmlns:a16="http://schemas.microsoft.com/office/drawing/2014/main" id="{845EB8E0-B77E-416B-A2A8-A986D9B25D28}"/>
              </a:ext>
            </a:extLst>
          </p:cNvPr>
          <p:cNvPicPr>
            <a:picLocks noChangeAspect="1" noChangeArrowheads="1"/>
          </p:cNvPicPr>
          <p:nvPr/>
        </p:nvPicPr>
        <p:blipFill rotWithShape="1">
          <a:blip r:embed="rId6">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p:blipFill>
        <p:spPr bwMode="auto">
          <a:xfrm>
            <a:off x="4224424" y="4285095"/>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remium Vector | Kids in different job set">
            <a:extLst>
              <a:ext uri="{FF2B5EF4-FFF2-40B4-BE49-F238E27FC236}">
                <a16:creationId xmlns:a16="http://schemas.microsoft.com/office/drawing/2014/main" id="{3DAFC0DA-1E70-4863-A032-FA244CB96CD9}"/>
              </a:ext>
            </a:extLst>
          </p:cNvPr>
          <p:cNvPicPr>
            <a:picLocks noChangeAspect="1" noChangeArrowheads="1"/>
          </p:cNvPicPr>
          <p:nvPr/>
        </p:nvPicPr>
        <p:blipFill rotWithShape="1">
          <a:blip r:embed="rId6">
            <a:clrChange>
              <a:clrFrom>
                <a:srgbClr val="8D99A9"/>
              </a:clrFrom>
              <a:clrTo>
                <a:srgbClr val="8D99A9">
                  <a:alpha val="0"/>
                </a:srgbClr>
              </a:clrTo>
            </a:clrChange>
            <a:extLst>
              <a:ext uri="{28A0092B-C50C-407E-A947-70E740481C1C}">
                <a14:useLocalDpi xmlns:a14="http://schemas.microsoft.com/office/drawing/2010/main" val="0"/>
              </a:ext>
            </a:extLst>
          </a:blip>
          <a:srcRect l="54823" t="1889" r="30673" b="64396"/>
          <a:stretch/>
        </p:blipFill>
        <p:spPr bwMode="auto">
          <a:xfrm>
            <a:off x="5231165" y="4431588"/>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remium Vector | Kids in different job set">
            <a:extLst>
              <a:ext uri="{FF2B5EF4-FFF2-40B4-BE49-F238E27FC236}">
                <a16:creationId xmlns:a16="http://schemas.microsoft.com/office/drawing/2014/main" id="{EF413F37-EAD1-47E6-B095-FBDAF23A2EC4}"/>
              </a:ext>
            </a:extLst>
          </p:cNvPr>
          <p:cNvPicPr>
            <a:picLocks noChangeAspect="1" noChangeArrowheads="1"/>
          </p:cNvPicPr>
          <p:nvPr/>
        </p:nvPicPr>
        <p:blipFill rotWithShape="1">
          <a:blip r:embed="rId6">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p:blipFill>
        <p:spPr bwMode="auto">
          <a:xfrm>
            <a:off x="10623852" y="4268873"/>
            <a:ext cx="1407071" cy="17309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remium Vector | Kids in different job set">
            <a:extLst>
              <a:ext uri="{FF2B5EF4-FFF2-40B4-BE49-F238E27FC236}">
                <a16:creationId xmlns:a16="http://schemas.microsoft.com/office/drawing/2014/main" id="{5EED02F7-A6D2-4F0F-AF1E-10308C00F1D8}"/>
              </a:ext>
            </a:extLst>
          </p:cNvPr>
          <p:cNvPicPr>
            <a:picLocks noChangeAspect="1" noChangeArrowheads="1"/>
          </p:cNvPicPr>
          <p:nvPr/>
        </p:nvPicPr>
        <p:blipFill rotWithShape="1">
          <a:blip r:embed="rId6">
            <a:clrChange>
              <a:clrFrom>
                <a:srgbClr val="8D99A9"/>
              </a:clrFrom>
              <a:clrTo>
                <a:srgbClr val="8D99A9">
                  <a:alpha val="0"/>
                </a:srgbClr>
              </a:clrTo>
            </a:clrChange>
            <a:extLst>
              <a:ext uri="{28A0092B-C50C-407E-A947-70E740481C1C}">
                <a14:useLocalDpi xmlns:a14="http://schemas.microsoft.com/office/drawing/2010/main" val="0"/>
              </a:ext>
            </a:extLst>
          </a:blip>
          <a:srcRect l="19508" r="58553" b="66285"/>
          <a:stretch/>
        </p:blipFill>
        <p:spPr bwMode="auto">
          <a:xfrm>
            <a:off x="9466674" y="4246998"/>
            <a:ext cx="1308154" cy="17309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EEE4C75-1D6B-4BBF-853C-801B1E1331BD}"/>
              </a:ext>
            </a:extLst>
          </p:cNvPr>
          <p:cNvPicPr>
            <a:picLocks noChangeAspect="1"/>
          </p:cNvPicPr>
          <p:nvPr/>
        </p:nvPicPr>
        <p:blipFill>
          <a:blip r:embed="rId7"/>
          <a:stretch>
            <a:fillRect/>
          </a:stretch>
        </p:blipFill>
        <p:spPr>
          <a:xfrm>
            <a:off x="5331744" y="1022145"/>
            <a:ext cx="5145470" cy="914479"/>
          </a:xfrm>
          <a:prstGeom prst="rect">
            <a:avLst/>
          </a:prstGeom>
        </p:spPr>
      </p:pic>
      <p:pic>
        <p:nvPicPr>
          <p:cNvPr id="4" name="Picture 3">
            <a:extLst>
              <a:ext uri="{FF2B5EF4-FFF2-40B4-BE49-F238E27FC236}">
                <a16:creationId xmlns:a16="http://schemas.microsoft.com/office/drawing/2014/main" id="{59A61DCF-9AFC-3107-76D2-DC61BC353B0D}"/>
              </a:ext>
            </a:extLst>
          </p:cNvPr>
          <p:cNvPicPr>
            <a:picLocks noChangeAspect="1"/>
          </p:cNvPicPr>
          <p:nvPr/>
        </p:nvPicPr>
        <p:blipFill>
          <a:blip r:embed="rId8"/>
          <a:stretch>
            <a:fillRect/>
          </a:stretch>
        </p:blipFill>
        <p:spPr>
          <a:xfrm>
            <a:off x="4388811" y="2815270"/>
            <a:ext cx="7132938" cy="1511939"/>
          </a:xfrm>
          <a:prstGeom prst="rect">
            <a:avLst/>
          </a:prstGeom>
        </p:spPr>
      </p:pic>
      <p:pic>
        <p:nvPicPr>
          <p:cNvPr id="6" name="Picture 5">
            <a:extLst>
              <a:ext uri="{FF2B5EF4-FFF2-40B4-BE49-F238E27FC236}">
                <a16:creationId xmlns:a16="http://schemas.microsoft.com/office/drawing/2014/main" id="{6E34E2C9-C38B-54DA-EA96-FD85C557C127}"/>
              </a:ext>
            </a:extLst>
          </p:cNvPr>
          <p:cNvPicPr>
            <a:picLocks noChangeAspect="1"/>
          </p:cNvPicPr>
          <p:nvPr/>
        </p:nvPicPr>
        <p:blipFill>
          <a:blip r:embed="rId9"/>
          <a:stretch>
            <a:fillRect/>
          </a:stretch>
        </p:blipFill>
        <p:spPr>
          <a:xfrm>
            <a:off x="7267374" y="4116794"/>
            <a:ext cx="1700931" cy="859611"/>
          </a:xfrm>
          <a:prstGeom prst="rect">
            <a:avLst/>
          </a:prstGeom>
        </p:spPr>
      </p:pic>
      <p:sp>
        <p:nvSpPr>
          <p:cNvPr id="7" name="Freeform 13">
            <a:extLst>
              <a:ext uri="{FF2B5EF4-FFF2-40B4-BE49-F238E27FC236}">
                <a16:creationId xmlns:a16="http://schemas.microsoft.com/office/drawing/2014/main" id="{543E9CD3-51AB-7F58-629E-DBC6EF46858C}"/>
              </a:ext>
            </a:extLst>
          </p:cNvPr>
          <p:cNvSpPr/>
          <p:nvPr/>
        </p:nvSpPr>
        <p:spPr>
          <a:xfrm>
            <a:off x="610384" y="1204795"/>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31214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 calcmode="lin" valueType="num">
                                      <p:cBhvr>
                                        <p:cTn id="7"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0">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1A22AD02-F444-95D7-C7DB-CE3DBD67A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0258" y="2168071"/>
            <a:ext cx="6419644" cy="1688738"/>
          </a:xfrm>
          <a:prstGeom prst="rect">
            <a:avLst/>
          </a:prstGeom>
        </p:spPr>
      </p:pic>
    </p:spTree>
    <p:extLst>
      <p:ext uri="{BB962C8B-B14F-4D97-AF65-F5344CB8AC3E}">
        <p14:creationId xmlns:p14="http://schemas.microsoft.com/office/powerpoint/2010/main" val="12004493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1003300" y="2095500"/>
            <a:ext cx="7778306" cy="3895725"/>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6"/>
              <a:ext cx="5628287" cy="4460519"/>
            </a:xfrm>
            <a:prstGeom prst="rect">
              <a:avLst/>
            </a:prstGeom>
            <a:noFill/>
          </p:spPr>
          <p:txBody>
            <a:bodyPr wrap="square" rtlCol="0">
              <a:spAutoFit/>
            </a:bodyPr>
            <a:lstStyle/>
            <a:p>
              <a:pPr algn="just" defTabSz="914446">
                <a:defRPr/>
              </a:pPr>
              <a:r>
                <a:rPr lang="vi-VN" sz="3200" b="1" dirty="0">
                  <a:solidFill>
                    <a:prstClr val="black"/>
                  </a:solidFill>
                  <a:latin typeface="Cambria" panose="02040503050406030204" pitchFamily="18" charset="0"/>
                  <a:ea typeface="Cambria" panose="02040503050406030204" pitchFamily="18" charset="0"/>
                </a:rPr>
                <a:t>Có nhiều việc tình nguyện mang lại lợi ích cho mọi người xung quanh, cho cộng đồng mà chúng ta có thể làm được.</a:t>
              </a:r>
            </a:p>
            <a:p>
              <a:pPr algn="just" defTabSz="914446">
                <a:defRPr/>
              </a:pPr>
              <a:r>
                <a:rPr lang="vi-VN" sz="3200" b="1" dirty="0">
                  <a:solidFill>
                    <a:prstClr val="black"/>
                  </a:solidFill>
                  <a:latin typeface="Cambria" panose="02040503050406030204" pitchFamily="18" charset="0"/>
                  <a:ea typeface="Cambria" panose="02040503050406030204" pitchFamily="18" charset="0"/>
                </a:rPr>
                <a:t>Tùy theo sức mình, các em hãy luôn có ý thức giúp đỡ người khác là một việc tốt, đáng được trân trọng. </a:t>
              </a: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0117" t="73491" r="-2725"/>
          <a:stretch/>
        </p:blipFill>
        <p:spPr>
          <a:xfrm>
            <a:off x="8870123" y="269652"/>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924"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8175" y="257175"/>
            <a:ext cx="4948484" cy="1426353"/>
          </a:xfrm>
          <a:prstGeom prst="rect">
            <a:avLst/>
          </a:prstGeom>
        </p:spPr>
      </p:pic>
    </p:spTree>
    <p:extLst>
      <p:ext uri="{BB962C8B-B14F-4D97-AF65-F5344CB8AC3E}">
        <p14:creationId xmlns:p14="http://schemas.microsoft.com/office/powerpoint/2010/main" val="325228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组合 1">
            <a:extLst>
              <a:ext uri="{FF2B5EF4-FFF2-40B4-BE49-F238E27FC236}">
                <a16:creationId xmlns:a16="http://schemas.microsoft.com/office/drawing/2014/main" id="{AB00947D-D5A6-40D0-B697-CCB44BBFDA64}"/>
              </a:ext>
            </a:extLst>
          </p:cNvPr>
          <p:cNvGrpSpPr/>
          <p:nvPr/>
        </p:nvGrpSpPr>
        <p:grpSpPr>
          <a:xfrm>
            <a:off x="548005" y="506443"/>
            <a:ext cx="10860708" cy="6094382"/>
            <a:chOff x="756891" y="721391"/>
            <a:chExt cx="10860708" cy="5525785"/>
          </a:xfrm>
        </p:grpSpPr>
        <p:sp>
          <p:nvSpPr>
            <p:cNvPr id="18" name="矩形 7">
              <a:extLst>
                <a:ext uri="{FF2B5EF4-FFF2-40B4-BE49-F238E27FC236}">
                  <a16:creationId xmlns:a16="http://schemas.microsoft.com/office/drawing/2014/main" id="{63CCF171-00BB-4FF5-BC09-DE9EEAE5EB9D}"/>
                </a:ext>
              </a:extLst>
            </p:cNvPr>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9" name="矩形 8">
              <a:extLst>
                <a:ext uri="{FF2B5EF4-FFF2-40B4-BE49-F238E27FC236}">
                  <a16:creationId xmlns:a16="http://schemas.microsoft.com/office/drawing/2014/main" id="{0BA1E6A7-DE06-4514-BE9C-AF5DCB5A0F88}"/>
                </a:ext>
              </a:extLst>
            </p:cNvPr>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文本框 12">
            <a:extLst>
              <a:ext uri="{FF2B5EF4-FFF2-40B4-BE49-F238E27FC236}">
                <a16:creationId xmlns:a16="http://schemas.microsoft.com/office/drawing/2014/main" id="{8CED6CB8-3005-45B1-B83B-8F5DE8B3EB6F}"/>
              </a:ext>
            </a:extLst>
          </p:cNvPr>
          <p:cNvSpPr txBox="1"/>
          <p:nvPr/>
        </p:nvSpPr>
        <p:spPr>
          <a:xfrm>
            <a:off x="1140598" y="4007316"/>
            <a:ext cx="3456212" cy="1663212"/>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cs typeface="+mn-cs"/>
              </a:rPr>
              <a:t>THẢO LUẬN NHÓM ĐÔI</a:t>
            </a:r>
            <a:endParaRPr kumimoji="0" lang="zh-CN" altLang="en-US"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cs typeface="+mn-cs"/>
            </a:endParaRPr>
          </a:p>
        </p:txBody>
      </p:sp>
      <p:pic>
        <p:nvPicPr>
          <p:cNvPr id="21" name="Picture 2">
            <a:extLst>
              <a:ext uri="{FF2B5EF4-FFF2-40B4-BE49-F238E27FC236}">
                <a16:creationId xmlns:a16="http://schemas.microsoft.com/office/drawing/2014/main" id="{4D2EEDBA-4730-474B-B914-7B5B4D5143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823" y="1016022"/>
            <a:ext cx="2929802" cy="2924608"/>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ular Callout 16">
            <a:extLst>
              <a:ext uri="{FF2B5EF4-FFF2-40B4-BE49-F238E27FC236}">
                <a16:creationId xmlns:a16="http://schemas.microsoft.com/office/drawing/2014/main" id="{488E99B1-7808-4949-94C1-B0FA4A61C331}"/>
              </a:ext>
            </a:extLst>
          </p:cNvPr>
          <p:cNvSpPr/>
          <p:nvPr/>
        </p:nvSpPr>
        <p:spPr>
          <a:xfrm>
            <a:off x="4238624" y="949337"/>
            <a:ext cx="6551295" cy="1021704"/>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rPr>
              <a:t>Lớn lên em thích làm nghề gì?</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mn-cs"/>
            </a:endParaRPr>
          </a:p>
        </p:txBody>
      </p:sp>
      <p:sp>
        <p:nvSpPr>
          <p:cNvPr id="9" name="Rounded Rectangular Callout 16">
            <a:extLst>
              <a:ext uri="{FF2B5EF4-FFF2-40B4-BE49-F238E27FC236}">
                <a16:creationId xmlns:a16="http://schemas.microsoft.com/office/drawing/2014/main" id="{03D0CD65-4B8E-4F1D-9258-1858EB0E5694}"/>
              </a:ext>
            </a:extLst>
          </p:cNvPr>
          <p:cNvSpPr/>
          <p:nvPr/>
        </p:nvSpPr>
        <p:spPr>
          <a:xfrm>
            <a:off x="4456776" y="2497826"/>
            <a:ext cx="6551295" cy="1021704"/>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pt-BR" sz="3600" kern="0" dirty="0">
                <a:solidFill>
                  <a:srgbClr val="005279"/>
                </a:solidFill>
              </a:rPr>
              <a:t>Vì sao em muốn làm nghề đó?</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endParaRPr>
          </a:p>
        </p:txBody>
      </p:sp>
      <p:sp>
        <p:nvSpPr>
          <p:cNvPr id="10" name="Rounded Rectangular Callout 16">
            <a:extLst>
              <a:ext uri="{FF2B5EF4-FFF2-40B4-BE49-F238E27FC236}">
                <a16:creationId xmlns:a16="http://schemas.microsoft.com/office/drawing/2014/main" id="{2E6BF61A-EF59-4C24-97C9-4B2085879641}"/>
              </a:ext>
            </a:extLst>
          </p:cNvPr>
          <p:cNvSpPr/>
          <p:nvPr/>
        </p:nvSpPr>
        <p:spPr>
          <a:xfrm>
            <a:off x="4456776" y="2477484"/>
            <a:ext cx="6551295" cy="1021704"/>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pt-BR" sz="3600" kern="0" dirty="0">
                <a:solidFill>
                  <a:srgbClr val="005279"/>
                </a:solidFill>
              </a:rPr>
              <a:t>Vì sao em muốn làm nghề đó?</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endParaRPr>
          </a:p>
        </p:txBody>
      </p:sp>
      <p:sp>
        <p:nvSpPr>
          <p:cNvPr id="11" name="Rounded Rectangular Callout 16">
            <a:extLst>
              <a:ext uri="{FF2B5EF4-FFF2-40B4-BE49-F238E27FC236}">
                <a16:creationId xmlns:a16="http://schemas.microsoft.com/office/drawing/2014/main" id="{4F390267-795A-4451-B607-01C82943564B}"/>
              </a:ext>
            </a:extLst>
          </p:cNvPr>
          <p:cNvSpPr/>
          <p:nvPr/>
        </p:nvSpPr>
        <p:spPr>
          <a:xfrm>
            <a:off x="4550484" y="4046315"/>
            <a:ext cx="6551295" cy="1021704"/>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600" kern="0" dirty="0">
                <a:solidFill>
                  <a:srgbClr val="005279"/>
                </a:solidFill>
              </a:rPr>
              <a:t>Em sẽ làm những gì để thực hiện ước mơ đó?</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endParaRPr>
          </a:p>
        </p:txBody>
      </p:sp>
    </p:spTree>
    <p:custDataLst>
      <p:tags r:id="rId1"/>
    </p:custDataLst>
    <p:extLst>
      <p:ext uri="{BB962C8B-B14F-4D97-AF65-F5344CB8AC3E}">
        <p14:creationId xmlns:p14="http://schemas.microsoft.com/office/powerpoint/2010/main" val="2627240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0"/>
                                        </p:tgtEl>
                                        <p:attrNameLst>
                                          <p:attrName>ppt_y</p:attrName>
                                        </p:attrNameLst>
                                      </p:cBhvr>
                                      <p:tavLst>
                                        <p:tav tm="0">
                                          <p:val>
                                            <p:strVal val="#ppt_y"/>
                                          </p:val>
                                        </p:tav>
                                        <p:tav tm="100000">
                                          <p:val>
                                            <p:strVal val="#ppt_y"/>
                                          </p:val>
                                        </p:tav>
                                      </p:tavLst>
                                    </p:anim>
                                    <p:anim calcmode="lin" valueType="num">
                                      <p:cBhvr>
                                        <p:cTn id="15"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0"/>
                                        </p:tgtEl>
                                      </p:cBhvr>
                                    </p:animEffect>
                                  </p:childTnLst>
                                </p:cTn>
                              </p:par>
                              <p:par>
                                <p:cTn id="18" presetID="53" presetClass="entr" presetSubtype="1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15" presetClass="emph" presetSubtype="0" grpId="1" nodeType="withEffect">
                                  <p:stCondLst>
                                    <p:cond delay="0"/>
                                  </p:stCondLst>
                                  <p:iterate type="lt">
                                    <p:tmAbs val="25"/>
                                  </p:iterate>
                                  <p:childTnLst>
                                    <p:set>
                                      <p:cBhvr override="childStyle">
                                        <p:cTn id="29" dur="indefinite"/>
                                        <p:tgtEl>
                                          <p:spTgt spid="13"/>
                                        </p:tgtEl>
                                        <p:attrNameLst>
                                          <p:attrName>style.fontWeight</p:attrName>
                                        </p:attrNameLst>
                                      </p:cBhvr>
                                      <p:to>
                                        <p:strVal val="bold"/>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lt">
                                    <p:tmPct val="0"/>
                                  </p:iterate>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15" presetClass="emph" presetSubtype="0" grpId="1" nodeType="withEffect">
                                  <p:stCondLst>
                                    <p:cond delay="0"/>
                                  </p:stCondLst>
                                  <p:iterate type="lt">
                                    <p:tmAbs val="25"/>
                                  </p:iterate>
                                  <p:childTnLst>
                                    <p:set>
                                      <p:cBhvr override="childStyle">
                                        <p:cTn id="36" dur="indefinite"/>
                                        <p:tgtEl>
                                          <p:spTgt spid="9"/>
                                        </p:tgtEl>
                                        <p:attrNameLst>
                                          <p:attrName>style.fontWeight</p:attrName>
                                        </p:attrNameLst>
                                      </p:cBhvr>
                                      <p:to>
                                        <p:strVal val="bold"/>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lt">
                                    <p:tmPct val="0"/>
                                  </p:iterate>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par>
                                <p:cTn id="42" presetID="15" presetClass="emph" presetSubtype="0" grpId="1" nodeType="withEffect">
                                  <p:stCondLst>
                                    <p:cond delay="0"/>
                                  </p:stCondLst>
                                  <p:iterate type="lt">
                                    <p:tmAbs val="25"/>
                                  </p:iterate>
                                  <p:childTnLst>
                                    <p:set>
                                      <p:cBhvr override="childStyle">
                                        <p:cTn id="43" dur="indefinite"/>
                                        <p:tgtEl>
                                          <p:spTgt spid="10"/>
                                        </p:tgtEl>
                                        <p:attrNameLst>
                                          <p:attrName>style.fontWeight</p:attrName>
                                        </p:attrNameLst>
                                      </p:cBhvr>
                                      <p:to>
                                        <p:strVal val="bold"/>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iterate type="lt">
                                    <p:tmPct val="0"/>
                                  </p:iterate>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par>
                                <p:cTn id="49" presetID="15" presetClass="emph" presetSubtype="0" grpId="1" nodeType="withEffect">
                                  <p:stCondLst>
                                    <p:cond delay="0"/>
                                  </p:stCondLst>
                                  <p:iterate type="lt">
                                    <p:tmAbs val="25"/>
                                  </p:iterate>
                                  <p:childTnLst>
                                    <p:set>
                                      <p:cBhvr override="childStyle">
                                        <p:cTn id="50" dur="indefinite"/>
                                        <p:tgtEl>
                                          <p:spTgt spid="11"/>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P spid="13" grpId="1" animBg="1"/>
      <p:bldP spid="9" grpId="0" animBg="1"/>
      <p:bldP spid="9" grpId="1" animBg="1"/>
      <p:bldP spid="10" grpId="0" animBg="1"/>
      <p:bldP spid="10" grpId="1" animBg="1"/>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1E91D7-0C7C-4A90-965A-0C71D77EC0BD}"/>
              </a:ext>
            </a:extLst>
          </p:cNvPr>
          <p:cNvPicPr>
            <a:picLocks noChangeAspect="1"/>
          </p:cNvPicPr>
          <p:nvPr/>
        </p:nvPicPr>
        <p:blipFill>
          <a:blip r:embed="rId3"/>
          <a:stretch>
            <a:fillRect/>
          </a:stretch>
        </p:blipFill>
        <p:spPr>
          <a:xfrm>
            <a:off x="481965" y="1525270"/>
            <a:ext cx="6329306" cy="4509770"/>
          </a:xfrm>
          <a:prstGeom prst="rect">
            <a:avLst/>
          </a:prstGeom>
        </p:spPr>
      </p:pic>
      <p:sp>
        <p:nvSpPr>
          <p:cNvPr id="11" name="圆角矩形 13">
            <a:extLst>
              <a:ext uri="{FF2B5EF4-FFF2-40B4-BE49-F238E27FC236}">
                <a16:creationId xmlns:a16="http://schemas.microsoft.com/office/drawing/2014/main" id="{8EBD04AB-F1FB-4E7B-8E0D-173627ACBFBD}"/>
              </a:ext>
            </a:extLst>
          </p:cNvPr>
          <p:cNvSpPr/>
          <p:nvPr/>
        </p:nvSpPr>
        <p:spPr>
          <a:xfrm>
            <a:off x="6937976" y="1415926"/>
            <a:ext cx="4847623" cy="3501514"/>
          </a:xfrm>
          <a:prstGeom prst="roundRect">
            <a:avLst/>
          </a:prstGeom>
          <a:solidFill>
            <a:schemeClr val="bg1"/>
          </a:solidFill>
          <a:ln w="57150" cmpd="sng">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srgbClr val="00B050"/>
                </a:solidFill>
                <a:latin typeface="Cambria" panose="02040503050406030204" pitchFamily="18" charset="0"/>
                <a:ea typeface="Cambria" panose="02040503050406030204" pitchFamily="18" charset="0"/>
                <a:cs typeface="Arial" panose="020B0604020202020204" pitchFamily="34" charset="0"/>
              </a:rPr>
              <a:t>T</a:t>
            </a:r>
            <a:r>
              <a:rPr lang="vi-VN" altLang="zh-CN" sz="3200" b="1" dirty="0">
                <a:solidFill>
                  <a:srgbClr val="00B050"/>
                </a:solidFill>
                <a:latin typeface="Cambria" panose="02040503050406030204" pitchFamily="18" charset="0"/>
                <a:ea typeface="Cambria" panose="02040503050406030204" pitchFamily="18" charset="0"/>
                <a:cs typeface="Arial" panose="020B0604020202020204" pitchFamily="34" charset="0"/>
              </a:rPr>
              <a:t>hành viên, thời gian thực hiện; dự kiến số lượng sách; những khó kh</a:t>
            </a:r>
            <a:r>
              <a:rPr lang="en-US" altLang="zh-CN" sz="3200" b="1" dirty="0">
                <a:solidFill>
                  <a:srgbClr val="00B050"/>
                </a:solidFill>
                <a:latin typeface="Cambria" panose="02040503050406030204" pitchFamily="18" charset="0"/>
                <a:ea typeface="Cambria" panose="02040503050406030204" pitchFamily="18" charset="0"/>
                <a:cs typeface="Arial" panose="020B0604020202020204" pitchFamily="34" charset="0"/>
              </a:rPr>
              <a:t>ă</a:t>
            </a:r>
            <a:r>
              <a:rPr lang="vi-VN" altLang="zh-CN" sz="3200" b="1" dirty="0">
                <a:solidFill>
                  <a:srgbClr val="00B050"/>
                </a:solidFill>
                <a:latin typeface="Cambria" panose="02040503050406030204" pitchFamily="18" charset="0"/>
                <a:ea typeface="Cambria" panose="02040503050406030204" pitchFamily="18" charset="0"/>
                <a:cs typeface="Arial" panose="020B0604020202020204" pitchFamily="34" charset="0"/>
              </a:rPr>
              <a:t>n có thể xảy ra, nguồn sách; cách duy trì tủ sách;….</a:t>
            </a:r>
            <a:endParaRPr kumimoji="0" lang="zh-CN" altLang="en-US" sz="3200" b="1" i="0" u="none" strike="noStrike" kern="1200" cap="none" spc="0" normalizeH="0" baseline="0" noProof="0" dirty="0">
              <a:ln>
                <a:noFill/>
              </a:ln>
              <a:solidFill>
                <a:srgbClr val="00B050"/>
              </a:solidFill>
              <a:effectLst/>
              <a:uLnTx/>
              <a:uFillTx/>
              <a:latin typeface="Cambria" panose="02040503050406030204" pitchFamily="18" charset="0"/>
              <a:ea typeface="微软雅黑" panose="020B0503020204020204" pitchFamily="34" charset="-122"/>
              <a:cs typeface="Arial" panose="020B0604020202020204" pitchFamily="34" charset="0"/>
            </a:endParaRPr>
          </a:p>
        </p:txBody>
      </p:sp>
      <p:sp>
        <p:nvSpPr>
          <p:cNvPr id="3" name="TextBox 2">
            <a:extLst>
              <a:ext uri="{FF2B5EF4-FFF2-40B4-BE49-F238E27FC236}">
                <a16:creationId xmlns:a16="http://schemas.microsoft.com/office/drawing/2014/main" id="{D1DAE519-619E-0934-CCDD-C5DC9CA8BD11}"/>
              </a:ext>
            </a:extLst>
          </p:cNvPr>
          <p:cNvSpPr txBox="1"/>
          <p:nvPr/>
        </p:nvSpPr>
        <p:spPr>
          <a:xfrm>
            <a:off x="945222" y="215757"/>
            <a:ext cx="10551560" cy="954107"/>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2.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dựng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Tủ</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ủng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hộ</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sao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muốn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đó</a:t>
            </a:r>
            <a:r>
              <a:rPr lang="en-US" sz="28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2884387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433F0A8E-742E-65F9-A5BF-D76AA4967B00}"/>
              </a:ext>
            </a:extLst>
          </p:cNvPr>
          <p:cNvPicPr>
            <a:picLocks noChangeAspect="1"/>
          </p:cNvPicPr>
          <p:nvPr/>
        </p:nvPicPr>
        <p:blipFill>
          <a:blip r:embed="rId4"/>
          <a:stretch>
            <a:fillRect/>
          </a:stretch>
        </p:blipFill>
        <p:spPr>
          <a:xfrm>
            <a:off x="3200400" y="857870"/>
            <a:ext cx="5847020" cy="4282082"/>
          </a:xfrm>
          <a:prstGeom prst="rect">
            <a:avLst/>
          </a:prstGeom>
        </p:spPr>
      </p:pic>
      <p:sp>
        <p:nvSpPr>
          <p:cNvPr id="4" name="Rectangle 3">
            <a:extLst>
              <a:ext uri="{FF2B5EF4-FFF2-40B4-BE49-F238E27FC236}">
                <a16:creationId xmlns:a16="http://schemas.microsoft.com/office/drawing/2014/main" id="{776B34DF-31A9-59B7-1F94-3DE2F5013D6F}"/>
              </a:ext>
            </a:extLst>
          </p:cNvPr>
          <p:cNvSpPr/>
          <p:nvPr/>
        </p:nvSpPr>
        <p:spPr>
          <a:xfrm>
            <a:off x="2464095" y="35518"/>
            <a:ext cx="6337005"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Nội dung hình vẽ là gì?</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C85ED2A0-D599-D0E3-CD39-3B8AD93CAAE0}"/>
              </a:ext>
            </a:extLst>
          </p:cNvPr>
          <p:cNvSpPr/>
          <p:nvPr/>
        </p:nvSpPr>
        <p:spPr>
          <a:xfrm>
            <a:off x="655320" y="5447994"/>
            <a:ext cx="10368516" cy="12103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Hình vẽ nhóm người làm các nghề nghiệp khác nhau, nhưng đều chung một mục đích là tạo ra của cải vật chất và những giá trị tốt đẹp cho cuộc sống. Vì vậy, nghề nghiệp nào cũng quý và đáng trân trọng.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60324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图片 23">
            <a:extLst>
              <a:ext uri="{FF2B5EF4-FFF2-40B4-BE49-F238E27FC236}">
                <a16:creationId xmlns:a16="http://schemas.microsoft.com/office/drawing/2014/main" id="{E651197C-66E6-4427-9B8B-4FE1EA910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75088" y="3183210"/>
            <a:ext cx="1958827" cy="3914339"/>
          </a:xfrm>
          <a:prstGeom prst="rect">
            <a:avLst/>
          </a:prstGeom>
        </p:spPr>
      </p:pic>
      <p:pic>
        <p:nvPicPr>
          <p:cNvPr id="16" name="Picture 15">
            <a:extLst>
              <a:ext uri="{FF2B5EF4-FFF2-40B4-BE49-F238E27FC236}">
                <a16:creationId xmlns:a16="http://schemas.microsoft.com/office/drawing/2014/main" id="{1BB9AA34-0D43-45C6-B1BE-6C41677395F2}"/>
              </a:ext>
            </a:extLst>
          </p:cNvPr>
          <p:cNvPicPr>
            <a:picLocks noChangeAspect="1"/>
          </p:cNvPicPr>
          <p:nvPr/>
        </p:nvPicPr>
        <p:blipFill rotWithShape="1">
          <a:blip r:embed="rId5"/>
          <a:srcRect t="8498"/>
          <a:stretch/>
        </p:blipFill>
        <p:spPr>
          <a:xfrm>
            <a:off x="1927467" y="635501"/>
            <a:ext cx="1319561" cy="1207427"/>
          </a:xfrm>
          <a:prstGeom prst="ellipse">
            <a:avLst/>
          </a:prstGeom>
          <a:ln>
            <a:noFill/>
          </a:ln>
          <a:effectLst>
            <a:softEdge rad="12700"/>
          </a:effectLst>
        </p:spPr>
      </p:pic>
      <p:pic>
        <p:nvPicPr>
          <p:cNvPr id="17" name="Picture 16">
            <a:extLst>
              <a:ext uri="{FF2B5EF4-FFF2-40B4-BE49-F238E27FC236}">
                <a16:creationId xmlns:a16="http://schemas.microsoft.com/office/drawing/2014/main" id="{8EC949AF-ADC9-488B-94A5-7FA98D2E916F}"/>
              </a:ext>
            </a:extLst>
          </p:cNvPr>
          <p:cNvPicPr>
            <a:picLocks noChangeAspect="1"/>
          </p:cNvPicPr>
          <p:nvPr/>
        </p:nvPicPr>
        <p:blipFill rotWithShape="1">
          <a:blip r:embed="rId6"/>
          <a:srcRect t="9134" b="9203"/>
          <a:stretch/>
        </p:blipFill>
        <p:spPr>
          <a:xfrm>
            <a:off x="8798388" y="570945"/>
            <a:ext cx="1503087" cy="1331541"/>
          </a:xfrm>
          <a:prstGeom prst="ellipse">
            <a:avLst/>
          </a:prstGeom>
          <a:ln>
            <a:noFill/>
          </a:ln>
          <a:effectLst>
            <a:softEdge rad="12700"/>
          </a:effectLst>
        </p:spPr>
      </p:pic>
      <p:pic>
        <p:nvPicPr>
          <p:cNvPr id="18" name="Picture 17">
            <a:extLst>
              <a:ext uri="{FF2B5EF4-FFF2-40B4-BE49-F238E27FC236}">
                <a16:creationId xmlns:a16="http://schemas.microsoft.com/office/drawing/2014/main" id="{8459C9F9-1305-4601-BBC1-B22E620CFC23}"/>
              </a:ext>
            </a:extLst>
          </p:cNvPr>
          <p:cNvPicPr>
            <a:picLocks/>
          </p:cNvPicPr>
          <p:nvPr/>
        </p:nvPicPr>
        <p:blipFill rotWithShape="1">
          <a:blip r:embed="rId7"/>
          <a:srcRect r="7452"/>
          <a:stretch/>
        </p:blipFill>
        <p:spPr>
          <a:xfrm>
            <a:off x="1837433" y="4777654"/>
            <a:ext cx="1499627" cy="1234920"/>
          </a:xfrm>
          <a:prstGeom prst="ellipse">
            <a:avLst/>
          </a:prstGeom>
          <a:ln>
            <a:noFill/>
          </a:ln>
          <a:effectLst>
            <a:softEdge rad="12700"/>
          </a:effectLst>
        </p:spPr>
      </p:pic>
      <p:pic>
        <p:nvPicPr>
          <p:cNvPr id="19" name="Picture 18">
            <a:extLst>
              <a:ext uri="{FF2B5EF4-FFF2-40B4-BE49-F238E27FC236}">
                <a16:creationId xmlns:a16="http://schemas.microsoft.com/office/drawing/2014/main" id="{39D29113-D64F-4578-886F-44A43FD35818}"/>
              </a:ext>
            </a:extLst>
          </p:cNvPr>
          <p:cNvPicPr>
            <a:picLocks/>
          </p:cNvPicPr>
          <p:nvPr/>
        </p:nvPicPr>
        <p:blipFill rotWithShape="1">
          <a:blip r:embed="rId8"/>
          <a:srcRect l="445" t="8083" r="11886" b="1913"/>
          <a:stretch/>
        </p:blipFill>
        <p:spPr>
          <a:xfrm>
            <a:off x="569059" y="2346005"/>
            <a:ext cx="1499619" cy="1393909"/>
          </a:xfrm>
          <a:prstGeom prst="ellipse">
            <a:avLst/>
          </a:prstGeom>
          <a:ln>
            <a:noFill/>
          </a:ln>
          <a:effectLst>
            <a:softEdge rad="12700"/>
          </a:effectLst>
        </p:spPr>
      </p:pic>
      <p:pic>
        <p:nvPicPr>
          <p:cNvPr id="20" name="Picture 19">
            <a:extLst>
              <a:ext uri="{FF2B5EF4-FFF2-40B4-BE49-F238E27FC236}">
                <a16:creationId xmlns:a16="http://schemas.microsoft.com/office/drawing/2014/main" id="{687811AA-E152-4A92-B5C6-4C388A9B336C}"/>
              </a:ext>
            </a:extLst>
          </p:cNvPr>
          <p:cNvPicPr>
            <a:picLocks/>
          </p:cNvPicPr>
          <p:nvPr/>
        </p:nvPicPr>
        <p:blipFill rotWithShape="1">
          <a:blip r:embed="rId9"/>
          <a:srcRect l="1386" t="10965" r="19115"/>
          <a:stretch/>
        </p:blipFill>
        <p:spPr>
          <a:xfrm>
            <a:off x="4974134" y="335275"/>
            <a:ext cx="1515205" cy="1331541"/>
          </a:xfrm>
          <a:prstGeom prst="ellipse">
            <a:avLst/>
          </a:prstGeom>
          <a:ln>
            <a:noFill/>
          </a:ln>
          <a:effectLst>
            <a:softEdge rad="12700"/>
          </a:effectLst>
        </p:spPr>
      </p:pic>
      <p:pic>
        <p:nvPicPr>
          <p:cNvPr id="21" name="Picture 20">
            <a:extLst>
              <a:ext uri="{FF2B5EF4-FFF2-40B4-BE49-F238E27FC236}">
                <a16:creationId xmlns:a16="http://schemas.microsoft.com/office/drawing/2014/main" id="{9A986027-51F4-43BA-A700-67FEA0647C5C}"/>
              </a:ext>
            </a:extLst>
          </p:cNvPr>
          <p:cNvPicPr>
            <a:picLocks/>
          </p:cNvPicPr>
          <p:nvPr/>
        </p:nvPicPr>
        <p:blipFill rotWithShape="1">
          <a:blip r:embed="rId10"/>
          <a:srcRect l="17396" t="8639" r="3506" b="4683"/>
          <a:stretch/>
        </p:blipFill>
        <p:spPr>
          <a:xfrm>
            <a:off x="5256430" y="5192433"/>
            <a:ext cx="1459663" cy="1342001"/>
          </a:xfrm>
          <a:prstGeom prst="ellipse">
            <a:avLst/>
          </a:prstGeom>
          <a:ln>
            <a:noFill/>
          </a:ln>
          <a:effectLst>
            <a:softEdge rad="12700"/>
          </a:effectLst>
        </p:spPr>
      </p:pic>
      <p:pic>
        <p:nvPicPr>
          <p:cNvPr id="22" name="Picture 21">
            <a:extLst>
              <a:ext uri="{FF2B5EF4-FFF2-40B4-BE49-F238E27FC236}">
                <a16:creationId xmlns:a16="http://schemas.microsoft.com/office/drawing/2014/main" id="{8A0EB003-4667-4FA0-BB38-047C1AC59593}"/>
              </a:ext>
            </a:extLst>
          </p:cNvPr>
          <p:cNvPicPr>
            <a:picLocks/>
          </p:cNvPicPr>
          <p:nvPr/>
        </p:nvPicPr>
        <p:blipFill>
          <a:blip r:embed="rId11"/>
          <a:stretch>
            <a:fillRect/>
          </a:stretch>
        </p:blipFill>
        <p:spPr>
          <a:xfrm>
            <a:off x="8290905" y="4706787"/>
            <a:ext cx="1592594" cy="1376653"/>
          </a:xfrm>
          <a:prstGeom prst="ellipse">
            <a:avLst/>
          </a:prstGeom>
          <a:ln>
            <a:noFill/>
          </a:ln>
          <a:effectLst>
            <a:softEdge rad="12700"/>
          </a:effectLst>
        </p:spPr>
      </p:pic>
      <p:pic>
        <p:nvPicPr>
          <p:cNvPr id="23" name="Picture 22">
            <a:extLst>
              <a:ext uri="{FF2B5EF4-FFF2-40B4-BE49-F238E27FC236}">
                <a16:creationId xmlns:a16="http://schemas.microsoft.com/office/drawing/2014/main" id="{9B3F4596-1630-4EBC-B095-9B0D759A9CFE}"/>
              </a:ext>
            </a:extLst>
          </p:cNvPr>
          <p:cNvPicPr>
            <a:picLocks/>
          </p:cNvPicPr>
          <p:nvPr/>
        </p:nvPicPr>
        <p:blipFill rotWithShape="1">
          <a:blip r:embed="rId12"/>
          <a:srcRect l="3996" t="9982" r="15981"/>
          <a:stretch/>
        </p:blipFill>
        <p:spPr>
          <a:xfrm>
            <a:off x="9549931" y="2250937"/>
            <a:ext cx="1747588" cy="1584044"/>
          </a:xfrm>
          <a:prstGeom prst="ellipse">
            <a:avLst/>
          </a:prstGeom>
          <a:ln>
            <a:noFill/>
          </a:ln>
          <a:effectLst>
            <a:softEdge rad="12700"/>
          </a:effectLst>
        </p:spPr>
      </p:pic>
      <p:sp>
        <p:nvSpPr>
          <p:cNvPr id="25" name="Rounded Rectangle 24">
            <a:extLst>
              <a:ext uri="{FF2B5EF4-FFF2-40B4-BE49-F238E27FC236}">
                <a16:creationId xmlns:a16="http://schemas.microsoft.com/office/drawing/2014/main" id="{FD0B18CE-97AB-4EBE-BDDA-B7BAC0D8452D}"/>
              </a:ext>
            </a:extLst>
          </p:cNvPr>
          <p:cNvSpPr/>
          <p:nvPr/>
        </p:nvSpPr>
        <p:spPr>
          <a:xfrm>
            <a:off x="2520379" y="2006182"/>
            <a:ext cx="6646682" cy="2641047"/>
          </a:xfrm>
          <a:prstGeom prst="roundRect">
            <a:avLst/>
          </a:prstGeom>
          <a:solidFill>
            <a:srgbClr val="FBB03B">
              <a:lumMod val="20000"/>
              <a:lumOff val="8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mn-ea"/>
              <a:cs typeface="+mn-cs"/>
            </a:endParaRPr>
          </a:p>
        </p:txBody>
      </p:sp>
      <p:sp>
        <p:nvSpPr>
          <p:cNvPr id="26" name="Rectangle 25">
            <a:extLst>
              <a:ext uri="{FF2B5EF4-FFF2-40B4-BE49-F238E27FC236}">
                <a16:creationId xmlns:a16="http://schemas.microsoft.com/office/drawing/2014/main" id="{4FF5190F-CFD3-4205-8CE1-A2E6D53B5829}"/>
              </a:ext>
            </a:extLst>
          </p:cNvPr>
          <p:cNvSpPr/>
          <p:nvPr/>
        </p:nvSpPr>
        <p:spPr>
          <a:xfrm>
            <a:off x="2611392" y="2182294"/>
            <a:ext cx="6428987" cy="2442976"/>
          </a:xfrm>
          <a:prstGeom prst="rect">
            <a:avLst/>
          </a:prstGeom>
          <a:effectLst/>
        </p:spPr>
        <p:txBody>
          <a:bodyPr wrap="square">
            <a:spAutoFit/>
          </a:bodyPr>
          <a:lstStyle/>
          <a:p>
            <a:pPr lvl="0" algn="ctr">
              <a:lnSpc>
                <a:spcPct val="130000"/>
              </a:lnSpc>
            </a:pPr>
            <a:r>
              <a:rPr lang="vi-VN" sz="2400" b="1" dirty="0">
                <a:solidFill>
                  <a:srgbClr val="FF0000"/>
                </a:solidFill>
              </a:rPr>
              <a:t>Nghề nghiệp tạo ra thu nhập để đảm bảo của cải, vật chất cho gia đình và xã hội. Có nhiều công việc tình nguyện không nhận lương nhưng mang đến giá trị tốt đẹp cho </a:t>
            </a:r>
            <a:r>
              <a:rPr lang="vi-VN" sz="2400" b="1">
                <a:solidFill>
                  <a:srgbClr val="FF0000"/>
                </a:solidFill>
              </a:rPr>
              <a:t>xã hội</a:t>
            </a:r>
            <a:r>
              <a:rPr lang="en-US" sz="2400" b="1">
                <a:solidFill>
                  <a:srgbClr val="FF0000"/>
                </a:solidFill>
              </a:rPr>
              <a:t>.</a:t>
            </a:r>
            <a:endParaRPr lang="vi-VN" sz="2400" b="1" dirty="0">
              <a:solidFill>
                <a:srgbClr val="FF0000"/>
              </a:solidFill>
            </a:endParaRPr>
          </a:p>
        </p:txBody>
      </p:sp>
    </p:spTree>
    <p:custDataLst>
      <p:tags r:id="rId1"/>
    </p:custDataLst>
    <p:extLst>
      <p:ext uri="{BB962C8B-B14F-4D97-AF65-F5344CB8AC3E}">
        <p14:creationId xmlns:p14="http://schemas.microsoft.com/office/powerpoint/2010/main" val="3811160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out)">
                                      <p:cBhvr>
                                        <p:cTn id="12" dur="2000"/>
                                        <p:tgtEl>
                                          <p:spTgt spid="16"/>
                                        </p:tgtEl>
                                      </p:cBhvr>
                                    </p:animEffect>
                                  </p:childTnLst>
                                </p:cTn>
                              </p:par>
                              <p:par>
                                <p:cTn id="13" presetID="6" presetClass="entr" presetSubtype="3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out)">
                                      <p:cBhvr>
                                        <p:cTn id="15" dur="2000"/>
                                        <p:tgtEl>
                                          <p:spTgt spid="17"/>
                                        </p:tgtEl>
                                      </p:cBhvr>
                                    </p:animEffect>
                                  </p:childTnLst>
                                </p:cTn>
                              </p:par>
                              <p:par>
                                <p:cTn id="16" presetID="6" presetClass="entr" presetSubtype="32"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out)">
                                      <p:cBhvr>
                                        <p:cTn id="18" dur="2000"/>
                                        <p:tgtEl>
                                          <p:spTgt spid="19"/>
                                        </p:tgtEl>
                                      </p:cBhvr>
                                    </p:animEffect>
                                  </p:childTnLst>
                                </p:cTn>
                              </p:par>
                              <p:par>
                                <p:cTn id="19" presetID="6" presetClass="entr" presetSubtype="3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out)">
                                      <p:cBhvr>
                                        <p:cTn id="21" dur="2000"/>
                                        <p:tgtEl>
                                          <p:spTgt spid="18"/>
                                        </p:tgtEl>
                                      </p:cBhvr>
                                    </p:animEffect>
                                  </p:childTnLst>
                                </p:cTn>
                              </p:par>
                              <p:par>
                                <p:cTn id="22" presetID="6" presetClass="entr" presetSubtype="32"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circle(out)">
                                      <p:cBhvr>
                                        <p:cTn id="24" dur="2000"/>
                                        <p:tgtEl>
                                          <p:spTgt spid="21"/>
                                        </p:tgtEl>
                                      </p:cBhvr>
                                    </p:animEffect>
                                  </p:childTnLst>
                                </p:cTn>
                              </p:par>
                              <p:par>
                                <p:cTn id="25" presetID="6" presetClass="entr" presetSubtype="32"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out)">
                                      <p:cBhvr>
                                        <p:cTn id="27" dur="2000"/>
                                        <p:tgtEl>
                                          <p:spTgt spid="22"/>
                                        </p:tgtEl>
                                      </p:cBhvr>
                                    </p:animEffect>
                                  </p:childTnLst>
                                </p:cTn>
                              </p:par>
                              <p:par>
                                <p:cTn id="28" presetID="6" presetClass="entr" presetSubtype="32"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ircle(out)">
                                      <p:cBhvr>
                                        <p:cTn id="30" dur="2000"/>
                                        <p:tgtEl>
                                          <p:spTgt spid="23"/>
                                        </p:tgtEl>
                                      </p:cBhvr>
                                    </p:animEffect>
                                  </p:childTnLst>
                                </p:cTn>
                              </p:par>
                              <p:par>
                                <p:cTn id="31" presetID="6" presetClass="entr" presetSubtype="32"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ircle(out)">
                                      <p:cBhvr>
                                        <p:cTn id="33" dur="20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randombar(horizontal)">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0.6|0.6|0.8|0.7|0.5|0.4"/>
</p:tagLst>
</file>

<file path=ppt/tags/tag2.xml><?xml version="1.0" encoding="utf-8"?>
<p:tagLst xmlns:a="http://schemas.openxmlformats.org/drawingml/2006/main" xmlns:r="http://schemas.openxmlformats.org/officeDocument/2006/relationships" xmlns:p="http://schemas.openxmlformats.org/presentationml/2006/main">
  <p:tag name="TIMING" val="|0.5|0.6|0.6|0.8|0.7|0.5|0.4"/>
</p:tagLst>
</file>

<file path=ppt/tags/tag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4.xml><?xml version="1.0" encoding="utf-8"?>
<p:tagLst xmlns:a="http://schemas.openxmlformats.org/drawingml/2006/main" xmlns:r="http://schemas.openxmlformats.org/officeDocument/2006/relationships" xmlns:p="http://schemas.openxmlformats.org/presentationml/2006/main">
  <p:tag name="TIMING" val="|0.5|0.6|0.6|0.8|0.7|0.5|0.4"/>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265</Words>
  <Application>Microsoft Office PowerPoint</Application>
  <PresentationFormat>Widescreen</PresentationFormat>
  <Paragraphs>16</Paragraphs>
  <Slides>7</Slides>
  <Notes>2</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7</vt:i4>
      </vt:variant>
    </vt:vector>
  </HeadingPairs>
  <TitlesOfParts>
    <vt:vector size="20" baseType="lpstr">
      <vt:lpstr>Aptos</vt:lpstr>
      <vt:lpstr>Aptos Display</vt:lpstr>
      <vt:lpstr>Arial</vt:lpstr>
      <vt:lpstr>Calibri</vt:lpstr>
      <vt:lpstr>Cambria</vt:lpstr>
      <vt:lpstr>inpin heiti</vt:lpstr>
      <vt:lpstr>SVN-SAF</vt:lpstr>
      <vt:lpstr>Times New Roman</vt:lpstr>
      <vt:lpstr>2_Office Theme</vt:lpstr>
      <vt:lpstr>1_Office 主题</vt:lpstr>
      <vt:lpstr>2_Office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41</cp:revision>
  <dcterms:created xsi:type="dcterms:W3CDTF">2021-08-26T14:56:45Z</dcterms:created>
  <dcterms:modified xsi:type="dcterms:W3CDTF">2025-12-07T16:10:57Z</dcterms:modified>
</cp:coreProperties>
</file>