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6" r:id="rId2"/>
    <p:sldMasterId id="2147483746" r:id="rId3"/>
  </p:sldMasterIdLst>
  <p:notesMasterIdLst>
    <p:notesMasterId r:id="rId10"/>
  </p:notesMasterIdLst>
  <p:sldIdLst>
    <p:sldId id="393" r:id="rId4"/>
    <p:sldId id="365" r:id="rId5"/>
    <p:sldId id="395" r:id="rId6"/>
    <p:sldId id="396" r:id="rId7"/>
    <p:sldId id="344" r:id="rId8"/>
    <p:sldId id="3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820ED-537D-4CB6-8439-E32BD391A58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ED0E8-69A5-4861-A05A-4D8E4AFD9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49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7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60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3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6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4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1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5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9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72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63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36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3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5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2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0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97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4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399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5AFD6-204E-48D7-AB2B-548159E6C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77C80-4200-46D5-BEC2-F9EFE969C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66395-8AED-475C-BADA-DA0A488F8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2E571-9A2D-40E9-9D5A-970524EC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CC73-3591-4A6F-8572-705B4A5B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96F-A6C2-4278-A622-02EE3781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2FD92-EB0D-46BB-AE40-5352219F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3E6A7-54FF-4374-A0D4-39271811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5FBB0-F322-4205-8304-420A5B90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3500F-3C7A-4730-8427-7FE51893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6822-38A8-4AA5-917D-25D333DE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C7EB8-40FA-4288-A1F8-17146D36D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4C992-7ABA-4D24-9A4D-69204CAAB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5BC13-A098-477D-8C87-D41CCC1D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D8AB7-E8E5-481F-BAF3-51E7D6FB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75A9-697C-473C-A828-03C32D35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1D1EF-6AE9-4B91-B74D-03CCB714B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DA731-0659-4C96-BA28-5EA8C8641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82654-3C2F-4532-B71E-9104420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7AF4A-580F-4D1A-A32A-CDE2A7E7A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47892-355A-4A1D-BA61-0633938D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4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AB81-658D-42CF-8928-DA28CB3AC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FD954-32E9-4680-9BD2-968696B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2A033-1AA5-4895-850D-E9092A618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5A8AB2-9477-4234-B04B-3C7EEDEED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AF8565-2108-477F-A268-67E3CE45D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9EC3C-6F6F-4106-8BD6-F609248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F1DC9-0B31-42B6-A36B-76C219E7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E3737-6A77-4D45-8B16-C5FED550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9619-FF0A-453D-98D8-ABC5DDE91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AF328-9F36-452D-965E-D0D91D63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8C429-AC00-4B1E-9583-C300DCCC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CB3F3-7F46-426E-842E-D24C33D3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6C8AD7-DE64-43AB-95F9-12E3FA0BF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359CCD-D81F-4B50-9136-2567973E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C1A9F-D8D9-4FC1-B1FF-EE8BC34C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F012-7E53-4E86-B225-439DDD03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27C28-E416-4F8C-97D4-B8F34C49D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8F8FF-25EE-48F9-8CFC-777D3CF43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0C9C8-54AC-4C48-86FE-368B868C4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770DA-7E1C-475C-96E7-F4B1EE8C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62440-3D80-4549-8110-832FC5E9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9660-44F9-4978-9FFA-C638D0D6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1C67DA-DCA6-4B1C-A392-B4FCE6E6A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68601-0A2A-45FF-ABD9-AC7812C3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1909-473B-477E-8084-ECE17858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95FFB-791A-4B25-BCD9-434764950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62552-CE52-4EF2-858A-079B7E8A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73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D456-7E51-432E-A543-4D90117A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036FF-E165-43CC-AE2D-23357ADF42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F5441-0E6F-4907-89A6-317BFAD6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FF778-DD93-47A2-8C6A-3A9A5BC6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E84A3-E4A2-455C-B4A9-8CB76624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7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E42078-BC5A-4328-A4AA-207E80A3A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0BDC5-7472-4812-88BE-D2BDF5B41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A8582-701B-4B20-87D3-7899C7C4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80019-6749-4F7A-AE3B-BE4B8F42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1C114-3C94-47D3-802B-346A9CEBF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3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37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9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7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5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94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5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5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659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思源黑体 CN Bold" panose="020B0800000000000000" pitchFamily="34" charset="-122"/>
          <a:cs typeface="字魂59号-创粗黑" panose="00000500000000000000" charset="-122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思源黑体 CN Bold" panose="020B0800000000000000" pitchFamily="34" charset="-122"/>
          <a:cs typeface="字魂59号-创粗黑" panose="00000500000000000000" charset="-122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DEF31AD-F21B-E733-2195-69D25CB186D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A9A770-0051-4B4E-B137-15517CAC9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2983D-791E-493A-B997-B5059BD11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53E93-D25C-4E8E-B670-F58260849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4A7D6-E057-4C30-893A-57188FECB9F9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DB1C1-C37A-47C7-A03D-928108F17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06AC8-1F37-459E-90B6-CA9704905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B89EA-023E-4783-999E-1D157035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D2C350-5C60-AC8F-9533-10C29C84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A8D4BAA8-D11A-9E32-A340-C6B6123F4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454284" cy="7184054"/>
          </a:xfrm>
          <a:prstGeom prst="rect">
            <a:avLst/>
          </a:prstGeom>
          <a:effectLst>
            <a:innerShdw blurRad="114300">
              <a:schemeClr val="bg1">
                <a:lumMod val="75000"/>
              </a:schemeClr>
            </a:innerShdw>
          </a:effec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EC38188E-B5DA-81B6-8BC9-6130DAC97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7248" y="2334519"/>
            <a:ext cx="2486724" cy="433299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E81DC66-1F01-58D1-30FE-49E509E7B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520" y="2397489"/>
            <a:ext cx="2204706" cy="43791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CF3850-68BF-435D-F7EF-583743E63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772" y="1564341"/>
            <a:ext cx="2975106" cy="10242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FA395B-0089-B3BB-8FD3-859D0E87FC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3441" y="2430644"/>
            <a:ext cx="5590517" cy="3139712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01485A9-68B7-14EC-27AF-001BB90EEF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1672" y="360528"/>
            <a:ext cx="1774494" cy="17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B5F1A1-EF89-BC36-B042-5E3B5333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C18569-6F22-92A9-94F1-BC08B3EB21AA}"/>
              </a:ext>
            </a:extLst>
          </p:cNvPr>
          <p:cNvSpPr/>
          <p:nvPr/>
        </p:nvSpPr>
        <p:spPr>
          <a:xfrm>
            <a:off x="277792" y="371475"/>
            <a:ext cx="11636416" cy="6229350"/>
          </a:xfrm>
          <a:prstGeom prst="roundRect">
            <a:avLst>
              <a:gd name="adj" fmla="val 11574"/>
            </a:avLst>
          </a:prstGeom>
          <a:solidFill>
            <a:srgbClr val="FBFDFF">
              <a:alpha val="90000"/>
            </a:srgbClr>
          </a:solidFill>
          <a:ln w="79375">
            <a:solidFill>
              <a:srgbClr val="0070C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26D1C-76CA-AADA-5E29-E1A2F869C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744"/>
          <a:stretch/>
        </p:blipFill>
        <p:spPr>
          <a:xfrm>
            <a:off x="580284" y="695285"/>
            <a:ext cx="3612371" cy="2901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CB2AC-D667-3E7E-95BE-975D5E2048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365"/>
          <a:stretch/>
        </p:blipFill>
        <p:spPr>
          <a:xfrm>
            <a:off x="787872" y="3543769"/>
            <a:ext cx="3316078" cy="2802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D256EB-7994-3959-5E5F-688B1DEA71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01" r="-1"/>
          <a:stretch/>
        </p:blipFill>
        <p:spPr>
          <a:xfrm>
            <a:off x="3896362" y="786983"/>
            <a:ext cx="2856779" cy="2428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664F39-A231-D23B-3803-9D127F0926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42"/>
          <a:stretch/>
        </p:blipFill>
        <p:spPr>
          <a:xfrm>
            <a:off x="4103950" y="3596640"/>
            <a:ext cx="2737896" cy="2556177"/>
          </a:xfrm>
          <a:prstGeom prst="rect">
            <a:avLst/>
          </a:prstGeom>
        </p:spPr>
      </p:pic>
      <p:pic>
        <p:nvPicPr>
          <p:cNvPr id="6" name="图片 7" descr="图片包含 玩具, 玩偶&#10;&#10;自动生成的说明">
            <a:extLst>
              <a:ext uri="{FF2B5EF4-FFF2-40B4-BE49-F238E27FC236}">
                <a16:creationId xmlns:a16="http://schemas.microsoft.com/office/drawing/2014/main" id="{3AB99B40-14B2-F284-9B87-05EB31EC9B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49" y="5293900"/>
            <a:ext cx="1506655" cy="163440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0577B9B-DC7A-6049-E1BF-5F201A955021}"/>
              </a:ext>
            </a:extLst>
          </p:cNvPr>
          <p:cNvGrpSpPr/>
          <p:nvPr/>
        </p:nvGrpSpPr>
        <p:grpSpPr>
          <a:xfrm>
            <a:off x="6581139" y="581026"/>
            <a:ext cx="4990326" cy="1709650"/>
            <a:chOff x="8876879" y="803427"/>
            <a:chExt cx="3156220" cy="2499495"/>
          </a:xfrm>
          <a:solidFill>
            <a:srgbClr val="FFFF99"/>
          </a:solidFill>
        </p:grpSpPr>
        <p:sp>
          <p:nvSpPr>
            <p:cNvPr id="14" name="等腰三角形 2">
              <a:extLst>
                <a:ext uri="{FF2B5EF4-FFF2-40B4-BE49-F238E27FC236}">
                  <a16:creationId xmlns:a16="http://schemas.microsoft.com/office/drawing/2014/main" id="{58BB3398-5277-BFF9-D01B-FAAB0EBC6084}"/>
                </a:ext>
              </a:extLst>
            </p:cNvPr>
            <p:cNvSpPr>
              <a:spLocks noChangeAspect="1"/>
            </p:cNvSpPr>
            <p:nvPr/>
          </p:nvSpPr>
          <p:spPr bwMode="auto">
            <a:xfrm rot="15627953">
              <a:off x="9205241" y="475065"/>
              <a:ext cx="2499495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3C0A120-C1AE-CD7F-9B0D-E9DDCD168F43}"/>
                </a:ext>
              </a:extLst>
            </p:cNvPr>
            <p:cNvSpPr/>
            <p:nvPr/>
          </p:nvSpPr>
          <p:spPr>
            <a:xfrm>
              <a:off x="9487650" y="1318040"/>
              <a:ext cx="2409389" cy="13301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kumimoji="0" lang="en-US" sz="36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ai?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0D396E-0CA2-C827-FBAF-809F60CAAD3F}"/>
              </a:ext>
            </a:extLst>
          </p:cNvPr>
          <p:cNvGrpSpPr/>
          <p:nvPr/>
        </p:nvGrpSpPr>
        <p:grpSpPr>
          <a:xfrm>
            <a:off x="6659490" y="2424182"/>
            <a:ext cx="4990326" cy="1679182"/>
            <a:chOff x="8846690" y="807838"/>
            <a:chExt cx="3156220" cy="1860816"/>
          </a:xfrm>
          <a:solidFill>
            <a:srgbClr val="FFFF99"/>
          </a:solidFill>
        </p:grpSpPr>
        <p:sp>
          <p:nvSpPr>
            <p:cNvPr id="17" name="等腰三角形 2">
              <a:extLst>
                <a:ext uri="{FF2B5EF4-FFF2-40B4-BE49-F238E27FC236}">
                  <a16:creationId xmlns:a16="http://schemas.microsoft.com/office/drawing/2014/main" id="{82EBCB8F-B9C9-2771-E598-A8004438ED6E}"/>
                </a:ext>
              </a:extLst>
            </p:cNvPr>
            <p:cNvSpPr>
              <a:spLocks noChangeAspect="1"/>
            </p:cNvSpPr>
            <p:nvPr/>
          </p:nvSpPr>
          <p:spPr bwMode="auto">
            <a:xfrm rot="15627953">
              <a:off x="9494392" y="160136"/>
              <a:ext cx="1860816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246200-E1E8-2FB1-C561-A2A1BEBA261C}"/>
                </a:ext>
              </a:extLst>
            </p:cNvPr>
            <p:cNvSpPr/>
            <p:nvPr/>
          </p:nvSpPr>
          <p:spPr>
            <a:xfrm>
              <a:off x="9438095" y="1201891"/>
              <a:ext cx="2409389" cy="1193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Nét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C8492D-A134-A944-571D-A1F5D98BFC75}"/>
              </a:ext>
            </a:extLst>
          </p:cNvPr>
          <p:cNvGrpSpPr/>
          <p:nvPr/>
        </p:nvGrpSpPr>
        <p:grpSpPr>
          <a:xfrm>
            <a:off x="6904514" y="4182356"/>
            <a:ext cx="4990326" cy="1679182"/>
            <a:chOff x="8846690" y="807838"/>
            <a:chExt cx="3156220" cy="1860816"/>
          </a:xfrm>
          <a:solidFill>
            <a:srgbClr val="FFFF99"/>
          </a:solidFill>
        </p:grpSpPr>
        <p:sp>
          <p:nvSpPr>
            <p:cNvPr id="20" name="等腰三角形 2">
              <a:extLst>
                <a:ext uri="{FF2B5EF4-FFF2-40B4-BE49-F238E27FC236}">
                  <a16:creationId xmlns:a16="http://schemas.microsoft.com/office/drawing/2014/main" id="{353666E6-57CE-CDCC-C861-6DF4BE45EAD7}"/>
                </a:ext>
              </a:extLst>
            </p:cNvPr>
            <p:cNvSpPr>
              <a:spLocks noChangeAspect="1"/>
            </p:cNvSpPr>
            <p:nvPr/>
          </p:nvSpPr>
          <p:spPr bwMode="auto">
            <a:xfrm rot="15627953">
              <a:off x="9494392" y="160136"/>
              <a:ext cx="1860816" cy="3156220"/>
            </a:xfrm>
            <a:custGeom>
              <a:avLst/>
              <a:gdLst>
                <a:gd name="T0" fmla="*/ 576064 w 1152128"/>
                <a:gd name="T1" fmla="*/ 0 h 1333073"/>
                <a:gd name="T2" fmla="*/ 687529 w 1152128"/>
                <a:gd name="T3" fmla="*/ 192182 h 1333073"/>
                <a:gd name="T4" fmla="*/ 1152128 w 1152128"/>
                <a:gd name="T5" fmla="*/ 757009 h 1333073"/>
                <a:gd name="T6" fmla="*/ 576064 w 1152128"/>
                <a:gd name="T7" fmla="*/ 1333073 h 1333073"/>
                <a:gd name="T8" fmla="*/ 0 w 1152128"/>
                <a:gd name="T9" fmla="*/ 757009 h 1333073"/>
                <a:gd name="T10" fmla="*/ 464599 w 1152128"/>
                <a:gd name="T11" fmla="*/ 192182 h 1333073"/>
                <a:gd name="T12" fmla="*/ 576064 w 1152128"/>
                <a:gd name="T13" fmla="*/ 0 h 1333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lnTo>
                    <a:pt x="576064" y="0"/>
                  </a:lnTo>
                  <a:close/>
                </a:path>
              </a:pathLst>
            </a:custGeom>
            <a:grpFill/>
            <a:ln w="28575" cmpd="sng">
              <a:solidFill>
                <a:srgbClr val="F8F8F8"/>
              </a:solidFill>
              <a:round/>
            </a:ln>
          </p:spPr>
          <p:txBody>
            <a:bodyPr wrap="none" lIns="91416" tIns="45708" rIns="91416" bIns="45708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6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Arial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C96B40-A8E6-8479-BB29-6460E9212B93}"/>
                </a:ext>
              </a:extLst>
            </p:cNvPr>
            <p:cNvSpPr/>
            <p:nvPr/>
          </p:nvSpPr>
          <p:spPr>
            <a:xfrm>
              <a:off x="9438095" y="1201892"/>
              <a:ext cx="2409389" cy="11937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diễn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ra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B5F1A1-EF89-BC36-B042-5E3B5333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C18569-6F22-92A9-94F1-BC08B3EB21AA}"/>
              </a:ext>
            </a:extLst>
          </p:cNvPr>
          <p:cNvSpPr/>
          <p:nvPr/>
        </p:nvSpPr>
        <p:spPr>
          <a:xfrm>
            <a:off x="277792" y="371475"/>
            <a:ext cx="11636416" cy="6229350"/>
          </a:xfrm>
          <a:prstGeom prst="roundRect">
            <a:avLst>
              <a:gd name="adj" fmla="val 11574"/>
            </a:avLst>
          </a:prstGeom>
          <a:solidFill>
            <a:srgbClr val="FBFDFF">
              <a:alpha val="90000"/>
            </a:srgbClr>
          </a:solidFill>
          <a:ln w="79375">
            <a:solidFill>
              <a:srgbClr val="0070C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C5FEBB-EE61-48E8-5D3D-D7BE3C1A7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277"/>
          <a:stretch/>
        </p:blipFill>
        <p:spPr>
          <a:xfrm>
            <a:off x="190500" y="3350769"/>
            <a:ext cx="3159734" cy="328815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942A0E-13D0-E866-9E2C-96F17A8EDFD6}"/>
              </a:ext>
            </a:extLst>
          </p:cNvPr>
          <p:cNvSpPr/>
          <p:nvPr/>
        </p:nvSpPr>
        <p:spPr>
          <a:xfrm>
            <a:off x="866775" y="855008"/>
            <a:ext cx="5591175" cy="2326341"/>
          </a:xfrm>
          <a:prstGeom prst="wedgeRoundRectCallout">
            <a:avLst>
              <a:gd name="adj1" fmla="val -39816"/>
              <a:gd name="adj2" fmla="val 61046"/>
              <a:gd name="adj3" fmla="val 16667"/>
            </a:avLst>
          </a:prstGeom>
          <a:solidFill>
            <a:srgbClr val="DAEEFA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kể lại 1 - 2 đoạn của câu chuyện theo tranh.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255D3C-9455-5CD3-AC61-21DAF27AB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025" y="952500"/>
            <a:ext cx="52197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B5F1A1-EF89-BC36-B042-5E3B53331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C18569-6F22-92A9-94F1-BC08B3EB21AA}"/>
              </a:ext>
            </a:extLst>
          </p:cNvPr>
          <p:cNvSpPr/>
          <p:nvPr/>
        </p:nvSpPr>
        <p:spPr>
          <a:xfrm>
            <a:off x="277792" y="371475"/>
            <a:ext cx="11636416" cy="6229350"/>
          </a:xfrm>
          <a:prstGeom prst="roundRect">
            <a:avLst>
              <a:gd name="adj" fmla="val 11574"/>
            </a:avLst>
          </a:prstGeom>
          <a:solidFill>
            <a:srgbClr val="FBFDFF">
              <a:alpha val="90000"/>
            </a:srgbClr>
          </a:solidFill>
          <a:ln w="79375">
            <a:solidFill>
              <a:srgbClr val="0070C0"/>
            </a:solidFill>
            <a:prstDash val="lgDashDot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8C5FEBB-EE61-48E8-5D3D-D7BE3C1A73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0277"/>
          <a:stretch/>
        </p:blipFill>
        <p:spPr>
          <a:xfrm>
            <a:off x="190500" y="3350769"/>
            <a:ext cx="3159734" cy="3288156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E942A0E-13D0-E866-9E2C-96F17A8EDFD6}"/>
              </a:ext>
            </a:extLst>
          </p:cNvPr>
          <p:cNvSpPr/>
          <p:nvPr/>
        </p:nvSpPr>
        <p:spPr>
          <a:xfrm>
            <a:off x="866775" y="1314450"/>
            <a:ext cx="3133725" cy="1866899"/>
          </a:xfrm>
          <a:prstGeom prst="wedgeRoundRectCallout">
            <a:avLst>
              <a:gd name="adj1" fmla="val -39816"/>
              <a:gd name="adj2" fmla="val 61046"/>
              <a:gd name="adj3" fmla="val 16667"/>
            </a:avLst>
          </a:prstGeom>
          <a:solidFill>
            <a:srgbClr val="DAEEFA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 kể trước lớp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CAC3F7-42A4-3B50-AFE0-BE1022857DBA}"/>
              </a:ext>
            </a:extLst>
          </p:cNvPr>
          <p:cNvGrpSpPr/>
          <p:nvPr/>
        </p:nvGrpSpPr>
        <p:grpSpPr>
          <a:xfrm>
            <a:off x="8893036" y="2771718"/>
            <a:ext cx="2643809" cy="1750751"/>
            <a:chOff x="9062863" y="3139288"/>
            <a:chExt cx="2643809" cy="144889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" name="Cloud Callout 13">
              <a:extLst>
                <a:ext uri="{FF2B5EF4-FFF2-40B4-BE49-F238E27FC236}">
                  <a16:creationId xmlns:a16="http://schemas.microsoft.com/office/drawing/2014/main" id="{438C4EB6-4CC8-B714-4A15-C69C2FCEAAFF}"/>
                </a:ext>
              </a:extLst>
            </p:cNvPr>
            <p:cNvSpPr/>
            <p:nvPr/>
          </p:nvSpPr>
          <p:spPr>
            <a:xfrm>
              <a:off x="9062863" y="3139288"/>
              <a:ext cx="2643809" cy="1448890"/>
            </a:xfrm>
            <a:prstGeom prst="cloudCallout">
              <a:avLst>
                <a:gd name="adj1" fmla="val 38716"/>
                <a:gd name="adj2" fmla="val 64396"/>
              </a:avLst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9763B9-750C-2C12-9194-9CDADFDB448D}"/>
                </a:ext>
              </a:extLst>
            </p:cNvPr>
            <p:cNvSpPr/>
            <p:nvPr/>
          </p:nvSpPr>
          <p:spPr>
            <a:xfrm>
              <a:off x="9425557" y="3356654"/>
              <a:ext cx="2178802" cy="8914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xét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5B6734-66A5-206F-1E62-AD6B232C464A}"/>
              </a:ext>
            </a:extLst>
          </p:cNvPr>
          <p:cNvGrpSpPr/>
          <p:nvPr/>
        </p:nvGrpSpPr>
        <p:grpSpPr>
          <a:xfrm>
            <a:off x="4108103" y="1510580"/>
            <a:ext cx="4770965" cy="4504738"/>
            <a:chOff x="2623589" y="984800"/>
            <a:chExt cx="6712189" cy="5263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20D57B-DCD3-4203-28F4-3075E841A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-271" b="19762"/>
            <a:stretch/>
          </p:blipFill>
          <p:spPr>
            <a:xfrm>
              <a:off x="2623589" y="984800"/>
              <a:ext cx="6712187" cy="256158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750DCAC-26C3-B469-E453-6469712A3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-271" b="19399"/>
            <a:stretch/>
          </p:blipFill>
          <p:spPr>
            <a:xfrm>
              <a:off x="2623591" y="3540411"/>
              <a:ext cx="6712187" cy="2707989"/>
            </a:xfrm>
            <a:prstGeom prst="rect">
              <a:avLst/>
            </a:prstGeom>
          </p:spPr>
        </p:pic>
      </p:grpSp>
      <p:pic>
        <p:nvPicPr>
          <p:cNvPr id="12" name="图片 7" descr="图片包含 玩具, 玩偶&#10;&#10;自动生成的说明">
            <a:extLst>
              <a:ext uri="{FF2B5EF4-FFF2-40B4-BE49-F238E27FC236}">
                <a16:creationId xmlns:a16="http://schemas.microsoft.com/office/drawing/2014/main" id="{77363C4D-124F-CE66-342B-AF40FDF3E1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345" y="5151025"/>
            <a:ext cx="1506655" cy="163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6493806" y="3512026"/>
            <a:ext cx="5635036" cy="35566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D069C9-9A05-484E-BA93-135D601C515F}"/>
              </a:ext>
            </a:extLst>
          </p:cNvPr>
          <p:cNvSpPr txBox="1"/>
          <p:nvPr/>
        </p:nvSpPr>
        <p:spPr>
          <a:xfrm>
            <a:off x="2379215" y="255285"/>
            <a:ext cx="6431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Ý NGHĨA CÂU CHUYỆN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DB50E-00DB-496B-902B-27A5C1090B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616675" y="2174517"/>
            <a:ext cx="5917475" cy="3951153"/>
          </a:xfrm>
          <a:prstGeom prst="round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CB52C1F-26B0-43DF-A164-AFA05495A751}"/>
              </a:ext>
            </a:extLst>
          </p:cNvPr>
          <p:cNvGrpSpPr/>
          <p:nvPr/>
        </p:nvGrpSpPr>
        <p:grpSpPr>
          <a:xfrm>
            <a:off x="6245486" y="851377"/>
            <a:ext cx="5227044" cy="3365500"/>
            <a:chOff x="2981325" y="1047750"/>
            <a:chExt cx="3845721" cy="25241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E563FE-388E-403E-84EF-E86A9D708278}"/>
                </a:ext>
              </a:extLst>
            </p:cNvPr>
            <p:cNvSpPr txBox="1"/>
            <p:nvPr/>
          </p:nvSpPr>
          <p:spPr>
            <a:xfrm>
              <a:off x="3188496" y="1439430"/>
              <a:ext cx="3638550" cy="1457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0" cap="none" spc="0" normalizeH="0" baseline="0" noProof="0" dirty="0">
                  <a:ln>
                    <a:noFill/>
                  </a:ln>
                  <a:solidFill>
                    <a:srgbClr val="FC7D7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Hai bạn nhỏ luôn vui vẻ và hồn nhiên; hai anh em rất quan tâm và yêu thương nhau.</a:t>
              </a:r>
            </a:p>
          </p:txBody>
        </p: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0371EF83-F007-434D-AA74-3B60BA36118C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vi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32D82AC7-8171-DB12-7978-42D3C3122933}"/>
              </a:ext>
            </a:extLst>
          </p:cNvPr>
          <p:cNvGrpSpPr/>
          <p:nvPr/>
        </p:nvGrpSpPr>
        <p:grpSpPr>
          <a:xfrm>
            <a:off x="0" y="0"/>
            <a:ext cx="12838922" cy="10043160"/>
            <a:chOff x="1026" y="0"/>
            <a:chExt cx="19091" cy="15816"/>
          </a:xfrm>
        </p:grpSpPr>
        <p:pic>
          <p:nvPicPr>
            <p:cNvPr id="5" name="图片 17" descr="26">
              <a:extLst>
                <a:ext uri="{FF2B5EF4-FFF2-40B4-BE49-F238E27FC236}">
                  <a16:creationId xmlns:a16="http://schemas.microsoft.com/office/drawing/2014/main" id="{DFDF9723-ADAC-48A2-F839-936F2DAEB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86" r="61214"/>
            <a:stretch>
              <a:fillRect/>
            </a:stretch>
          </p:blipFill>
          <p:spPr>
            <a:xfrm>
              <a:off x="1026" y="5016"/>
              <a:ext cx="8819" cy="10800"/>
            </a:xfrm>
            <a:prstGeom prst="rect">
              <a:avLst/>
            </a:prstGeom>
          </p:spPr>
        </p:pic>
        <p:pic>
          <p:nvPicPr>
            <p:cNvPr id="6" name="图片 18" descr="26">
              <a:extLst>
                <a:ext uri="{FF2B5EF4-FFF2-40B4-BE49-F238E27FC236}">
                  <a16:creationId xmlns:a16="http://schemas.microsoft.com/office/drawing/2014/main" id="{687E9411-CF77-E36A-4D0A-C99AEBCF8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323" t="48702"/>
            <a:stretch>
              <a:fillRect/>
            </a:stretch>
          </p:blipFill>
          <p:spPr>
            <a:xfrm>
              <a:off x="13505" y="6116"/>
              <a:ext cx="5695" cy="4684"/>
            </a:xfrm>
            <a:prstGeom prst="rect">
              <a:avLst/>
            </a:prstGeom>
          </p:spPr>
        </p:pic>
        <p:pic>
          <p:nvPicPr>
            <p:cNvPr id="7" name="图片 19" descr="26">
              <a:extLst>
                <a:ext uri="{FF2B5EF4-FFF2-40B4-BE49-F238E27FC236}">
                  <a16:creationId xmlns:a16="http://schemas.microsoft.com/office/drawing/2014/main" id="{5F5160E8-FD13-0637-6227-C61C7FCA7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4669" b="62469"/>
            <a:stretch>
              <a:fillRect/>
            </a:stretch>
          </p:blipFill>
          <p:spPr>
            <a:xfrm>
              <a:off x="9499" y="0"/>
              <a:ext cx="10618" cy="3427"/>
            </a:xfrm>
            <a:prstGeom prst="rect">
              <a:avLst/>
            </a:prstGeom>
          </p:spPr>
        </p:pic>
      </p:grpSp>
      <p:pic>
        <p:nvPicPr>
          <p:cNvPr id="8" name="图片 20" descr="25">
            <a:extLst>
              <a:ext uri="{FF2B5EF4-FFF2-40B4-BE49-F238E27FC236}">
                <a16:creationId xmlns:a16="http://schemas.microsoft.com/office/drawing/2014/main" id="{4EAE6C9A-BDDC-E3AF-D91B-580FCE0BA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532130"/>
            <a:ext cx="10057765" cy="5793105"/>
          </a:xfrm>
          <a:prstGeom prst="rect">
            <a:avLst/>
          </a:prstGeom>
        </p:spPr>
      </p:pic>
      <p:pic>
        <p:nvPicPr>
          <p:cNvPr id="13" name="图片 11" descr="卡通人物&#10;&#10;描述已自动生成">
            <a:extLst>
              <a:ext uri="{FF2B5EF4-FFF2-40B4-BE49-F238E27FC236}">
                <a16:creationId xmlns:a16="http://schemas.microsoft.com/office/drawing/2014/main" id="{EC905755-D9A6-0C67-4EDC-6A2D729A49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3" t="42741" r="-141" b="36118"/>
          <a:stretch>
            <a:fillRect/>
          </a:stretch>
        </p:blipFill>
        <p:spPr>
          <a:xfrm>
            <a:off x="7943433" y="4447981"/>
            <a:ext cx="1348522" cy="1394077"/>
          </a:xfrm>
          <a:prstGeom prst="rect">
            <a:avLst/>
          </a:prstGeom>
        </p:spPr>
      </p:pic>
      <p:sp>
        <p:nvSpPr>
          <p:cNvPr id="14" name="椭圆 15">
            <a:extLst>
              <a:ext uri="{FF2B5EF4-FFF2-40B4-BE49-F238E27FC236}">
                <a16:creationId xmlns:a16="http://schemas.microsoft.com/office/drawing/2014/main" id="{884477F2-37E5-9C71-A983-144B2807EF72}"/>
              </a:ext>
            </a:extLst>
          </p:cNvPr>
          <p:cNvSpPr/>
          <p:nvPr/>
        </p:nvSpPr>
        <p:spPr>
          <a:xfrm>
            <a:off x="793799" y="5841705"/>
            <a:ext cx="127000" cy="127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15" name="图片 16" descr="24">
            <a:extLst>
              <a:ext uri="{FF2B5EF4-FFF2-40B4-BE49-F238E27FC236}">
                <a16:creationId xmlns:a16="http://schemas.microsoft.com/office/drawing/2014/main" id="{21503CE3-BFCE-8864-0560-982A9B15B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3215" y="1166495"/>
            <a:ext cx="872490" cy="923290"/>
          </a:xfrm>
          <a:prstGeom prst="rect">
            <a:avLst/>
          </a:prstGeom>
        </p:spPr>
      </p:pic>
      <p:pic>
        <p:nvPicPr>
          <p:cNvPr id="16" name="图片 21" descr="24">
            <a:extLst>
              <a:ext uri="{FF2B5EF4-FFF2-40B4-BE49-F238E27FC236}">
                <a16:creationId xmlns:a16="http://schemas.microsoft.com/office/drawing/2014/main" id="{F550FA34-4F21-2C32-8618-48C724120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675" y="5692775"/>
            <a:ext cx="476885" cy="504825"/>
          </a:xfrm>
          <a:prstGeom prst="rect">
            <a:avLst/>
          </a:prstGeom>
        </p:spPr>
      </p:pic>
      <p:sp>
        <p:nvSpPr>
          <p:cNvPr id="17" name="星形: 五角 14">
            <a:extLst>
              <a:ext uri="{FF2B5EF4-FFF2-40B4-BE49-F238E27FC236}">
                <a16:creationId xmlns:a16="http://schemas.microsoft.com/office/drawing/2014/main" id="{F0B35563-5C9E-95FF-62C8-0BD177EDC677}"/>
              </a:ext>
            </a:extLst>
          </p:cNvPr>
          <p:cNvSpPr/>
          <p:nvPr/>
        </p:nvSpPr>
        <p:spPr>
          <a:xfrm rot="1823526">
            <a:off x="493902" y="4537356"/>
            <a:ext cx="483806" cy="483806"/>
          </a:xfrm>
          <a:prstGeom prst="star5">
            <a:avLst>
              <a:gd name="adj" fmla="val 29356"/>
              <a:gd name="hf" fmla="val 105146"/>
              <a:gd name="vf" fmla="val 110557"/>
            </a:avLst>
          </a:prstGeom>
          <a:solidFill>
            <a:srgbClr val="FFF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7号-波纹乖乖体"/>
              <a:ea typeface="字魂37号-波纹乖乖体"/>
              <a:cs typeface="+mn-cs"/>
            </a:endParaRPr>
          </a:p>
        </p:txBody>
      </p:sp>
      <p:pic>
        <p:nvPicPr>
          <p:cNvPr id="20" name="图片 26" descr="24">
            <a:extLst>
              <a:ext uri="{FF2B5EF4-FFF2-40B4-BE49-F238E27FC236}">
                <a16:creationId xmlns:a16="http://schemas.microsoft.com/office/drawing/2014/main" id="{502A763D-57F5-775E-3E3E-B7EA2E9D4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995" y="1083945"/>
            <a:ext cx="548640" cy="580390"/>
          </a:xfrm>
          <a:prstGeom prst="rect">
            <a:avLst/>
          </a:prstGeom>
        </p:spPr>
      </p:pic>
      <p:pic>
        <p:nvPicPr>
          <p:cNvPr id="21" name="图片 27" descr="14">
            <a:extLst>
              <a:ext uri="{FF2B5EF4-FFF2-40B4-BE49-F238E27FC236}">
                <a16:creationId xmlns:a16="http://schemas.microsoft.com/office/drawing/2014/main" id="{49B4E1E4-F1FF-16B0-90F0-F66E1B5A1F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55" y="742950"/>
            <a:ext cx="1298575" cy="24834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3169CCA-8C08-925A-A5BC-95255FEC3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6207" y="2128899"/>
            <a:ext cx="7663336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字魂59号-创粗黑"/>
        <a:font script="Hebr" typeface="字魂59号-创粗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字魂59号-创粗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88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等线</vt:lpstr>
      <vt:lpstr>等线 Light</vt:lpstr>
      <vt:lpstr>Arial</vt:lpstr>
      <vt:lpstr>Arial-Rounded</vt:lpstr>
      <vt:lpstr>Calibri</vt:lpstr>
      <vt:lpstr>Calibri Light</vt:lpstr>
      <vt:lpstr>字魂37号-波纹乖乖体</vt:lpstr>
      <vt:lpstr>方正清刻本悦宋简体</vt:lpstr>
      <vt:lpstr>2_Office 主题​​</vt:lpstr>
      <vt:lpstr>1_Office 主题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16</cp:revision>
  <dcterms:created xsi:type="dcterms:W3CDTF">2024-04-01T08:46:50Z</dcterms:created>
  <dcterms:modified xsi:type="dcterms:W3CDTF">2025-12-07T16:08:37Z</dcterms:modified>
</cp:coreProperties>
</file>