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738" r:id="rId2"/>
  </p:sldMasterIdLst>
  <p:notesMasterIdLst>
    <p:notesMasterId r:id="rId11"/>
  </p:notesMasterIdLst>
  <p:sldIdLst>
    <p:sldId id="293" r:id="rId3"/>
    <p:sldId id="309" r:id="rId4"/>
    <p:sldId id="297" r:id="rId5"/>
    <p:sldId id="314" r:id="rId6"/>
    <p:sldId id="327" r:id="rId7"/>
    <p:sldId id="328" r:id="rId8"/>
    <p:sldId id="329" r:id="rId9"/>
    <p:sldId id="44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33B5C-B15F-411A-9A97-FB87C2991211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528E3-22CE-4E57-92DE-D1C0E0B3A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59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3C3DF-C15E-447E-88A6-E0F18C2B0E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205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3C3DF-C15E-447E-88A6-E0F18C2B0E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541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3C3DF-C15E-447E-88A6-E0F18C2B0E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674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3C3DF-C15E-447E-88A6-E0F18C2B0E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998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3C3DF-C15E-447E-88A6-E0F18C2B0E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096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3C3DF-C15E-447E-88A6-E0F18C2B0E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507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0512-9EB9-49FF-BFB3-EBC69D97D886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3AF3-0C61-45C9-90BF-748ECB78216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690"/>
            <a:ext cx="12215465" cy="687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1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0512-9EB9-49FF-BFB3-EBC69D97D886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3AF3-0C61-45C9-90BF-748ECB78216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48B4456-702C-460E-AA86-352EB90DFB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5466" y="492833"/>
            <a:ext cx="1584259" cy="158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7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0512-9EB9-49FF-BFB3-EBC69D97D886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3AF3-0C61-45C9-90BF-748ECB7821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6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C6C16-C045-0EC9-B714-1FD56C0C5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C0CF5D-C87D-9BE1-2862-7ED3DDAF50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4F6E4-6DBD-F98D-51A6-E70867906B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D5608-6FB4-8776-6635-CE2E46E50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18607-AE90-BD50-8CE2-EE0C4270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88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D8F2F-D5B2-7BB9-27B5-298161385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26F59-149D-765E-5559-B39B3840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892B4-FA53-192D-4C02-52216F1C62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DC6E6-3B4A-D42C-978F-FF09DD573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34907-3583-05BA-443D-23870E14A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78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6DF93-CEEF-ACD1-EEE1-BEF333BE4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5A5E07-023D-1BBC-88F4-7A4A6E73F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4182F-9F9B-D562-B199-776177BF99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22DAC-99B9-3263-8B75-EE2475539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C63FC-BBD5-EB1E-2821-DC182372D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70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EB136-26C0-F1CD-ABEA-D129971FE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9CB87-4756-F53E-A8DA-4745733BE5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3E648A-1DA3-1776-075E-78E6AD30E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7216DC-F6E2-1EB4-7377-98438F930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79B30F-AEC0-F7B6-658C-D7D5A061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CF5B2-0EE3-576C-F813-DF0FA6440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7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E8697-86D9-58F3-E85E-EF3C682FF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6267B-AABD-A820-977F-EC5009A33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979CAF-4303-2254-FF97-B829F32903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66139-27AF-A09E-DA56-D0C875495D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79C559-1AC0-35F6-5B4F-C8E27C472D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0A1BD0-E104-27F9-2882-8DCD56B7EC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2B6290-2BF1-6053-C4D4-263B30096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E8FD62-5F1E-7505-7F5B-662508B7A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29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315DA-EC9F-3A9C-AF0F-625509C03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9BD125-B9FA-948F-D4B2-6225AAD46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8BC49D-BA6C-35F4-608F-AC9DF1C69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361768-4C29-D55E-ADB3-E5827307B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06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727B2B-3FCB-3A30-9B1F-8B087F11A7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C28DC8-0F59-D970-9831-1320C4A46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F597C-EEF6-A5D0-0803-0310FA856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89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6D597-831A-9BC6-3C27-EE0733B43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B10B4-F12F-BF16-75CE-8723B0259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5B3B4-B394-069F-227B-DC7537B0F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84AC0-140C-3F79-4A57-38799B426E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31F943-0369-8BB0-1A41-BAB121950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5F9001-22EE-91AF-8484-46E715E55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56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0512-9EB9-49FF-BFB3-EBC69D97D886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3AF3-0C61-45C9-90BF-748ECB7821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7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BA25A-8DB1-D9D8-6675-C51DDBED5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6278B8-3CEC-971E-BD71-57DC04ABFB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707EC-FA55-AB55-3A0F-FE0DE1EFC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C1E69-7836-BB78-E4D5-F207FB952C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7CB9F9-78BA-AF68-0C65-EAFE53F72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D2835D-E41A-3059-7CD9-D8118FAF3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9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AFEE6-AB64-DA5A-2C8E-BC4CCEA27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8F8F20-EEC6-D057-7D4E-BA0AFC5163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57685-DE10-7FD9-4C18-539AAB769D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5C57C-E2F6-CA2A-F6A3-75E53698B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DEFD1-46DA-E362-56F0-52DDEBBF5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4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C8AD3-96EF-37ED-3D3E-47FF01BD4C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700772-24BD-F6F4-DA9D-6A9A56489D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B5829-81F1-D218-84F0-58D692BB0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5D876-E673-5AAB-9A53-F15265DB8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0923D-7611-6B1E-E356-A0B8C5A9B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59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2ACD47-568E-D778-D5AC-61603964BB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" t="3363" r="42880"/>
          <a:stretch/>
        </p:blipFill>
        <p:spPr>
          <a:xfrm>
            <a:off x="-1" y="0"/>
            <a:ext cx="12284765" cy="710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8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2ACD47-568E-D778-D5AC-61603964BB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" t="3363" r="42880"/>
          <a:stretch/>
        </p:blipFill>
        <p:spPr>
          <a:xfrm>
            <a:off x="-1" y="0"/>
            <a:ext cx="12284765" cy="7105287"/>
          </a:xfrm>
          <a:prstGeom prst="rect">
            <a:avLst/>
          </a:prstGeom>
        </p:spPr>
      </p:pic>
      <p:sp>
        <p:nvSpPr>
          <p:cNvPr id="3" name="圆角矩形 2">
            <a:extLst>
              <a:ext uri="{FF2B5EF4-FFF2-40B4-BE49-F238E27FC236}">
                <a16:creationId xmlns:a16="http://schemas.microsoft.com/office/drawing/2014/main" id="{7F4BA294-0265-66E6-AE9B-928AE3663360}"/>
              </a:ext>
            </a:extLst>
          </p:cNvPr>
          <p:cNvSpPr/>
          <p:nvPr userDrawn="1"/>
        </p:nvSpPr>
        <p:spPr>
          <a:xfrm>
            <a:off x="327546" y="369876"/>
            <a:ext cx="11505063" cy="6221993"/>
          </a:xfrm>
          <a:prstGeom prst="roundRect">
            <a:avLst>
              <a:gd name="adj" fmla="val 74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242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0512-9EB9-49FF-BFB3-EBC69D97D886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3AF3-0C61-45C9-90BF-748ECB7821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167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0512-9EB9-49FF-BFB3-EBC69D97D886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3AF3-0C61-45C9-90BF-748ECB7821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476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0512-9EB9-49FF-BFB3-EBC69D97D886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3AF3-0C61-45C9-90BF-748ECB7821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0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0512-9EB9-49FF-BFB3-EBC69D97D886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3AF3-0C61-45C9-90BF-748ECB7821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83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0512-9EB9-49FF-BFB3-EBC69D97D886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3AF3-0C61-45C9-90BF-748ECB7821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428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0512-9EB9-49FF-BFB3-EBC69D97D886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3AF3-0C61-45C9-90BF-748ECB78216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D24D669-5C75-4B06-8AEC-6A6BEC78BE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5466" y="492833"/>
            <a:ext cx="1584259" cy="158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9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0512-9EB9-49FF-BFB3-EBC69D97D886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3AF3-0C61-45C9-90BF-748ECB7821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27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0512-9EB9-49FF-BFB3-EBC69D97D886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F3AF3-0C61-45C9-90BF-748ECB78216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副标题 2"/>
          <p:cNvSpPr txBox="1">
            <a:spLocks/>
          </p:cNvSpPr>
          <p:nvPr userDrawn="1"/>
        </p:nvSpPr>
        <p:spPr>
          <a:xfrm>
            <a:off x="6438900" y="4581753"/>
            <a:ext cx="4827814" cy="929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</a:rPr>
              <a:t>感谢您下载包图网平台上提供的</a:t>
            </a:r>
            <a:r>
              <a:rPr lang="en-US" altLang="zh-CN" dirty="0">
                <a:solidFill>
                  <a:schemeClr val="bg1"/>
                </a:solidFill>
              </a:rPr>
              <a:t>PPT</a:t>
            </a:r>
            <a:r>
              <a:rPr lang="zh-CN" altLang="en-US" dirty="0">
                <a:solidFill>
                  <a:schemeClr val="bg1"/>
                </a:solidFill>
              </a:rPr>
              <a:t>作品，为了您和包图网以及原创作者的利益，请勿复制、传播、销售，否则将承担法律责任！包图网将对作品进行维权，按照传播下载次数进行十倍索取赔偿！</a:t>
            </a:r>
            <a:r>
              <a:rPr lang="en-US" altLang="zh-CN" dirty="0">
                <a:solidFill>
                  <a:schemeClr val="bg1"/>
                </a:solidFill>
              </a:rPr>
              <a:t>Ibaotu.com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690"/>
            <a:ext cx="12215465" cy="687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2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ircular sign with white and black text&#10;&#10;Description automatically generated">
            <a:extLst>
              <a:ext uri="{FF2B5EF4-FFF2-40B4-BE49-F238E27FC236}">
                <a16:creationId xmlns:a16="http://schemas.microsoft.com/office/drawing/2014/main" id="{7B466352-7A47-CFC6-BC91-7111AC334B0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356" y="-4731757"/>
            <a:ext cx="1770864" cy="1770864"/>
          </a:xfrm>
          <a:prstGeom prst="rect">
            <a:avLst/>
          </a:prstGeom>
        </p:spPr>
      </p:pic>
      <p:pic>
        <p:nvPicPr>
          <p:cNvPr id="5" name="Picture 4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DDB5254-AAE8-54B3-1C61-4B1F20856B0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4811" y="143073"/>
            <a:ext cx="1817701" cy="181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8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9.png"/><Relationship Id="rId3" Type="http://schemas.microsoft.com/office/2007/relationships/media" Target="../media/media2.wav"/><Relationship Id="rId7" Type="http://schemas.openxmlformats.org/officeDocument/2006/relationships/image" Target="../media/image6.png"/><Relationship Id="rId12" Type="http://schemas.openxmlformats.org/officeDocument/2006/relationships/image" Target="../media/image18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17.jpe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9.png"/><Relationship Id="rId4" Type="http://schemas.openxmlformats.org/officeDocument/2006/relationships/audio" Target="../media/media2.wav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9835" y="-455139"/>
            <a:ext cx="12341727" cy="6411273"/>
            <a:chOff x="9835" y="-455139"/>
            <a:chExt cx="12341727" cy="6411273"/>
          </a:xfrm>
        </p:grpSpPr>
        <p:grpSp>
          <p:nvGrpSpPr>
            <p:cNvPr id="8" name="组合 7"/>
            <p:cNvGrpSpPr/>
            <p:nvPr/>
          </p:nvGrpSpPr>
          <p:grpSpPr>
            <a:xfrm>
              <a:off x="9835" y="-455139"/>
              <a:ext cx="12341727" cy="3971541"/>
              <a:chOff x="9835" y="-455139"/>
              <a:chExt cx="12341727" cy="3971541"/>
            </a:xfrm>
          </p:grpSpPr>
          <p:pic>
            <p:nvPicPr>
              <p:cNvPr id="104" name="图片 10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1530" y="-455139"/>
                <a:ext cx="6070032" cy="1368214"/>
              </a:xfrm>
              <a:prstGeom prst="rect">
                <a:avLst/>
              </a:prstGeom>
            </p:spPr>
          </p:pic>
          <p:pic>
            <p:nvPicPr>
              <p:cNvPr id="101" name="图片 10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53" y="357836"/>
              <a:ext cx="10468263" cy="5598298"/>
            </a:xfrm>
            <a:prstGeom prst="rect">
              <a:avLst/>
            </a:prstGeom>
          </p:spPr>
        </p:pic>
      </p:grpSp>
      <p:pic>
        <p:nvPicPr>
          <p:cNvPr id="102" name="图片 10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100" name="图片 9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30" y="5741177"/>
            <a:ext cx="3531115" cy="1106868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08" y="5820713"/>
            <a:ext cx="3585157" cy="947452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77618"/>
            <a:ext cx="710753" cy="890547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pic>
        <p:nvPicPr>
          <p:cNvPr id="4" name="Picture 3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BED12AAA-1BC0-7E38-3BB7-CD4E0503DE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00" y="787159"/>
            <a:ext cx="7200000" cy="55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7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3FB98C-85D7-A18C-8B0D-D27D2FB39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765" y="2485306"/>
            <a:ext cx="7078069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97572"/>
      </p:ext>
    </p:extLst>
  </p:cSld>
  <p:clrMapOvr>
    <a:masterClrMapping/>
  </p:clrMapOvr>
  <p:transition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图片 9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8149A105-E8DC-48E1-81AA-4104EDF79850}"/>
              </a:ext>
            </a:extLst>
          </p:cNvPr>
          <p:cNvGrpSpPr/>
          <p:nvPr/>
        </p:nvGrpSpPr>
        <p:grpSpPr>
          <a:xfrm>
            <a:off x="4883242" y="1963015"/>
            <a:ext cx="5052317" cy="823434"/>
            <a:chOff x="8282006" y="4221622"/>
            <a:chExt cx="8833039" cy="1294073"/>
          </a:xfrm>
        </p:grpSpPr>
        <p:sp>
          <p:nvSpPr>
            <p:cNvPr id="56" name="Speech Bubble: Rectangle with Corners Rounded 6">
              <a:extLst>
                <a:ext uri="{FF2B5EF4-FFF2-40B4-BE49-F238E27FC236}">
                  <a16:creationId xmlns:a16="http://schemas.microsoft.com/office/drawing/2014/main" id="{ED6FBD5D-71AE-4709-8C90-880705B7A9BE}"/>
                </a:ext>
              </a:extLst>
            </p:cNvPr>
            <p:cNvSpPr/>
            <p:nvPr/>
          </p:nvSpPr>
          <p:spPr>
            <a:xfrm flipH="1">
              <a:off x="8839150" y="4221622"/>
              <a:ext cx="8275895" cy="1294073"/>
            </a:xfrm>
            <a:prstGeom prst="wedgeRoundRectCallout">
              <a:avLst>
                <a:gd name="adj1" fmla="val 60039"/>
                <a:gd name="adj2" fmla="val 49814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161F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FBD2CF3-3341-48D3-8FCB-606C47C71AD8}"/>
                </a:ext>
              </a:extLst>
            </p:cNvPr>
            <p:cNvSpPr/>
            <p:nvPr/>
          </p:nvSpPr>
          <p:spPr>
            <a:xfrm>
              <a:off x="8282006" y="4409154"/>
              <a:ext cx="8587536" cy="919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Quê em ở đâu? 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DD547FD-BFE2-45F7-AF24-663B6227CDFA}"/>
              </a:ext>
            </a:extLst>
          </p:cNvPr>
          <p:cNvGrpSpPr/>
          <p:nvPr/>
        </p:nvGrpSpPr>
        <p:grpSpPr>
          <a:xfrm>
            <a:off x="5213188" y="3074894"/>
            <a:ext cx="4860095" cy="823434"/>
            <a:chOff x="8282006" y="4221622"/>
            <a:chExt cx="8833039" cy="1294073"/>
          </a:xfrm>
        </p:grpSpPr>
        <p:sp>
          <p:nvSpPr>
            <p:cNvPr id="63" name="Speech Bubble: Rectangle with Corners Rounded 6">
              <a:extLst>
                <a:ext uri="{FF2B5EF4-FFF2-40B4-BE49-F238E27FC236}">
                  <a16:creationId xmlns:a16="http://schemas.microsoft.com/office/drawing/2014/main" id="{4E510EBC-CB6F-4923-A91E-9FFE74AB7DB1}"/>
                </a:ext>
              </a:extLst>
            </p:cNvPr>
            <p:cNvSpPr/>
            <p:nvPr/>
          </p:nvSpPr>
          <p:spPr>
            <a:xfrm flipH="1">
              <a:off x="8839150" y="4221622"/>
              <a:ext cx="8275895" cy="1294073"/>
            </a:xfrm>
            <a:prstGeom prst="wedgeRoundRectCallout">
              <a:avLst>
                <a:gd name="adj1" fmla="val 60039"/>
                <a:gd name="adj2" fmla="val 49814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161F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D5C17E1-9FD8-42F6-AFB7-0788C4C917FA}"/>
                </a:ext>
              </a:extLst>
            </p:cNvPr>
            <p:cNvSpPr/>
            <p:nvPr/>
          </p:nvSpPr>
          <p:spPr>
            <a:xfrm>
              <a:off x="8282006" y="4409154"/>
              <a:ext cx="8587536" cy="919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Quê em 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gì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đẹp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?</a:t>
              </a:r>
              <a:endPara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3146674-B9AB-4438-A9BA-BB6471A5AD2B}"/>
              </a:ext>
            </a:extLst>
          </p:cNvPr>
          <p:cNvGrpSpPr/>
          <p:nvPr/>
        </p:nvGrpSpPr>
        <p:grpSpPr>
          <a:xfrm>
            <a:off x="5394960" y="4186774"/>
            <a:ext cx="4678324" cy="1364299"/>
            <a:chOff x="8775610" y="4221622"/>
            <a:chExt cx="8339435" cy="1294073"/>
          </a:xfrm>
        </p:grpSpPr>
        <p:sp>
          <p:nvSpPr>
            <p:cNvPr id="66" name="Speech Bubble: Rectangle with Corners Rounded 6">
              <a:extLst>
                <a:ext uri="{FF2B5EF4-FFF2-40B4-BE49-F238E27FC236}">
                  <a16:creationId xmlns:a16="http://schemas.microsoft.com/office/drawing/2014/main" id="{B3EE9EEA-88E5-4778-A8B6-120F396AFA3B}"/>
                </a:ext>
              </a:extLst>
            </p:cNvPr>
            <p:cNvSpPr/>
            <p:nvPr/>
          </p:nvSpPr>
          <p:spPr>
            <a:xfrm flipH="1">
              <a:off x="8839150" y="4221622"/>
              <a:ext cx="8275895" cy="1294073"/>
            </a:xfrm>
            <a:prstGeom prst="wedgeRoundRectCallout">
              <a:avLst>
                <a:gd name="adj1" fmla="val 60039"/>
                <a:gd name="adj2" fmla="val 49814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161F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ECDC0D6-2196-4ED2-8A24-0FC5AE7FD104}"/>
                </a:ext>
              </a:extLst>
            </p:cNvPr>
            <p:cNvSpPr/>
            <p:nvPr/>
          </p:nvSpPr>
          <p:spPr>
            <a:xfrm>
              <a:off x="8775610" y="4409154"/>
              <a:ext cx="8093932" cy="10217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Con 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người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quê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hương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em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như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thế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nào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?</a:t>
              </a:r>
              <a:endPara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D287319-2312-A133-E48D-576644793318}"/>
              </a:ext>
            </a:extLst>
          </p:cNvPr>
          <p:cNvSpPr txBox="1"/>
          <p:nvPr/>
        </p:nvSpPr>
        <p:spPr>
          <a:xfrm>
            <a:off x="1016000" y="508000"/>
            <a:ext cx="10342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hương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29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631371" y="-914400"/>
            <a:ext cx="14140542" cy="7619877"/>
            <a:chOff x="9835" y="-455139"/>
            <a:chExt cx="12341727" cy="7040873"/>
          </a:xfrm>
        </p:grpSpPr>
        <p:grpSp>
          <p:nvGrpSpPr>
            <p:cNvPr id="8" name="组合 7"/>
            <p:cNvGrpSpPr/>
            <p:nvPr/>
          </p:nvGrpSpPr>
          <p:grpSpPr>
            <a:xfrm>
              <a:off x="9835" y="-455139"/>
              <a:ext cx="12341727" cy="3971541"/>
              <a:chOff x="9835" y="-455139"/>
              <a:chExt cx="12341727" cy="3971541"/>
            </a:xfrm>
          </p:grpSpPr>
          <p:pic>
            <p:nvPicPr>
              <p:cNvPr id="104" name="图片 103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1530" y="-455139"/>
                <a:ext cx="6070032" cy="1368214"/>
              </a:xfrm>
              <a:prstGeom prst="rect">
                <a:avLst/>
              </a:prstGeom>
            </p:spPr>
          </p:pic>
          <p:pic>
            <p:nvPicPr>
              <p:cNvPr id="101" name="图片 10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53" y="357835"/>
              <a:ext cx="10468263" cy="6227899"/>
            </a:xfrm>
            <a:prstGeom prst="rect">
              <a:avLst/>
            </a:prstGeom>
          </p:spPr>
        </p:pic>
      </p:grp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A5BDF973-ACBF-492A-9F54-32602594AC5B}"/>
              </a:ext>
            </a:extLst>
          </p:cNvPr>
          <p:cNvSpPr/>
          <p:nvPr/>
        </p:nvSpPr>
        <p:spPr>
          <a:xfrm>
            <a:off x="2799586" y="315371"/>
            <a:ext cx="6738257" cy="672656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sẽ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khuyên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điều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gì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E55A54D1-18B1-BDBE-339B-D6732BC950F5}"/>
              </a:ext>
            </a:extLst>
          </p:cNvPr>
          <p:cNvSpPr/>
          <p:nvPr/>
        </p:nvSpPr>
        <p:spPr>
          <a:xfrm>
            <a:off x="1040130" y="1383589"/>
            <a:ext cx="9258300" cy="4651451"/>
          </a:xfrm>
          <a:custGeom>
            <a:avLst/>
            <a:gdLst/>
            <a:ahLst/>
            <a:cxnLst/>
            <a:rect l="l" t="t" r="r" b="b"/>
            <a:pathLst>
              <a:path w="16875686" h="8754262">
                <a:moveTo>
                  <a:pt x="0" y="0"/>
                </a:moveTo>
                <a:lnTo>
                  <a:pt x="16875686" y="0"/>
                </a:lnTo>
                <a:lnTo>
                  <a:pt x="16875686" y="8754262"/>
                </a:lnTo>
                <a:lnTo>
                  <a:pt x="0" y="875426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3" descr="A white underwear on a black background&#10;&#10;AI-generated content may be incorrect.">
            <a:extLst>
              <a:ext uri="{FF2B5EF4-FFF2-40B4-BE49-F238E27FC236}">
                <a16:creationId xmlns:a16="http://schemas.microsoft.com/office/drawing/2014/main" id="{E4A9D554-DD78-8122-BF19-5696822C99E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7941">
            <a:off x="3406141" y="4035857"/>
            <a:ext cx="342900" cy="131331"/>
          </a:xfrm>
          <a:prstGeom prst="rect">
            <a:avLst/>
          </a:prstGeom>
        </p:spPr>
      </p:pic>
      <p:pic>
        <p:nvPicPr>
          <p:cNvPr id="5" name="1">
            <a:hlinkClick r:id="" action="ppaction://media"/>
            <a:extLst>
              <a:ext uri="{FF2B5EF4-FFF2-40B4-BE49-F238E27FC236}">
                <a16:creationId xmlns:a16="http://schemas.microsoft.com/office/drawing/2014/main" id="{44AE7A98-0CBC-9682-A822-1F104CDC69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519430" y="105410"/>
            <a:ext cx="406400" cy="406400"/>
          </a:xfrm>
          <a:prstGeom prst="rect">
            <a:avLst/>
          </a:prstGeom>
        </p:spPr>
      </p:pic>
      <p:pic>
        <p:nvPicPr>
          <p:cNvPr id="6" name="Picture 5" descr="A white underwear on a black background&#10;&#10;AI-generated content may be incorrect.">
            <a:extLst>
              <a:ext uri="{FF2B5EF4-FFF2-40B4-BE49-F238E27FC236}">
                <a16:creationId xmlns:a16="http://schemas.microsoft.com/office/drawing/2014/main" id="{6D692B0E-96F0-B5BB-21B9-902948AD285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7041">
            <a:off x="8450580" y="3651046"/>
            <a:ext cx="342900" cy="131331"/>
          </a:xfrm>
          <a:prstGeom prst="rect">
            <a:avLst/>
          </a:prstGeom>
        </p:spPr>
      </p:pic>
      <p:pic>
        <p:nvPicPr>
          <p:cNvPr id="7" name="2">
            <a:hlinkClick r:id="" action="ppaction://media"/>
            <a:extLst>
              <a:ext uri="{FF2B5EF4-FFF2-40B4-BE49-F238E27FC236}">
                <a16:creationId xmlns:a16="http://schemas.microsoft.com/office/drawing/2014/main" id="{8685773C-4EED-833A-C9EA-AA55C4D96CB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406400" y="68834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0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2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1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1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B0C9E4F-986E-4484-B18B-5F874EBC14A8}"/>
              </a:ext>
            </a:extLst>
          </p:cNvPr>
          <p:cNvSpPr txBox="1"/>
          <p:nvPr/>
        </p:nvSpPr>
        <p:spPr>
          <a:xfrm>
            <a:off x="4854579" y="963874"/>
            <a:ext cx="5758307" cy="1754326"/>
          </a:xfrm>
          <a:custGeom>
            <a:avLst/>
            <a:gdLst>
              <a:gd name="connsiteX0" fmla="*/ 0 w 5758307"/>
              <a:gd name="connsiteY0" fmla="*/ 0 h 1754326"/>
              <a:gd name="connsiteX1" fmla="*/ 5758307 w 5758307"/>
              <a:gd name="connsiteY1" fmla="*/ 0 h 1754326"/>
              <a:gd name="connsiteX2" fmla="*/ 5758307 w 5758307"/>
              <a:gd name="connsiteY2" fmla="*/ 1754326 h 1754326"/>
              <a:gd name="connsiteX3" fmla="*/ 0 w 5758307"/>
              <a:gd name="connsiteY3" fmla="*/ 1754326 h 1754326"/>
              <a:gd name="connsiteX4" fmla="*/ 0 w 5758307"/>
              <a:gd name="connsiteY4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8307" h="1754326" fill="none" extrusionOk="0">
                <a:moveTo>
                  <a:pt x="0" y="0"/>
                </a:moveTo>
                <a:cubicBezTo>
                  <a:pt x="1036801" y="5222"/>
                  <a:pt x="4551752" y="24918"/>
                  <a:pt x="5758307" y="0"/>
                </a:cubicBezTo>
                <a:cubicBezTo>
                  <a:pt x="5822882" y="239465"/>
                  <a:pt x="5660234" y="1500058"/>
                  <a:pt x="5758307" y="1754326"/>
                </a:cubicBezTo>
                <a:cubicBezTo>
                  <a:pt x="4989765" y="1589565"/>
                  <a:pt x="2853182" y="1872476"/>
                  <a:pt x="0" y="1754326"/>
                </a:cubicBezTo>
                <a:cubicBezTo>
                  <a:pt x="-8328" y="1287393"/>
                  <a:pt x="-71301" y="628243"/>
                  <a:pt x="0" y="0"/>
                </a:cubicBezTo>
                <a:close/>
              </a:path>
              <a:path w="5758307" h="1754326" stroke="0" extrusionOk="0">
                <a:moveTo>
                  <a:pt x="0" y="0"/>
                </a:moveTo>
                <a:cubicBezTo>
                  <a:pt x="1026648" y="11849"/>
                  <a:pt x="4702552" y="-161459"/>
                  <a:pt x="5758307" y="0"/>
                </a:cubicBezTo>
                <a:cubicBezTo>
                  <a:pt x="5732493" y="606792"/>
                  <a:pt x="5611777" y="1569389"/>
                  <a:pt x="5758307" y="1754326"/>
                </a:cubicBezTo>
                <a:cubicBezTo>
                  <a:pt x="4381272" y="1608466"/>
                  <a:pt x="2079021" y="1676002"/>
                  <a:pt x="0" y="1754326"/>
                </a:cubicBezTo>
                <a:cubicBezTo>
                  <a:pt x="-86507" y="1268396"/>
                  <a:pt x="-134028" y="80093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dirty="0">
                <a:solidFill>
                  <a:prstClr val="black"/>
                </a:solidFill>
                <a:cs typeface="Arial" panose="020B0604020202020204" pitchFamily="34" charset="0"/>
              </a:rPr>
              <a:t>Khuyên bạn cần nhớ địa chỉ quê hương, khi đi đâu còn biết lối về. </a:t>
            </a:r>
          </a:p>
        </p:txBody>
      </p:sp>
    </p:spTree>
    <p:extLst>
      <p:ext uri="{BB962C8B-B14F-4D97-AF65-F5344CB8AC3E}">
        <p14:creationId xmlns:p14="http://schemas.microsoft.com/office/powerpoint/2010/main" val="346190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31371" y="-914400"/>
            <a:ext cx="14140542" cy="4298139"/>
            <a:chOff x="9835" y="-455139"/>
            <a:chExt cx="12341727" cy="3971541"/>
          </a:xfrm>
        </p:grpSpPr>
        <p:pic>
          <p:nvPicPr>
            <p:cNvPr id="104" name="图片 10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530" y="-455139"/>
              <a:ext cx="6070032" cy="1368214"/>
            </a:xfrm>
            <a:prstGeom prst="rect">
              <a:avLst/>
            </a:prstGeom>
          </p:spPr>
        </p:pic>
        <p:pic>
          <p:nvPicPr>
            <p:cNvPr id="101" name="图片 10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5" y="45306"/>
              <a:ext cx="2552369" cy="1106151"/>
            </a:xfrm>
            <a:prstGeom prst="rect">
              <a:avLst/>
            </a:prstGeom>
          </p:spPr>
        </p:pic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67582">
              <a:off x="11118135" y="3048988"/>
              <a:ext cx="787224" cy="467414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B0C9E4F-986E-4484-B18B-5F874EBC14A8}"/>
              </a:ext>
            </a:extLst>
          </p:cNvPr>
          <p:cNvSpPr txBox="1"/>
          <p:nvPr/>
        </p:nvSpPr>
        <p:spPr>
          <a:xfrm>
            <a:off x="4936648" y="1446158"/>
            <a:ext cx="6656638" cy="1754326"/>
          </a:xfrm>
          <a:custGeom>
            <a:avLst/>
            <a:gdLst>
              <a:gd name="connsiteX0" fmla="*/ 0 w 6656638"/>
              <a:gd name="connsiteY0" fmla="*/ 0 h 1754326"/>
              <a:gd name="connsiteX1" fmla="*/ 6656638 w 6656638"/>
              <a:gd name="connsiteY1" fmla="*/ 0 h 1754326"/>
              <a:gd name="connsiteX2" fmla="*/ 6656638 w 6656638"/>
              <a:gd name="connsiteY2" fmla="*/ 1754326 h 1754326"/>
              <a:gd name="connsiteX3" fmla="*/ 0 w 6656638"/>
              <a:gd name="connsiteY3" fmla="*/ 1754326 h 1754326"/>
              <a:gd name="connsiteX4" fmla="*/ 0 w 6656638"/>
              <a:gd name="connsiteY4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6638" h="1754326" fill="none" extrusionOk="0">
                <a:moveTo>
                  <a:pt x="0" y="0"/>
                </a:moveTo>
                <a:cubicBezTo>
                  <a:pt x="1338949" y="5222"/>
                  <a:pt x="4882920" y="24918"/>
                  <a:pt x="6656638" y="0"/>
                </a:cubicBezTo>
                <a:cubicBezTo>
                  <a:pt x="6721213" y="239465"/>
                  <a:pt x="6558565" y="1500058"/>
                  <a:pt x="6656638" y="1754326"/>
                </a:cubicBezTo>
                <a:cubicBezTo>
                  <a:pt x="4762862" y="1589565"/>
                  <a:pt x="1562792" y="1872476"/>
                  <a:pt x="0" y="1754326"/>
                </a:cubicBezTo>
                <a:cubicBezTo>
                  <a:pt x="-8328" y="1287393"/>
                  <a:pt x="-71301" y="628243"/>
                  <a:pt x="0" y="0"/>
                </a:cubicBezTo>
                <a:close/>
              </a:path>
              <a:path w="6656638" h="1754326" stroke="0" extrusionOk="0">
                <a:moveTo>
                  <a:pt x="0" y="0"/>
                </a:moveTo>
                <a:cubicBezTo>
                  <a:pt x="2395754" y="11849"/>
                  <a:pt x="4609714" y="-161459"/>
                  <a:pt x="6656638" y="0"/>
                </a:cubicBezTo>
                <a:cubicBezTo>
                  <a:pt x="6630824" y="606792"/>
                  <a:pt x="6510108" y="1569389"/>
                  <a:pt x="6656638" y="1754326"/>
                </a:cubicBezTo>
                <a:cubicBezTo>
                  <a:pt x="4984711" y="1608466"/>
                  <a:pt x="1388676" y="1676002"/>
                  <a:pt x="0" y="1754326"/>
                </a:cubicBezTo>
                <a:cubicBezTo>
                  <a:pt x="-86507" y="1268396"/>
                  <a:pt x="-134028" y="80093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dirty="0">
                <a:solidFill>
                  <a:prstClr val="black"/>
                </a:solidFill>
                <a:cs typeface="Arial" panose="020B0604020202020204" pitchFamily="34" charset="0"/>
              </a:rPr>
              <a:t>Khuyên bạn miền quê nào cũng có cảnh đẹp, đó là những gì gần gũi, thân thuộc với mình.</a:t>
            </a:r>
          </a:p>
        </p:txBody>
      </p:sp>
    </p:spTree>
    <p:extLst>
      <p:ext uri="{BB962C8B-B14F-4D97-AF65-F5344CB8AC3E}">
        <p14:creationId xmlns:p14="http://schemas.microsoft.com/office/powerpoint/2010/main" val="425085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08" y="5820713"/>
            <a:ext cx="3585157" cy="947452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77618"/>
            <a:ext cx="710753" cy="890547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C11E23F-31A1-43FB-8A9C-9A2F34BA0E61}"/>
              </a:ext>
            </a:extLst>
          </p:cNvPr>
          <p:cNvGrpSpPr/>
          <p:nvPr/>
        </p:nvGrpSpPr>
        <p:grpSpPr>
          <a:xfrm>
            <a:off x="3008980" y="89835"/>
            <a:ext cx="8054717" cy="3729512"/>
            <a:chOff x="6898170" y="1307981"/>
            <a:chExt cx="3939869" cy="23735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03683BC-FBA3-4B7C-84FD-2CDF4ED0C027}"/>
                </a:ext>
              </a:extLst>
            </p:cNvPr>
            <p:cNvGrpSpPr/>
            <p:nvPr/>
          </p:nvGrpSpPr>
          <p:grpSpPr>
            <a:xfrm>
              <a:off x="6898170" y="1307981"/>
              <a:ext cx="3939869" cy="2373588"/>
              <a:chOff x="1132673" y="1476854"/>
              <a:chExt cx="2017727" cy="1828800"/>
            </a:xfrm>
          </p:grpSpPr>
          <p:pic>
            <p:nvPicPr>
              <p:cNvPr id="21" name="图片 7">
                <a:extLst>
                  <a:ext uri="{FF2B5EF4-FFF2-40B4-BE49-F238E27FC236}">
                    <a16:creationId xmlns:a16="http://schemas.microsoft.com/office/drawing/2014/main" id="{01A8E148-98F3-42F0-ACA2-2E99D63A38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32673" y="1476854"/>
                <a:ext cx="2017727" cy="1828800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1E4F044-40E1-44C3-9225-36C3C7FF5E55}"/>
                  </a:ext>
                </a:extLst>
              </p:cNvPr>
              <p:cNvSpPr txBox="1"/>
              <p:nvPr/>
            </p:nvSpPr>
            <p:spPr>
              <a:xfrm>
                <a:off x="1395366" y="2229863"/>
                <a:ext cx="1641298" cy="426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endParaRPr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7EAA99A-1375-4C82-B7A4-EFAC71323949}"/>
                </a:ext>
              </a:extLst>
            </p:cNvPr>
            <p:cNvSpPr/>
            <p:nvPr/>
          </p:nvSpPr>
          <p:spPr>
            <a:xfrm>
              <a:off x="7518110" y="1996329"/>
              <a:ext cx="2673739" cy="1597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Sưu tầm tranh ảnh về vẻ đẹp thiên nhiên, con người quê hương em.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4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12">
            <a:extLst>
              <a:ext uri="{FF2B5EF4-FFF2-40B4-BE49-F238E27FC236}">
                <a16:creationId xmlns:a16="http://schemas.microsoft.com/office/drawing/2014/main" id="{92F74B83-F4F6-817F-341E-488C4BFFB276}"/>
              </a:ext>
            </a:extLst>
          </p:cNvPr>
          <p:cNvGrpSpPr/>
          <p:nvPr/>
        </p:nvGrpSpPr>
        <p:grpSpPr>
          <a:xfrm>
            <a:off x="1330667" y="286689"/>
            <a:ext cx="9236336" cy="4843308"/>
            <a:chOff x="-7927329" y="-4954585"/>
            <a:chExt cx="9902260" cy="5268685"/>
          </a:xfrm>
        </p:grpSpPr>
        <p:sp>
          <p:nvSpPr>
            <p:cNvPr id="7" name="任意多边形 14">
              <a:extLst>
                <a:ext uri="{FF2B5EF4-FFF2-40B4-BE49-F238E27FC236}">
                  <a16:creationId xmlns:a16="http://schemas.microsoft.com/office/drawing/2014/main" id="{FFCC8A82-E094-CE3E-2405-9F8709A1C9F2}"/>
                </a:ext>
              </a:extLst>
            </p:cNvPr>
            <p:cNvSpPr/>
            <p:nvPr/>
          </p:nvSpPr>
          <p:spPr>
            <a:xfrm>
              <a:off x="-7927329" y="-4954585"/>
              <a:ext cx="9902260" cy="5268685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任意多边形 15">
              <a:extLst>
                <a:ext uri="{FF2B5EF4-FFF2-40B4-BE49-F238E27FC236}">
                  <a16:creationId xmlns:a16="http://schemas.microsoft.com/office/drawing/2014/main" id="{3CCAC9A6-F869-EF1B-DCB3-0D6710BECF8E}"/>
                </a:ext>
              </a:extLst>
            </p:cNvPr>
            <p:cNvSpPr/>
            <p:nvPr/>
          </p:nvSpPr>
          <p:spPr>
            <a:xfrm>
              <a:off x="-7607581" y="-4631681"/>
              <a:ext cx="9233127" cy="4698505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任意多边形 16">
              <a:extLst>
                <a:ext uri="{FF2B5EF4-FFF2-40B4-BE49-F238E27FC236}">
                  <a16:creationId xmlns:a16="http://schemas.microsoft.com/office/drawing/2014/main" id="{A9AE588F-0C90-DB64-AE52-5FE0FDF39824}"/>
                </a:ext>
              </a:extLst>
            </p:cNvPr>
            <p:cNvSpPr/>
            <p:nvPr/>
          </p:nvSpPr>
          <p:spPr>
            <a:xfrm>
              <a:off x="-7762875" y="-4794271"/>
              <a:ext cx="9572625" cy="4972072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BD06EF8-F71C-3281-9637-06B847806F24}"/>
              </a:ext>
            </a:extLst>
          </p:cNvPr>
          <p:cNvSpPr txBox="1"/>
          <p:nvPr/>
        </p:nvSpPr>
        <p:spPr>
          <a:xfrm>
            <a:off x="2164328" y="1823006"/>
            <a:ext cx="7761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ấm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áp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endParaRPr kumimoji="0" lang="en-US" sz="3600" b="1" i="0" u="none" strike="noStrike" kern="1200" cap="none" spc="0" normalizeH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baseline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nẻo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图片 22">
            <a:extLst>
              <a:ext uri="{FF2B5EF4-FFF2-40B4-BE49-F238E27FC236}">
                <a16:creationId xmlns:a16="http://schemas.microsoft.com/office/drawing/2014/main" id="{48982BC8-2A04-A052-511A-AFB34BBB58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0068" y="4328014"/>
            <a:ext cx="6419879" cy="243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19937"/>
      </p:ext>
    </p:extLst>
  </p:cSld>
  <p:clrMapOvr>
    <a:masterClrMapping/>
  </p:clrMapOvr>
  <p:transition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116</Words>
  <Application>Microsoft Office PowerPoint</Application>
  <PresentationFormat>Widescreen</PresentationFormat>
  <Paragraphs>16</Paragraphs>
  <Slides>8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等线</vt:lpstr>
      <vt:lpstr>宋体</vt:lpstr>
      <vt:lpstr>Arial</vt:lpstr>
      <vt:lpstr>Calibri</vt:lpstr>
      <vt:lpstr>Calibri Light</vt:lpstr>
      <vt:lpstr>Cambria</vt:lpstr>
      <vt:lpstr>Pattaya</vt:lpstr>
      <vt:lpstr>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53</cp:revision>
  <dcterms:created xsi:type="dcterms:W3CDTF">2021-06-16T09:58:58Z</dcterms:created>
  <dcterms:modified xsi:type="dcterms:W3CDTF">2025-12-07T16:03:18Z</dcterms:modified>
</cp:coreProperties>
</file>