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7" r:id="rId3"/>
    <p:sldId id="2007577112" r:id="rId4"/>
    <p:sldId id="2007577113" r:id="rId5"/>
    <p:sldId id="2007577105" r:id="rId6"/>
    <p:sldId id="2007577098" r:id="rId7"/>
    <p:sldId id="2007577102" r:id="rId8"/>
    <p:sldId id="2007577118" r:id="rId9"/>
    <p:sldId id="2007577114" r:id="rId10"/>
    <p:sldId id="2007577103" r:id="rId11"/>
    <p:sldId id="2007577104" r:id="rId12"/>
    <p:sldId id="20075770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1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2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0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203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69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50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6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1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26" y="4870450"/>
            <a:ext cx="11266019" cy="14711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BÀI</a:t>
            </a:r>
            <a:r>
              <a:rPr lang="en-US" sz="2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 9: BÀI TOÁN VỀ THÊM </a:t>
            </a:r>
            <a:r>
              <a:rPr lang="en-US" sz="28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BỚT MỘT </a:t>
            </a:r>
            <a:r>
              <a:rPr lang="en-US" sz="2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SỐ ĐƠN VỊ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7810C8-0511-491B-84D5-455EEEF809D1}"/>
              </a:ext>
            </a:extLst>
          </p:cNvPr>
          <p:cNvSpPr txBox="1"/>
          <p:nvPr/>
        </p:nvSpPr>
        <p:spPr>
          <a:xfrm>
            <a:off x="1353394" y="142464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8F3E-8BD3-4BEF-9FF2-4A91B76165A2}"/>
              </a:ext>
            </a:extLst>
          </p:cNvPr>
          <p:cNvSpPr txBox="1"/>
          <p:nvPr/>
        </p:nvSpPr>
        <p:spPr>
          <a:xfrm>
            <a:off x="1042403" y="286080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454BA-A819-4276-B657-4A7F15A854CE}"/>
              </a:ext>
            </a:extLst>
          </p:cNvPr>
          <p:cNvSpPr txBox="1"/>
          <p:nvPr/>
        </p:nvSpPr>
        <p:spPr>
          <a:xfrm>
            <a:off x="4226864" y="378281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3 = 11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7DD4FE-814C-4EE8-998A-A9ABF34286FC}"/>
              </a:ext>
            </a:extLst>
          </p:cNvPr>
          <p:cNvSpPr/>
          <p:nvPr/>
        </p:nvSpPr>
        <p:spPr>
          <a:xfrm>
            <a:off x="830174" y="17289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CE2389-65AA-4331-A7F4-31468274EEDE}"/>
              </a:ext>
            </a:extLst>
          </p:cNvPr>
          <p:cNvCxnSpPr>
            <a:cxnSpLocks/>
          </p:cNvCxnSpPr>
          <p:nvPr/>
        </p:nvCxnSpPr>
        <p:spPr>
          <a:xfrm>
            <a:off x="2501351" y="191687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617AA99-0285-4147-A8C9-405DA5EC3DA3}"/>
              </a:ext>
            </a:extLst>
          </p:cNvPr>
          <p:cNvCxnSpPr>
            <a:cxnSpLocks/>
          </p:cNvCxnSpPr>
          <p:nvPr/>
        </p:nvCxnSpPr>
        <p:spPr>
          <a:xfrm>
            <a:off x="1475213" y="245571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83F598E-8309-4C86-8D70-B218D7EFF4B6}"/>
              </a:ext>
            </a:extLst>
          </p:cNvPr>
          <p:cNvCxnSpPr>
            <a:cxnSpLocks/>
          </p:cNvCxnSpPr>
          <p:nvPr/>
        </p:nvCxnSpPr>
        <p:spPr>
          <a:xfrm>
            <a:off x="6292539" y="191687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E94DBF-C546-4335-8315-CDB2E1520DD2}"/>
              </a:ext>
            </a:extLst>
          </p:cNvPr>
          <p:cNvCxnSpPr>
            <a:cxnSpLocks/>
          </p:cNvCxnSpPr>
          <p:nvPr/>
        </p:nvCxnSpPr>
        <p:spPr>
          <a:xfrm>
            <a:off x="8845831" y="191687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xmlns="" id="{B2DA88AD-8886-48A5-8198-E57CB0C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398962" y="191687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UAN\Downloads\Luyện tập 1.png">
            <a:extLst>
              <a:ext uri="{FF2B5EF4-FFF2-40B4-BE49-F238E27FC236}">
                <a16:creationId xmlns:a16="http://schemas.microsoft.com/office/drawing/2014/main" xmlns="" id="{013BA44D-B3C1-4D26-A728-165EA58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14" y="59604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731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EF329-771F-4FD6-8877-EDBB43BEA88B}"/>
              </a:ext>
            </a:extLst>
          </p:cNvPr>
          <p:cNvSpPr txBox="1"/>
          <p:nvPr/>
        </p:nvSpPr>
        <p:spPr>
          <a:xfrm>
            <a:off x="3477385" y="122677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FF26D6-9C14-485F-94EC-F4010A9B0324}"/>
              </a:ext>
            </a:extLst>
          </p:cNvPr>
          <p:cNvSpPr txBox="1"/>
          <p:nvPr/>
        </p:nvSpPr>
        <p:spPr>
          <a:xfrm>
            <a:off x="1225549" y="2036877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628CB7F-4F46-48BD-977F-837445F4E7A6}"/>
              </a:ext>
            </a:extLst>
          </p:cNvPr>
          <p:cNvCxnSpPr>
            <a:cxnSpLocks/>
          </p:cNvCxnSpPr>
          <p:nvPr/>
        </p:nvCxnSpPr>
        <p:spPr>
          <a:xfrm>
            <a:off x="2583512" y="2562176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1344F7-395C-4A09-940C-E77D30366496}"/>
              </a:ext>
            </a:extLst>
          </p:cNvPr>
          <p:cNvCxnSpPr>
            <a:cxnSpLocks/>
          </p:cNvCxnSpPr>
          <p:nvPr/>
        </p:nvCxnSpPr>
        <p:spPr>
          <a:xfrm>
            <a:off x="7900141" y="2534466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424510A-7207-4B65-8C1A-F7936D85F6E3}"/>
              </a:ext>
            </a:extLst>
          </p:cNvPr>
          <p:cNvCxnSpPr>
            <a:cxnSpLocks/>
          </p:cNvCxnSpPr>
          <p:nvPr/>
        </p:nvCxnSpPr>
        <p:spPr>
          <a:xfrm>
            <a:off x="1340437" y="3073303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3AD06A7-1293-4100-B790-8AA5DD8290FA}"/>
              </a:ext>
            </a:extLst>
          </p:cNvPr>
          <p:cNvCxnSpPr>
            <a:cxnSpLocks/>
          </p:cNvCxnSpPr>
          <p:nvPr/>
        </p:nvCxnSpPr>
        <p:spPr>
          <a:xfrm>
            <a:off x="2277811" y="3073303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6A2DC5-1D23-45C2-8A0E-666F694E1CBB}"/>
              </a:ext>
            </a:extLst>
          </p:cNvPr>
          <p:cNvSpPr txBox="1"/>
          <p:nvPr/>
        </p:nvSpPr>
        <p:spPr>
          <a:xfrm>
            <a:off x="1474934" y="38613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: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FE689E-0201-40BC-B343-29078287FF89}"/>
              </a:ext>
            </a:extLst>
          </p:cNvPr>
          <p:cNvSpPr txBox="1"/>
          <p:nvPr/>
        </p:nvSpPr>
        <p:spPr>
          <a:xfrm>
            <a:off x="6328189" y="3890208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A2804E-7325-4FD6-B5E5-BD08DE01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721" y="1923736"/>
            <a:ext cx="2761162" cy="217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F3D76A-8959-4AA2-876A-0BECB1A51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857DF-E619-4C48-8766-50AD0522B67C}"/>
              </a:ext>
            </a:extLst>
          </p:cNvPr>
          <p:cNvSpPr txBox="1"/>
          <p:nvPr/>
        </p:nvSpPr>
        <p:spPr>
          <a:xfrm>
            <a:off x="841987" y="104106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9310DC-120B-4AA6-BEAC-9FBA954E1F22}"/>
              </a:ext>
            </a:extLst>
          </p:cNvPr>
          <p:cNvGrpSpPr/>
          <p:nvPr/>
        </p:nvGrpSpPr>
        <p:grpSpPr>
          <a:xfrm>
            <a:off x="1946107" y="3170512"/>
            <a:ext cx="3619484" cy="2239844"/>
            <a:chOff x="1570307" y="3518163"/>
            <a:chExt cx="3619484" cy="22398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FD22D3-1E50-461B-A8A1-A714E88C2961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A74BF8-C826-44CC-9064-4BCD1687B175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F4F93D9-4226-4D46-8163-7A14F263F944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48B526-1808-426B-BC40-9EA12FAFDD1D}"/>
              </a:ext>
            </a:extLst>
          </p:cNvPr>
          <p:cNvGrpSpPr/>
          <p:nvPr/>
        </p:nvGrpSpPr>
        <p:grpSpPr>
          <a:xfrm>
            <a:off x="6467628" y="322535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0A5565F-0072-4A85-B34F-5F5BC709119F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B4E8AED-13AC-4F06-95F4-10A7F7BCDADA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620DC84E-12FF-415B-BF05-A655D61DE919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946D6D37-2AB0-445E-812A-35451FA98788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35B1E-BCA1-4903-81A0-23124651EA06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989A81F-159D-4325-ACE6-132F61BDE51E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815851F-3F53-42C8-9F00-FC77F10CEA5A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EDF19C-E833-4FBB-BBB3-C681C6BC1972}"/>
              </a:ext>
            </a:extLst>
          </p:cNvPr>
          <p:cNvCxnSpPr>
            <a:cxnSpLocks/>
          </p:cNvCxnSpPr>
          <p:nvPr/>
        </p:nvCxnSpPr>
        <p:spPr>
          <a:xfrm>
            <a:off x="3424117" y="159666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89831E-9245-4155-B028-8EA1CDABD61C}"/>
              </a:ext>
            </a:extLst>
          </p:cNvPr>
          <p:cNvCxnSpPr>
            <a:cxnSpLocks/>
          </p:cNvCxnSpPr>
          <p:nvPr/>
        </p:nvCxnSpPr>
        <p:spPr>
          <a:xfrm>
            <a:off x="8123078" y="159666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BDCEEA5-3ABF-4FC7-98C0-15708F531DF5}"/>
              </a:ext>
            </a:extLst>
          </p:cNvPr>
          <p:cNvCxnSpPr>
            <a:cxnSpLocks/>
          </p:cNvCxnSpPr>
          <p:nvPr/>
        </p:nvCxnSpPr>
        <p:spPr>
          <a:xfrm>
            <a:off x="5849123" y="159896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0358D29-9EB8-49A6-ACC8-41DB400FC7B8}"/>
              </a:ext>
            </a:extLst>
          </p:cNvPr>
          <p:cNvSpPr/>
          <p:nvPr/>
        </p:nvSpPr>
        <p:spPr>
          <a:xfrm>
            <a:off x="3106848" y="438381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DA43777-8F73-4F2B-B0B1-D9DA5F6F4EF0}"/>
              </a:ext>
            </a:extLst>
          </p:cNvPr>
          <p:cNvSpPr/>
          <p:nvPr/>
        </p:nvSpPr>
        <p:spPr>
          <a:xfrm>
            <a:off x="7972829" y="443240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D14F99-F312-4458-A203-5BEB28145043}"/>
              </a:ext>
            </a:extLst>
          </p:cNvPr>
          <p:cNvGrpSpPr/>
          <p:nvPr/>
        </p:nvGrpSpPr>
        <p:grpSpPr>
          <a:xfrm>
            <a:off x="8785218" y="4429310"/>
            <a:ext cx="527709" cy="461665"/>
            <a:chOff x="5434634" y="4795817"/>
            <a:chExt cx="527709" cy="4616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9CE5DAE-770D-41D6-9038-25C271982CE7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8765964-D894-4651-9129-BBEDDE7B4C90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AEDCCF-88D1-4D33-9C10-D08E9D9DA4AA}"/>
              </a:ext>
            </a:extLst>
          </p:cNvPr>
          <p:cNvGrpSpPr/>
          <p:nvPr/>
        </p:nvGrpSpPr>
        <p:grpSpPr>
          <a:xfrm>
            <a:off x="8294528" y="4963411"/>
            <a:ext cx="527709" cy="461665"/>
            <a:chOff x="5434634" y="4795817"/>
            <a:chExt cx="527709" cy="4616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5751545-6D86-4469-B561-7894ED8FB2AD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F5351ED-99BF-4040-ADC5-2C3EDBA2E00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DCAC93-EB85-4803-B525-D0136BCCDE6A}"/>
              </a:ext>
            </a:extLst>
          </p:cNvPr>
          <p:cNvCxnSpPr>
            <a:cxnSpLocks/>
          </p:cNvCxnSpPr>
          <p:nvPr/>
        </p:nvCxnSpPr>
        <p:spPr>
          <a:xfrm>
            <a:off x="918255" y="223418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D2A948D8-7039-40B8-B95E-BDBE8DF9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89" y="181019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F3CF6A-9E42-4E12-969D-38C6D359B7FD}"/>
              </a:ext>
            </a:extLst>
          </p:cNvPr>
          <p:cNvGrpSpPr/>
          <p:nvPr/>
        </p:nvGrpSpPr>
        <p:grpSpPr>
          <a:xfrm>
            <a:off x="7040574" y="4418584"/>
            <a:ext cx="527709" cy="461665"/>
            <a:chOff x="5434634" y="4795817"/>
            <a:chExt cx="527709" cy="46166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F9C76BD-F4F7-406D-8680-14E7BF0DD7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E0A9D65-9F71-4E74-9D78-BB486C68AB7F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7A75510-8DB3-4803-841D-9846CE9D5054}"/>
              </a:ext>
            </a:extLst>
          </p:cNvPr>
          <p:cNvGrpSpPr/>
          <p:nvPr/>
        </p:nvGrpSpPr>
        <p:grpSpPr>
          <a:xfrm>
            <a:off x="3047719" y="3793698"/>
            <a:ext cx="527709" cy="461665"/>
            <a:chOff x="5434634" y="4795817"/>
            <a:chExt cx="527709" cy="46166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A915C955-495E-487B-BF8F-2CA7A9A2D998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AF896C8-91B7-4FB6-9F28-7391FD502FEA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0BF3D85-6724-42C9-87B3-8F01B38C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" y="47555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11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310A30-1F69-45DF-8136-C176D2DCFA99}"/>
              </a:ext>
            </a:extLst>
          </p:cNvPr>
          <p:cNvSpPr txBox="1"/>
          <p:nvPr/>
        </p:nvSpPr>
        <p:spPr>
          <a:xfrm>
            <a:off x="1479958" y="1432718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0322D88-4027-448F-864C-096ED45F897B}"/>
              </a:ext>
            </a:extLst>
          </p:cNvPr>
          <p:cNvSpPr/>
          <p:nvPr/>
        </p:nvSpPr>
        <p:spPr>
          <a:xfrm>
            <a:off x="928973" y="13524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1310E8-029B-49B7-9859-FA203CB7C570}"/>
              </a:ext>
            </a:extLst>
          </p:cNvPr>
          <p:cNvSpPr txBox="1"/>
          <p:nvPr/>
        </p:nvSpPr>
        <p:spPr>
          <a:xfrm>
            <a:off x="1550240" y="1875664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3800D4-FBEF-4B29-B16D-A39B5A7A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523" y="618419"/>
            <a:ext cx="5214504" cy="2995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846AF0-7633-431C-8B39-04B93D91159C}"/>
              </a:ext>
            </a:extLst>
          </p:cNvPr>
          <p:cNvSpPr txBox="1"/>
          <p:nvPr/>
        </p:nvSpPr>
        <p:spPr>
          <a:xfrm>
            <a:off x="5486078" y="4164878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+ 4 = 13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53A66BD2-8D01-4B92-A8E8-43E9997D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312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MTC</cp:lastModifiedBy>
  <cp:revision>9</cp:revision>
  <dcterms:created xsi:type="dcterms:W3CDTF">2021-08-07T03:38:17Z</dcterms:created>
  <dcterms:modified xsi:type="dcterms:W3CDTF">2022-10-05T03:59:14Z</dcterms:modified>
</cp:coreProperties>
</file>