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5" r:id="rId3"/>
  </p:sldMasterIdLst>
  <p:handoutMasterIdLst>
    <p:handoutMasterId r:id="rId23"/>
  </p:handoutMasterIdLst>
  <p:sldIdLst>
    <p:sldId id="2007577116" r:id="rId4"/>
    <p:sldId id="267" r:id="rId5"/>
    <p:sldId id="256" r:id="rId6"/>
    <p:sldId id="257" r:id="rId7"/>
    <p:sldId id="261" r:id="rId8"/>
    <p:sldId id="258" r:id="rId9"/>
    <p:sldId id="262" r:id="rId10"/>
    <p:sldId id="259" r:id="rId11"/>
    <p:sldId id="260" r:id="rId12"/>
    <p:sldId id="263" r:id="rId13"/>
    <p:sldId id="264" r:id="rId14"/>
    <p:sldId id="2007577095" r:id="rId15"/>
    <p:sldId id="2007577096" r:id="rId16"/>
    <p:sldId id="2007577099" r:id="rId17"/>
    <p:sldId id="2007577111" r:id="rId18"/>
    <p:sldId id="2007577097" r:id="rId19"/>
    <p:sldId id="2007577101" r:id="rId20"/>
    <p:sldId id="2007577110" r:id="rId21"/>
    <p:sldId id="200757711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  <a:srgbClr val="E3ABFF"/>
    <a:srgbClr val="DB93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4660"/>
  </p:normalViewPr>
  <p:slideViewPr>
    <p:cSldViewPr snapToGrid="0">
      <p:cViewPr varScale="1">
        <p:scale>
          <a:sx n="88" d="100"/>
          <a:sy n="88" d="100"/>
        </p:scale>
        <p:origin x="37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58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97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35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28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048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46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34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950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45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7109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1820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7242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AAD2D-E155-4930-B7B6-C4DEBF756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AC1CCB-7135-4B10-AA59-58B0F748D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B24AA-8C5B-489B-8D76-26520A472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83610-7093-4756-9548-A44633289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21917-1AE1-4786-B80F-949542DEE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554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5ED7E-5E45-430A-8151-2B2A59991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80687-B7A4-42A2-89F2-ED91DB7A7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AEC17-1600-4203-9089-5C7E876BA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40B89-4B0C-4D59-9C29-F663AFCFB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133160-9222-48B8-8487-67F6F8DCF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9834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8D804-AC27-4302-BCD5-67B885BB8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03EE7E-B580-4825-AF42-1EC0FE9BD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B418C6-8329-4AF6-A23C-A359B33D7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45CC2-EF71-449B-8BFC-645536AE9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F3669-86B0-4086-9909-9793EDE6B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5167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439E6-4F47-40B6-8E5B-3C0FD4E82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D94E9-8A9E-4BFE-8AFF-2FD37BDA37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94CD48-3081-4ED0-A9D7-AD99BC89A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21C2EB-ED80-448C-A415-C71E76BE4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98061-F78D-41AC-BC66-566828D0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CB79CE-8C66-42E8-8218-D834D02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758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5E0DA-6E9D-463F-A2DD-29DE51FA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6AA701-00FA-4298-9CAA-877EF5410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351546-7C59-4175-9BFE-17003AC34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240F54-C375-4504-BECC-DF497AD203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B05408-1F3D-493D-B7A2-C776BFDD19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851279-2D44-45B8-B481-029791165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B88272-16C8-4CDC-ADCB-02EBA9551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BF59B6-FDC9-49CA-89E6-318F2BB32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7965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889BE-2EA3-4F1E-AD4A-720EC39BC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8120AF-995E-43E9-9C76-D00D3CE45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CA7BFF-56B8-439F-8678-ADC75895C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20069F-E42F-4FCF-9889-ACCD9C80A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9965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EAE7B8-C2C1-404D-9AAE-D00086810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3B9C5F-6E06-4FCE-B0DD-781AD2B34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301F8-B063-4A27-9601-D5980F7C7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642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232F5-D7F7-441C-ADA4-49F9AD638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80A6A-41BE-418E-A8DD-DCDE6C6BB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C981A5-B44A-4A15-B682-5429809AF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F0E258-2AFB-4C0D-91D3-8DD539CD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672DAF-38C7-40CF-87CF-054BCE0D4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962FD2-8875-4D0D-B230-163296AEF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2577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706CF-D2B2-498E-B1A4-E035CFCDA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F30A05-212A-451C-8E7A-96F49FF82E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7FD212-2C7E-45EE-AC46-E2223238AB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3533D7-6C68-40EC-979B-D92512285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655689-4232-4DF3-9715-90AFC1597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96D20C-BCB5-48A1-A7B0-016FB546E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1325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ECCB9-4BCD-46B0-953E-1AB9463C7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453EB7-9C22-4F76-A0C1-09917E1076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41B2F-D552-48D4-937C-514AAE63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EC662-9187-4C31-BD3C-A06B7A15B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CA6AAB-C339-47CB-85C4-7E0F26AB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1006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B1161F-716E-4BB5-9AAA-4BED10A7E6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43BFCA-4B6F-402E-8ADF-5FD82E1D4E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38A54-1739-44FE-94BE-9F6A839C6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075CA6-3F6F-4465-A774-09ABDBB3F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D3999-CBFE-4CA8-8B6C-A53A2448D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447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2021/9/30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6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9D1CF6-06F4-4E97-B3A3-986F040E3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5A3EE-2B69-4F61-9D6B-E41538689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18F42-D90A-454D-BCF8-D95CF83F7C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38988-15A6-4647-86D7-062E8698D868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2430F-0F2C-4DAD-95FF-057245B7AA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FC7AF-5ACB-4B84-A4B9-3F81B87B2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455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7.xml"/><Relationship Id="rId6" Type="http://schemas.openxmlformats.org/officeDocument/2006/relationships/slide" Target="slide3.xml"/><Relationship Id="rId5" Type="http://schemas.openxmlformats.org/officeDocument/2006/relationships/image" Target="../media/image45.gif"/><Relationship Id="rId4" Type="http://schemas.openxmlformats.org/officeDocument/2006/relationships/image" Target="../media/image4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7.xml"/><Relationship Id="rId6" Type="http://schemas.openxmlformats.org/officeDocument/2006/relationships/slide" Target="slide3.xml"/><Relationship Id="rId5" Type="http://schemas.openxmlformats.org/officeDocument/2006/relationships/image" Target="../media/image33.gif"/><Relationship Id="rId4" Type="http://schemas.openxmlformats.org/officeDocument/2006/relationships/image" Target="../media/image4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35.gif"/><Relationship Id="rId12" Type="http://schemas.openxmlformats.org/officeDocument/2006/relationships/image" Target="../media/image40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4.gif"/><Relationship Id="rId11" Type="http://schemas.openxmlformats.org/officeDocument/2006/relationships/image" Target="../media/image39.png"/><Relationship Id="rId5" Type="http://schemas.openxmlformats.org/officeDocument/2006/relationships/image" Target="../media/image33.gif"/><Relationship Id="rId10" Type="http://schemas.openxmlformats.org/officeDocument/2006/relationships/image" Target="../media/image38.png"/><Relationship Id="rId4" Type="http://schemas.openxmlformats.org/officeDocument/2006/relationships/image" Target="../media/image32.gif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32.gif"/><Relationship Id="rId18" Type="http://schemas.openxmlformats.org/officeDocument/2006/relationships/slide" Target="slide11.xml"/><Relationship Id="rId3" Type="http://schemas.openxmlformats.org/officeDocument/2006/relationships/audio" Target="../media/audio2.wav"/><Relationship Id="rId21" Type="http://schemas.openxmlformats.org/officeDocument/2006/relationships/slide" Target="slide12.xml"/><Relationship Id="rId7" Type="http://schemas.openxmlformats.org/officeDocument/2006/relationships/image" Target="../media/image44.gif"/><Relationship Id="rId12" Type="http://schemas.openxmlformats.org/officeDocument/2006/relationships/slide" Target="slide4.xml"/><Relationship Id="rId17" Type="http://schemas.openxmlformats.org/officeDocument/2006/relationships/image" Target="../media/image47.gif"/><Relationship Id="rId2" Type="http://schemas.openxmlformats.org/officeDocument/2006/relationships/audio" Target="../media/audio1.wav"/><Relationship Id="rId16" Type="http://schemas.openxmlformats.org/officeDocument/2006/relationships/slide" Target="slide5.xml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26.xml"/><Relationship Id="rId6" Type="http://schemas.openxmlformats.org/officeDocument/2006/relationships/slide" Target="slide7.xml"/><Relationship Id="rId11" Type="http://schemas.openxmlformats.org/officeDocument/2006/relationships/image" Target="../media/image35.gif"/><Relationship Id="rId5" Type="http://schemas.openxmlformats.org/officeDocument/2006/relationships/image" Target="../media/image43.gif"/><Relationship Id="rId15" Type="http://schemas.openxmlformats.org/officeDocument/2006/relationships/image" Target="../media/image46.gif"/><Relationship Id="rId10" Type="http://schemas.openxmlformats.org/officeDocument/2006/relationships/slide" Target="slide6.xml"/><Relationship Id="rId19" Type="http://schemas.openxmlformats.org/officeDocument/2006/relationships/image" Target="../media/image33.gif"/><Relationship Id="rId4" Type="http://schemas.openxmlformats.org/officeDocument/2006/relationships/slide" Target="slide8.xml"/><Relationship Id="rId9" Type="http://schemas.openxmlformats.org/officeDocument/2006/relationships/image" Target="../media/image45.gif"/><Relationship Id="rId14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7.xml"/><Relationship Id="rId6" Type="http://schemas.openxmlformats.org/officeDocument/2006/relationships/slide" Target="slide3.xml"/><Relationship Id="rId5" Type="http://schemas.openxmlformats.org/officeDocument/2006/relationships/image" Target="../media/image32.gif"/><Relationship Id="rId4" Type="http://schemas.openxmlformats.org/officeDocument/2006/relationships/image" Target="../media/image4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7.xml"/><Relationship Id="rId6" Type="http://schemas.openxmlformats.org/officeDocument/2006/relationships/slide" Target="slide3.xml"/><Relationship Id="rId5" Type="http://schemas.openxmlformats.org/officeDocument/2006/relationships/image" Target="../media/image47.gif"/><Relationship Id="rId4" Type="http://schemas.openxmlformats.org/officeDocument/2006/relationships/image" Target="../media/image4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7.xml"/><Relationship Id="rId6" Type="http://schemas.openxmlformats.org/officeDocument/2006/relationships/slide" Target="slide3.xml"/><Relationship Id="rId5" Type="http://schemas.openxmlformats.org/officeDocument/2006/relationships/image" Target="../media/image35.gif"/><Relationship Id="rId4" Type="http://schemas.openxmlformats.org/officeDocument/2006/relationships/image" Target="../media/image4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7.xml"/><Relationship Id="rId6" Type="http://schemas.openxmlformats.org/officeDocument/2006/relationships/slide" Target="slide3.xml"/><Relationship Id="rId5" Type="http://schemas.openxmlformats.org/officeDocument/2006/relationships/image" Target="../media/image44.gif"/><Relationship Id="rId4" Type="http://schemas.openxmlformats.org/officeDocument/2006/relationships/image" Target="../media/image4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7.xml"/><Relationship Id="rId6" Type="http://schemas.openxmlformats.org/officeDocument/2006/relationships/slide" Target="slide3.xml"/><Relationship Id="rId5" Type="http://schemas.openxmlformats.org/officeDocument/2006/relationships/image" Target="../media/image45.gif"/><Relationship Id="rId4" Type="http://schemas.openxmlformats.org/officeDocument/2006/relationships/image" Target="../media/image4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7.xml"/><Relationship Id="rId6" Type="http://schemas.openxmlformats.org/officeDocument/2006/relationships/slide" Target="slide3.xml"/><Relationship Id="rId5" Type="http://schemas.openxmlformats.org/officeDocument/2006/relationships/image" Target="../media/image46.gif"/><Relationship Id="rId4" Type="http://schemas.openxmlformats.org/officeDocument/2006/relationships/image" Target="../media/image4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A0BCC62-9A93-4244-8DFB-42623DC30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53900" cy="6839831"/>
          </a:xfrm>
          <a:prstGeom prst="rect">
            <a:avLst/>
          </a:prstGeom>
        </p:spPr>
      </p:pic>
      <p:sp>
        <p:nvSpPr>
          <p:cNvPr id="2" name="WordArt 12">
            <a:extLst>
              <a:ext uri="{FF2B5EF4-FFF2-40B4-BE49-F238E27FC236}">
                <a16:creationId xmlns:a16="http://schemas.microsoft.com/office/drawing/2014/main" id="{659DF7ED-BC06-4736-BB62-5A9C607C8E5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14561" y="2519362"/>
            <a:ext cx="6096000" cy="9906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MÔN: TOÁN</a:t>
            </a:r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id="{D25B8B42-C83D-4D21-96A3-917567DC3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22" y="703825"/>
            <a:ext cx="12191999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3300"/>
                </a:solidFill>
                <a:cs typeface="Times New Roman" panose="02020603050405020304" pitchFamily="18" charset="0"/>
              </a:rPr>
              <a:t>ỦY BAN NHÂN DÂN </a:t>
            </a:r>
            <a:r>
              <a:rPr lang="en-US" alt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 LONG BIÊN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ÁI MỘ B</a:t>
            </a: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C807C2C6-1984-4320-9819-09188EF17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163" y="4870450"/>
            <a:ext cx="8534400" cy="147117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lvl="0"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srgbClr val="CC0099"/>
                </a:solidFill>
                <a:latin typeface="Arial"/>
              </a:rPr>
              <a:t>BÀI</a:t>
            </a:r>
            <a:r>
              <a:rPr lang="en-US" sz="28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srgbClr val="CC0099"/>
                </a:solidFill>
                <a:latin typeface="Arial"/>
              </a:rPr>
              <a:t> 9: BÀI TOÁN VỀ THÊM BỚT MỘT SỐ ĐƠN VỊ</a:t>
            </a:r>
            <a:endParaRPr lang="en-US" altLang="en-US" sz="2800" b="1" dirty="0">
              <a:solidFill>
                <a:schemeClr val="tx2">
                  <a:lumMod val="85000"/>
                  <a:lumOff val="15000"/>
                </a:schemeClr>
              </a:solidFill>
            </a:endParaRPr>
          </a:p>
          <a:p>
            <a:pPr algn="ctr" eaLnBrk="1" hangingPunct="1">
              <a:defRPr/>
            </a:pPr>
            <a:r>
              <a:rPr lang="en-US" sz="28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i="1" dirty="0">
              <a:solidFill>
                <a:schemeClr val="bg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B1F64381-8417-42D8-96A2-A6875EF4F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3871274"/>
            <a:ext cx="12153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EE2FA2-DB1A-4D9E-B5EC-9F24E939230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26" y="118745"/>
            <a:ext cx="1734574" cy="173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65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16</a:t>
            </a: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 + 9 = ?</a:t>
            </a: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14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13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17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39364" y="992712"/>
            <a:ext cx="1226306" cy="1174802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132869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0651 0.3613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26" y="1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15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+ 6 = 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12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14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13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24952" y="992712"/>
            <a:ext cx="1255130" cy="1174802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342006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39792 0.6530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96" y="3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689254" y="2639864"/>
            <a:ext cx="8813492" cy="16426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BÀI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9: BÀI TOÁN VỀ THÊM BỚT</a:t>
            </a:r>
          </a:p>
          <a:p>
            <a:pPr algn="ctr">
              <a:lnSpc>
                <a:spcPct val="120000"/>
              </a:lnSpc>
            </a:pP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MỘT SỐ ĐƠN VỊ </a:t>
            </a:r>
            <a:endParaRPr lang="vi-VN" sz="44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461743" y="860928"/>
            <a:ext cx="2190751" cy="1531398"/>
            <a:chOff x="1523998" y="0"/>
            <a:chExt cx="2190751" cy="98066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689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119534" y="1172272"/>
            <a:ext cx="6888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+mj-lt"/>
              </a:rPr>
              <a:t>PHÉP CÔNG, PHÉP TRỪ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+mj-lt"/>
              </a:rPr>
              <a:t>TRONG PHẠM VI 20</a:t>
            </a:r>
            <a:endParaRPr lang="vi-VN" sz="36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4373697" y="2555913"/>
            <a:ext cx="4979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330311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811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32D0EF-8204-472B-9975-3050F5B2157C}"/>
              </a:ext>
            </a:extLst>
          </p:cNvPr>
          <p:cNvSpPr txBox="1"/>
          <p:nvPr/>
        </p:nvSpPr>
        <p:spPr>
          <a:xfrm>
            <a:off x="3254101" y="758942"/>
            <a:ext cx="5460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Giải</a:t>
            </a:r>
            <a:r>
              <a:rPr lang="en-US" sz="2400" b="1" dirty="0"/>
              <a:t> </a:t>
            </a:r>
            <a:r>
              <a:rPr lang="en-US" sz="2400" b="1" dirty="0" err="1"/>
              <a:t>bài</a:t>
            </a:r>
            <a:r>
              <a:rPr lang="en-US" sz="2400" b="1" dirty="0"/>
              <a:t> </a:t>
            </a:r>
            <a:r>
              <a:rPr lang="en-US" sz="2400" b="1" dirty="0" err="1"/>
              <a:t>toán</a:t>
            </a:r>
            <a:r>
              <a:rPr lang="en-US" sz="2400" b="1" dirty="0"/>
              <a:t> </a:t>
            </a:r>
            <a:r>
              <a:rPr lang="en-US" sz="2400" b="1" dirty="0" err="1"/>
              <a:t>về</a:t>
            </a:r>
            <a:r>
              <a:rPr lang="en-US" sz="2400" b="1" dirty="0"/>
              <a:t> </a:t>
            </a:r>
            <a:r>
              <a:rPr lang="en-US" sz="2400" b="1" dirty="0" err="1"/>
              <a:t>thêm</a:t>
            </a:r>
            <a:r>
              <a:rPr lang="en-US" sz="2400" b="1" dirty="0"/>
              <a:t> </a:t>
            </a:r>
            <a:r>
              <a:rPr lang="en-US" sz="2400" b="1" dirty="0" err="1"/>
              <a:t>một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đơn</a:t>
            </a:r>
            <a:r>
              <a:rPr lang="en-US" sz="2400" b="1" dirty="0"/>
              <a:t> </a:t>
            </a:r>
            <a:r>
              <a:rPr lang="en-US" sz="2400" b="1" dirty="0" err="1"/>
              <a:t>vị</a:t>
            </a:r>
            <a:endParaRPr lang="en-US" sz="24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F5A14C-9625-4A91-B55E-4700F4337C4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1272" y="4267200"/>
            <a:ext cx="4053637" cy="21290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CA08BF-9FBA-43F2-9123-06FEF9412796}"/>
              </a:ext>
            </a:extLst>
          </p:cNvPr>
          <p:cNvSpPr txBox="1"/>
          <p:nvPr/>
        </p:nvSpPr>
        <p:spPr>
          <a:xfrm>
            <a:off x="1002265" y="1569045"/>
            <a:ext cx="7055849" cy="1131848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/>
              <a:t>Bài</a:t>
            </a:r>
            <a:r>
              <a:rPr lang="en-US" sz="2400" i="1" dirty="0"/>
              <a:t> </a:t>
            </a:r>
            <a:r>
              <a:rPr lang="en-US" sz="2400" i="1" dirty="0" err="1"/>
              <a:t>toán</a:t>
            </a:r>
            <a:r>
              <a:rPr lang="en-US" sz="2400" dirty="0"/>
              <a:t>: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khay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8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trứng</a:t>
            </a:r>
            <a:r>
              <a:rPr lang="en-US" sz="2400" dirty="0"/>
              <a:t>, Mai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thêm</a:t>
            </a:r>
            <a:r>
              <a:rPr lang="en-US" sz="2400" dirty="0"/>
              <a:t> 2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trứng</a:t>
            </a:r>
            <a:r>
              <a:rPr lang="en-US" sz="2400" dirty="0"/>
              <a:t>.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trứng</a:t>
            </a:r>
            <a:r>
              <a:rPr lang="en-US" sz="2400" dirty="0"/>
              <a:t>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F08C5D5-7048-41CC-A16B-E9671C8CEF99}"/>
              </a:ext>
            </a:extLst>
          </p:cNvPr>
          <p:cNvGrpSpPr/>
          <p:nvPr/>
        </p:nvGrpSpPr>
        <p:grpSpPr>
          <a:xfrm>
            <a:off x="8243455" y="1056424"/>
            <a:ext cx="3103418" cy="2130119"/>
            <a:chOff x="6428509" y="2763982"/>
            <a:chExt cx="4752603" cy="244019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468324B-6099-4D6D-A04A-17719F37B6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941128" y="2763982"/>
              <a:ext cx="4239984" cy="2440199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1997F18-FC63-458B-91B7-2A9389E5CC07}"/>
                </a:ext>
              </a:extLst>
            </p:cNvPr>
            <p:cNvSpPr/>
            <p:nvPr/>
          </p:nvSpPr>
          <p:spPr>
            <a:xfrm>
              <a:off x="6428509" y="3034145"/>
              <a:ext cx="1288473" cy="7481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0BE4EA3-69E4-4A25-BFB4-5BB6EA95695E}"/>
              </a:ext>
            </a:extLst>
          </p:cNvPr>
          <p:cNvGrpSpPr/>
          <p:nvPr/>
        </p:nvGrpSpPr>
        <p:grpSpPr>
          <a:xfrm>
            <a:off x="5984305" y="3273388"/>
            <a:ext cx="4878532" cy="3122901"/>
            <a:chOff x="5971309" y="3075709"/>
            <a:chExt cx="4878532" cy="312290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B26C2EF-3498-4910-AA07-E3F1A0B0DA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255" t="4413"/>
            <a:stretch/>
          </p:blipFill>
          <p:spPr>
            <a:xfrm>
              <a:off x="5971309" y="3075709"/>
              <a:ext cx="4878532" cy="3122901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5DA281D-C783-4B36-B536-2FB9AD485EF0}"/>
                </a:ext>
              </a:extLst>
            </p:cNvPr>
            <p:cNvSpPr/>
            <p:nvPr/>
          </p:nvSpPr>
          <p:spPr>
            <a:xfrm>
              <a:off x="5971309" y="4907646"/>
              <a:ext cx="3487880" cy="12909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8359FD9-444C-4B56-8205-D612CB9BAB4E}"/>
              </a:ext>
            </a:extLst>
          </p:cNvPr>
          <p:cNvCxnSpPr>
            <a:cxnSpLocks/>
          </p:cNvCxnSpPr>
          <p:nvPr/>
        </p:nvCxnSpPr>
        <p:spPr>
          <a:xfrm>
            <a:off x="3788963" y="2113972"/>
            <a:ext cx="20160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24BCCF9-9437-4ABD-AFE0-8144DD2C5EF3}"/>
              </a:ext>
            </a:extLst>
          </p:cNvPr>
          <p:cNvCxnSpPr>
            <a:cxnSpLocks/>
          </p:cNvCxnSpPr>
          <p:nvPr/>
        </p:nvCxnSpPr>
        <p:spPr>
          <a:xfrm>
            <a:off x="6540786" y="2113972"/>
            <a:ext cx="12870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16F7582-131E-49D5-970A-195215B8C648}"/>
              </a:ext>
            </a:extLst>
          </p:cNvPr>
          <p:cNvCxnSpPr>
            <a:cxnSpLocks/>
          </p:cNvCxnSpPr>
          <p:nvPr/>
        </p:nvCxnSpPr>
        <p:spPr>
          <a:xfrm>
            <a:off x="1002265" y="2611990"/>
            <a:ext cx="16716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4DFC9B7-A0D9-45DE-8B0D-225785420360}"/>
              </a:ext>
            </a:extLst>
          </p:cNvPr>
          <p:cNvCxnSpPr>
            <a:cxnSpLocks/>
          </p:cNvCxnSpPr>
          <p:nvPr/>
        </p:nvCxnSpPr>
        <p:spPr>
          <a:xfrm>
            <a:off x="2858090" y="2605471"/>
            <a:ext cx="460951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84987BB-CBE1-42CE-8509-FE5A516F504F}"/>
              </a:ext>
            </a:extLst>
          </p:cNvPr>
          <p:cNvSpPr txBox="1"/>
          <p:nvPr/>
        </p:nvSpPr>
        <p:spPr>
          <a:xfrm>
            <a:off x="1543361" y="3510963"/>
            <a:ext cx="3619484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Tóm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tắt</a:t>
            </a:r>
            <a:r>
              <a:rPr lang="en-US" sz="2400" i="1" dirty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 dirty="0" err="1"/>
              <a:t>Có</a:t>
            </a:r>
            <a:r>
              <a:rPr lang="en-US" sz="2400" dirty="0"/>
              <a:t>          : 8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trứng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Thêm</a:t>
            </a:r>
            <a:r>
              <a:rPr lang="en-US" sz="2400" dirty="0"/>
              <a:t>     : 2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trứng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: …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trứng</a:t>
            </a:r>
            <a:r>
              <a:rPr lang="en-US" sz="2400" dirty="0"/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1E4475-AD56-4C04-8BD5-B20479DCC012}"/>
              </a:ext>
            </a:extLst>
          </p:cNvPr>
          <p:cNvSpPr txBox="1"/>
          <p:nvPr/>
        </p:nvSpPr>
        <p:spPr>
          <a:xfrm>
            <a:off x="6104905" y="3422376"/>
            <a:ext cx="3619484" cy="223984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trứng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8 + 2 = 10 (</a:t>
            </a:r>
            <a:r>
              <a:rPr lang="en-US" sz="2400" dirty="0" err="1"/>
              <a:t>quả</a:t>
            </a:r>
            <a:r>
              <a:rPr lang="en-US" sz="24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10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trứng</a:t>
            </a:r>
            <a:r>
              <a:rPr lang="en-US" sz="2400" dirty="0"/>
              <a:t>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E436B7F-5B22-4071-9E88-BFD12C053D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29" y="276422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95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66FF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779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91492E-6F67-42B5-AA9D-22366E9B0665}"/>
              </a:ext>
            </a:extLst>
          </p:cNvPr>
          <p:cNvSpPr txBox="1"/>
          <p:nvPr/>
        </p:nvSpPr>
        <p:spPr>
          <a:xfrm>
            <a:off x="1928294" y="1730813"/>
            <a:ext cx="86140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Lọ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9 </a:t>
            </a:r>
            <a:r>
              <a:rPr lang="en-US" sz="2800" dirty="0" err="1"/>
              <a:t>bông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, </a:t>
            </a:r>
            <a:r>
              <a:rPr lang="en-US" sz="2800" dirty="0" err="1"/>
              <a:t>Việt</a:t>
            </a:r>
            <a:r>
              <a:rPr lang="en-US" sz="2800" dirty="0"/>
              <a:t> </a:t>
            </a:r>
            <a:r>
              <a:rPr lang="en-US" sz="2800" dirty="0" err="1"/>
              <a:t>cắm</a:t>
            </a:r>
            <a:r>
              <a:rPr lang="en-US" sz="2800" dirty="0"/>
              <a:t> </a:t>
            </a:r>
            <a:r>
              <a:rPr lang="en-US" sz="2800" dirty="0" err="1"/>
              <a:t>thêm</a:t>
            </a:r>
            <a:r>
              <a:rPr lang="en-US" sz="2800" dirty="0"/>
              <a:t> 6 </a:t>
            </a:r>
            <a:r>
              <a:rPr lang="en-US" sz="2800" dirty="0" err="1"/>
              <a:t>bông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lọ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bông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C2702F8-7FB8-46C2-8A68-D7FB47685481}"/>
              </a:ext>
            </a:extLst>
          </p:cNvPr>
          <p:cNvSpPr/>
          <p:nvPr/>
        </p:nvSpPr>
        <p:spPr>
          <a:xfrm>
            <a:off x="1090909" y="1851520"/>
            <a:ext cx="712694" cy="71269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770A44-9689-46B7-8131-75B55050A69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08743" y="2068990"/>
            <a:ext cx="2890837" cy="169661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3F1F70E-3EC7-429E-8948-F0A58FF1892C}"/>
              </a:ext>
            </a:extLst>
          </p:cNvPr>
          <p:cNvGrpSpPr/>
          <p:nvPr/>
        </p:nvGrpSpPr>
        <p:grpSpPr>
          <a:xfrm>
            <a:off x="1527777" y="3890302"/>
            <a:ext cx="3619484" cy="2239844"/>
            <a:chOff x="1570307" y="3518163"/>
            <a:chExt cx="3619484" cy="223984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86D7772-E871-449A-9816-92D78339617E}"/>
                </a:ext>
              </a:extLst>
            </p:cNvPr>
            <p:cNvSpPr txBox="1"/>
            <p:nvPr/>
          </p:nvSpPr>
          <p:spPr>
            <a:xfrm>
              <a:off x="1570307" y="3518163"/>
              <a:ext cx="3619484" cy="22398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i="1" dirty="0" err="1">
                  <a:solidFill>
                    <a:srgbClr val="FF0000"/>
                  </a:solidFill>
                </a:rPr>
                <a:t>Tóm</a:t>
              </a:r>
              <a:r>
                <a:rPr lang="en-US" sz="2400" i="1" dirty="0">
                  <a:solidFill>
                    <a:srgbClr val="FF0000"/>
                  </a:solidFill>
                </a:rPr>
                <a:t> </a:t>
              </a:r>
              <a:r>
                <a:rPr lang="en-US" sz="2400" i="1" dirty="0" err="1">
                  <a:solidFill>
                    <a:srgbClr val="FF0000"/>
                  </a:solidFill>
                </a:rPr>
                <a:t>tắt</a:t>
              </a:r>
              <a:endParaRPr lang="en-US" sz="2400" i="1" dirty="0">
                <a:solidFill>
                  <a:srgbClr val="FF0000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Có</a:t>
              </a:r>
              <a:r>
                <a:rPr lang="en-US" sz="2400" dirty="0"/>
                <a:t>          :       </a:t>
              </a:r>
              <a:r>
                <a:rPr lang="en-US" sz="2400" dirty="0" err="1"/>
                <a:t>bông</a:t>
              </a:r>
              <a:r>
                <a:rPr lang="en-US" sz="2400" dirty="0"/>
                <a:t> </a:t>
              </a:r>
              <a:r>
                <a:rPr lang="en-US" sz="2400" dirty="0" err="1"/>
                <a:t>hoa</a:t>
              </a:r>
              <a:endParaRPr lang="en-US" sz="2400" dirty="0"/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Thêm</a:t>
              </a:r>
              <a:r>
                <a:rPr lang="en-US" sz="2400" dirty="0"/>
                <a:t>     :       </a:t>
              </a:r>
              <a:r>
                <a:rPr lang="en-US" sz="2400" dirty="0" err="1"/>
                <a:t>bông</a:t>
              </a:r>
              <a:r>
                <a:rPr lang="en-US" sz="2400" dirty="0"/>
                <a:t> </a:t>
              </a:r>
              <a:r>
                <a:rPr lang="en-US" sz="2400" dirty="0" err="1"/>
                <a:t>hoa</a:t>
              </a:r>
              <a:endParaRPr lang="en-US" sz="2400" dirty="0"/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Có</a:t>
              </a:r>
              <a:r>
                <a:rPr lang="en-US" sz="2400" dirty="0"/>
                <a:t> </a:t>
              </a:r>
              <a:r>
                <a:rPr lang="en-US" sz="2400" dirty="0" err="1"/>
                <a:t>tất</a:t>
              </a:r>
              <a:r>
                <a:rPr lang="en-US" sz="2400" dirty="0"/>
                <a:t> </a:t>
              </a:r>
              <a:r>
                <a:rPr lang="en-US" sz="2400" dirty="0" err="1"/>
                <a:t>cả</a:t>
              </a:r>
              <a:r>
                <a:rPr lang="en-US" sz="2400" dirty="0"/>
                <a:t>: … </a:t>
              </a:r>
              <a:r>
                <a:rPr lang="en-US" sz="2400" dirty="0" err="1"/>
                <a:t>bông</a:t>
              </a:r>
              <a:r>
                <a:rPr lang="en-US" sz="2400" dirty="0"/>
                <a:t> </a:t>
              </a:r>
              <a:r>
                <a:rPr lang="en-US" sz="2400" dirty="0" err="1"/>
                <a:t>hoa</a:t>
              </a:r>
              <a:r>
                <a:rPr lang="en-US" sz="2400" dirty="0"/>
                <a:t>?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E0877F5-4EFF-40B3-803D-B980E1663B12}"/>
                </a:ext>
              </a:extLst>
            </p:cNvPr>
            <p:cNvSpPr/>
            <p:nvPr/>
          </p:nvSpPr>
          <p:spPr>
            <a:xfrm>
              <a:off x="3062780" y="4151130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3561575-40B0-4DF6-828C-D5C25C789F4D}"/>
                </a:ext>
              </a:extLst>
            </p:cNvPr>
            <p:cNvSpPr/>
            <p:nvPr/>
          </p:nvSpPr>
          <p:spPr>
            <a:xfrm>
              <a:off x="3062780" y="47363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24E91CB-35F0-4890-9341-662E48858AE8}"/>
              </a:ext>
            </a:extLst>
          </p:cNvPr>
          <p:cNvGrpSpPr/>
          <p:nvPr/>
        </p:nvGrpSpPr>
        <p:grpSpPr>
          <a:xfrm>
            <a:off x="6381031" y="3919210"/>
            <a:ext cx="4161311" cy="2239844"/>
            <a:chOff x="6423561" y="3547071"/>
            <a:chExt cx="4161311" cy="223984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52708EB-926D-451C-9162-5DAA4807CAD6}"/>
                </a:ext>
              </a:extLst>
            </p:cNvPr>
            <p:cNvSpPr txBox="1"/>
            <p:nvPr/>
          </p:nvSpPr>
          <p:spPr>
            <a:xfrm>
              <a:off x="6423561" y="3547071"/>
              <a:ext cx="4161311" cy="2239844"/>
            </a:xfrm>
            <a:prstGeom prst="rect">
              <a:avLst/>
            </a:prstGeom>
            <a:solidFill>
              <a:srgbClr val="FFFF99"/>
            </a:solidFill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i="1" dirty="0" err="1">
                  <a:solidFill>
                    <a:srgbClr val="FF0000"/>
                  </a:solidFill>
                </a:rPr>
                <a:t>Bài</a:t>
              </a:r>
              <a:r>
                <a:rPr lang="en-US" sz="2400" i="1" dirty="0">
                  <a:solidFill>
                    <a:srgbClr val="FF0000"/>
                  </a:solidFill>
                </a:rPr>
                <a:t> </a:t>
              </a:r>
              <a:r>
                <a:rPr lang="en-US" sz="2400" i="1" dirty="0" err="1">
                  <a:solidFill>
                    <a:srgbClr val="FF0000"/>
                  </a:solidFill>
                </a:rPr>
                <a:t>giải</a:t>
              </a:r>
              <a:endParaRPr lang="en-US" sz="2400" i="1" dirty="0">
                <a:solidFill>
                  <a:srgbClr val="FF0000"/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bông</a:t>
              </a:r>
              <a:r>
                <a:rPr lang="en-US" sz="2400" dirty="0"/>
                <a:t> </a:t>
              </a:r>
              <a:r>
                <a:rPr lang="en-US" sz="2400" dirty="0" err="1"/>
                <a:t>hoa</a:t>
              </a:r>
              <a:r>
                <a:rPr lang="en-US" sz="2400" dirty="0"/>
                <a:t> </a:t>
              </a:r>
              <a:r>
                <a:rPr lang="en-US" sz="2400" dirty="0" err="1"/>
                <a:t>có</a:t>
              </a:r>
              <a:r>
                <a:rPr lang="en-US" sz="2400" dirty="0"/>
                <a:t> </a:t>
              </a:r>
              <a:r>
                <a:rPr lang="en-US" sz="2400" dirty="0" err="1"/>
                <a:t>tất</a:t>
              </a:r>
              <a:r>
                <a:rPr lang="en-US" sz="2400" dirty="0"/>
                <a:t> </a:t>
              </a:r>
              <a:r>
                <a:rPr lang="en-US" sz="2400" dirty="0" err="1"/>
                <a:t>cả</a:t>
              </a:r>
              <a:r>
                <a:rPr lang="en-US" sz="2400" dirty="0"/>
                <a:t> </a:t>
              </a:r>
              <a:r>
                <a:rPr lang="en-US" sz="2400" dirty="0" err="1"/>
                <a:t>là</a:t>
              </a:r>
              <a:r>
                <a:rPr lang="en-US" sz="2400" dirty="0"/>
                <a:t>:</a:t>
              </a:r>
            </a:p>
            <a:p>
              <a:pPr algn="ctr">
                <a:lnSpc>
                  <a:spcPct val="150000"/>
                </a:lnSpc>
              </a:pPr>
              <a:r>
                <a:rPr lang="en-US" sz="2400" dirty="0"/>
                <a:t>                              (</a:t>
              </a:r>
              <a:r>
                <a:rPr lang="en-US" sz="2400" dirty="0" err="1"/>
                <a:t>bông</a:t>
              </a:r>
              <a:r>
                <a:rPr lang="en-US" sz="2400" dirty="0"/>
                <a:t>)</a:t>
              </a:r>
            </a:p>
            <a:p>
              <a:pPr algn="ctr">
                <a:lnSpc>
                  <a:spcPct val="150000"/>
                </a:lnSpc>
              </a:pPr>
              <a:r>
                <a:rPr lang="en-US" sz="2400" dirty="0" err="1"/>
                <a:t>Đáp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:      </a:t>
              </a:r>
              <a:r>
                <a:rPr lang="en-US" sz="2400" dirty="0" err="1"/>
                <a:t>bông</a:t>
              </a:r>
              <a:r>
                <a:rPr lang="en-US" sz="2400" dirty="0"/>
                <a:t> </a:t>
              </a:r>
              <a:r>
                <a:rPr lang="en-US" sz="2400" dirty="0" err="1"/>
                <a:t>hoa</a:t>
              </a:r>
              <a:r>
                <a:rPr lang="en-US" sz="2400" dirty="0"/>
                <a:t>.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C059CF8-0E4C-460A-BD1E-A709D320FC06}"/>
                </a:ext>
              </a:extLst>
            </p:cNvPr>
            <p:cNvGrpSpPr/>
            <p:nvPr/>
          </p:nvGrpSpPr>
          <p:grpSpPr>
            <a:xfrm>
              <a:off x="7050824" y="4749059"/>
              <a:ext cx="2183912" cy="447085"/>
              <a:chOff x="1970824" y="2659436"/>
              <a:chExt cx="2183912" cy="447085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240704B3-EE74-4658-BB21-887D0F35C7EF}"/>
                  </a:ext>
                </a:extLst>
              </p:cNvPr>
              <p:cNvSpPr/>
              <p:nvPr/>
            </p:nvSpPr>
            <p:spPr>
              <a:xfrm>
                <a:off x="1970824" y="2659436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A0F093E7-A3BA-42DC-8CC5-1B3867B9259F}"/>
                  </a:ext>
                </a:extLst>
              </p:cNvPr>
              <p:cNvSpPr/>
              <p:nvPr/>
            </p:nvSpPr>
            <p:spPr>
              <a:xfrm>
                <a:off x="2844571" y="2659436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93A0A591-47A8-4068-A2A3-61C77DEBBAC1}"/>
                  </a:ext>
                </a:extLst>
              </p:cNvPr>
              <p:cNvSpPr/>
              <p:nvPr/>
            </p:nvSpPr>
            <p:spPr>
              <a:xfrm>
                <a:off x="3718318" y="2670103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C92817D-9564-4353-A5D7-A4950D3079B4}"/>
                  </a:ext>
                </a:extLst>
              </p:cNvPr>
              <p:cNvSpPr txBox="1"/>
              <p:nvPr/>
            </p:nvSpPr>
            <p:spPr>
              <a:xfrm>
                <a:off x="2459963" y="2717551"/>
                <a:ext cx="1223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+            =</a:t>
                </a:r>
              </a:p>
            </p:txBody>
          </p:sp>
        </p:grp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5EABDA10-F4A6-4891-B1B2-A7DD6940E787}"/>
                </a:ext>
              </a:extLst>
            </p:cNvPr>
            <p:cNvSpPr/>
            <p:nvPr/>
          </p:nvSpPr>
          <p:spPr>
            <a:xfrm>
              <a:off x="8137356" y="5299697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ED2AF07-8752-4D86-8759-52C71DA64921}"/>
              </a:ext>
            </a:extLst>
          </p:cNvPr>
          <p:cNvCxnSpPr>
            <a:cxnSpLocks/>
          </p:cNvCxnSpPr>
          <p:nvPr/>
        </p:nvCxnSpPr>
        <p:spPr>
          <a:xfrm>
            <a:off x="3267736" y="2195166"/>
            <a:ext cx="22038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5FD30BF-083D-4933-ABBB-A470EC487DC2}"/>
              </a:ext>
            </a:extLst>
          </p:cNvPr>
          <p:cNvCxnSpPr>
            <a:cxnSpLocks/>
          </p:cNvCxnSpPr>
          <p:nvPr/>
        </p:nvCxnSpPr>
        <p:spPr>
          <a:xfrm>
            <a:off x="1955608" y="2606594"/>
            <a:ext cx="6362851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60FDBB8-5A60-4265-B3EF-219A58AC4F38}"/>
              </a:ext>
            </a:extLst>
          </p:cNvPr>
          <p:cNvCxnSpPr>
            <a:cxnSpLocks/>
          </p:cNvCxnSpPr>
          <p:nvPr/>
        </p:nvCxnSpPr>
        <p:spPr>
          <a:xfrm>
            <a:off x="7175688" y="2203248"/>
            <a:ext cx="264621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FD4D389-CAD3-40A6-B1B1-D76AEFE361E0}"/>
              </a:ext>
            </a:extLst>
          </p:cNvPr>
          <p:cNvSpPr/>
          <p:nvPr/>
        </p:nvSpPr>
        <p:spPr>
          <a:xfrm>
            <a:off x="3020250" y="4523268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A9F905F-AE70-4799-AC44-51EEEE365262}"/>
              </a:ext>
            </a:extLst>
          </p:cNvPr>
          <p:cNvSpPr/>
          <p:nvPr/>
        </p:nvSpPr>
        <p:spPr>
          <a:xfrm>
            <a:off x="3020250" y="5108497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BCFC120-29DA-4177-A036-E1F966DF99A1}"/>
              </a:ext>
            </a:extLst>
          </p:cNvPr>
          <p:cNvSpPr/>
          <p:nvPr/>
        </p:nvSpPr>
        <p:spPr>
          <a:xfrm>
            <a:off x="7001332" y="5118660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D443EA8-E722-40A0-9E62-D7CE1FAB7006}"/>
              </a:ext>
            </a:extLst>
          </p:cNvPr>
          <p:cNvSpPr/>
          <p:nvPr/>
        </p:nvSpPr>
        <p:spPr>
          <a:xfrm>
            <a:off x="7886231" y="5128513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6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03E33F0-B79E-43CC-80A5-F3A66B801F5B}"/>
              </a:ext>
            </a:extLst>
          </p:cNvPr>
          <p:cNvGrpSpPr/>
          <p:nvPr/>
        </p:nvGrpSpPr>
        <p:grpSpPr>
          <a:xfrm>
            <a:off x="8708145" y="5115889"/>
            <a:ext cx="527709" cy="461665"/>
            <a:chOff x="5434634" y="4795817"/>
            <a:chExt cx="527709" cy="461665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2FA1D6C1-B49D-49DB-97C7-A73231922592}"/>
                </a:ext>
              </a:extLst>
            </p:cNvPr>
            <p:cNvSpPr/>
            <p:nvPr/>
          </p:nvSpPr>
          <p:spPr>
            <a:xfrm>
              <a:off x="5490859" y="4807174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AC84031-25C4-4004-80BC-8DBB555C5A23}"/>
                </a:ext>
              </a:extLst>
            </p:cNvPr>
            <p:cNvSpPr txBox="1"/>
            <p:nvPr/>
          </p:nvSpPr>
          <p:spPr>
            <a:xfrm>
              <a:off x="5434634" y="4795817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15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42DF8AC-7204-4010-9221-7B3578C56F87}"/>
              </a:ext>
            </a:extLst>
          </p:cNvPr>
          <p:cNvGrpSpPr/>
          <p:nvPr/>
        </p:nvGrpSpPr>
        <p:grpSpPr>
          <a:xfrm>
            <a:off x="8036480" y="5659515"/>
            <a:ext cx="527709" cy="461665"/>
            <a:chOff x="5434634" y="4795817"/>
            <a:chExt cx="527709" cy="461665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039E0573-564C-44B7-B9AD-EA12D377BCF5}"/>
                </a:ext>
              </a:extLst>
            </p:cNvPr>
            <p:cNvSpPr/>
            <p:nvPr/>
          </p:nvSpPr>
          <p:spPr>
            <a:xfrm>
              <a:off x="5490859" y="4807174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A1CE7A9-EE0A-47B3-B610-6BD69406F7A1}"/>
                </a:ext>
              </a:extLst>
            </p:cNvPr>
            <p:cNvSpPr txBox="1"/>
            <p:nvPr/>
          </p:nvSpPr>
          <p:spPr>
            <a:xfrm>
              <a:off x="5434634" y="4795817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15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A773C0D3-4FD5-4910-9358-46F8C743AA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69" y="52543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29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FAC9BBA-4E7D-43DE-9110-1024A67FA244}"/>
              </a:ext>
            </a:extLst>
          </p:cNvPr>
          <p:cNvGrpSpPr/>
          <p:nvPr/>
        </p:nvGrpSpPr>
        <p:grpSpPr>
          <a:xfrm>
            <a:off x="5910908" y="3750488"/>
            <a:ext cx="4821381" cy="2239844"/>
            <a:chOff x="5794259" y="2305376"/>
            <a:chExt cx="4821381" cy="223984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12881BE-66A0-4010-BE22-44FCB2C10FD2}"/>
                </a:ext>
              </a:extLst>
            </p:cNvPr>
            <p:cNvGrpSpPr/>
            <p:nvPr/>
          </p:nvGrpSpPr>
          <p:grpSpPr>
            <a:xfrm>
              <a:off x="5794259" y="2305376"/>
              <a:ext cx="4821381" cy="2239844"/>
              <a:chOff x="5763491" y="3547071"/>
              <a:chExt cx="4821381" cy="2239844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8DD91BA-719D-4A28-AAAA-C2829A600798}"/>
                  </a:ext>
                </a:extLst>
              </p:cNvPr>
              <p:cNvSpPr txBox="1"/>
              <p:nvPr/>
            </p:nvSpPr>
            <p:spPr>
              <a:xfrm>
                <a:off x="5763491" y="3547071"/>
                <a:ext cx="4821381" cy="2239844"/>
              </a:xfrm>
              <a:prstGeom prst="rect">
                <a:avLst/>
              </a:prstGeom>
              <a:solidFill>
                <a:srgbClr val="FFFF99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i="1" dirty="0" err="1">
                    <a:solidFill>
                      <a:srgbClr val="FF0000"/>
                    </a:solidFill>
                  </a:rPr>
                  <a:t>Bài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giải</a:t>
                </a:r>
                <a:endParaRPr lang="en-US" sz="2400" i="1" dirty="0">
                  <a:solidFill>
                    <a:srgbClr val="FF0000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bạn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chơi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kéo</a:t>
                </a:r>
                <a:r>
                  <a:rPr lang="en-US" sz="2400" dirty="0"/>
                  <a:t> co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tất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cả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400" dirty="0"/>
                  <a:t>                                (</a:t>
                </a:r>
                <a:r>
                  <a:rPr lang="en-US" sz="2400" dirty="0" err="1"/>
                  <a:t>bạn</a:t>
                </a:r>
                <a:r>
                  <a:rPr lang="en-US" sz="2400" dirty="0"/>
                  <a:t>)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400" dirty="0" err="1"/>
                  <a:t>Đáp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:        </a:t>
                </a:r>
                <a:r>
                  <a:rPr lang="en-US" sz="2400" dirty="0" err="1"/>
                  <a:t>bạn</a:t>
                </a:r>
                <a:r>
                  <a:rPr lang="en-US" sz="2400" dirty="0"/>
                  <a:t>.</a:t>
                </a:r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2F44E9D1-EE3C-4323-BDF3-BFE6695DCA63}"/>
                  </a:ext>
                </a:extLst>
              </p:cNvPr>
              <p:cNvGrpSpPr/>
              <p:nvPr/>
            </p:nvGrpSpPr>
            <p:grpSpPr>
              <a:xfrm>
                <a:off x="6576676" y="4749059"/>
                <a:ext cx="1907984" cy="447085"/>
                <a:chOff x="1496676" y="2659436"/>
                <a:chExt cx="1907984" cy="447085"/>
              </a:xfrm>
            </p:grpSpPr>
            <p:sp>
              <p:nvSpPr>
                <p:cNvPr id="9" name="Rectangle: Rounded Corners 8">
                  <a:extLst>
                    <a:ext uri="{FF2B5EF4-FFF2-40B4-BE49-F238E27FC236}">
                      <a16:creationId xmlns:a16="http://schemas.microsoft.com/office/drawing/2014/main" id="{2E051E14-E096-44EC-917E-10A8415D00F3}"/>
                    </a:ext>
                  </a:extLst>
                </p:cNvPr>
                <p:cNvSpPr/>
                <p:nvPr/>
              </p:nvSpPr>
              <p:spPr>
                <a:xfrm>
                  <a:off x="1496676" y="2659436"/>
                  <a:ext cx="436418" cy="436418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  <p:sp>
              <p:nvSpPr>
                <p:cNvPr id="10" name="Rectangle: Rounded Corners 9">
                  <a:extLst>
                    <a:ext uri="{FF2B5EF4-FFF2-40B4-BE49-F238E27FC236}">
                      <a16:creationId xmlns:a16="http://schemas.microsoft.com/office/drawing/2014/main" id="{B5EE13C1-4373-42F9-A9E8-2E430B0F5CF4}"/>
                    </a:ext>
                  </a:extLst>
                </p:cNvPr>
                <p:cNvSpPr/>
                <p:nvPr/>
              </p:nvSpPr>
              <p:spPr>
                <a:xfrm>
                  <a:off x="2481393" y="2670103"/>
                  <a:ext cx="436418" cy="436418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  <p:sp>
              <p:nvSpPr>
                <p:cNvPr id="11" name="Rectangle: Rounded Corners 10">
                  <a:extLst>
                    <a:ext uri="{FF2B5EF4-FFF2-40B4-BE49-F238E27FC236}">
                      <a16:creationId xmlns:a16="http://schemas.microsoft.com/office/drawing/2014/main" id="{A207F904-8083-4991-867C-94BE8712A734}"/>
                    </a:ext>
                  </a:extLst>
                </p:cNvPr>
                <p:cNvSpPr/>
                <p:nvPr/>
              </p:nvSpPr>
              <p:spPr>
                <a:xfrm>
                  <a:off x="2968242" y="2670103"/>
                  <a:ext cx="436418" cy="436418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p:grpSp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E7D328F3-3228-49A9-A682-02191DE88DAA}"/>
                  </a:ext>
                </a:extLst>
              </p:cNvPr>
              <p:cNvSpPr/>
              <p:nvPr/>
            </p:nvSpPr>
            <p:spPr>
              <a:xfrm>
                <a:off x="8535091" y="4759726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571E1B94-F16D-4BF1-9807-457EF89E48DD}"/>
                </a:ext>
              </a:extLst>
            </p:cNvPr>
            <p:cNvSpPr/>
            <p:nvPr/>
          </p:nvSpPr>
          <p:spPr>
            <a:xfrm>
              <a:off x="7101282" y="351803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28845C4D-3299-4425-9E56-8A96C916035D}"/>
                </a:ext>
              </a:extLst>
            </p:cNvPr>
            <p:cNvSpPr/>
            <p:nvPr/>
          </p:nvSpPr>
          <p:spPr>
            <a:xfrm>
              <a:off x="8204949" y="4054455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A43F314-7A9D-4489-9453-E2501F99F556}"/>
              </a:ext>
            </a:extLst>
          </p:cNvPr>
          <p:cNvSpPr txBox="1"/>
          <p:nvPr/>
        </p:nvSpPr>
        <p:spPr>
          <a:xfrm>
            <a:off x="1173706" y="1613855"/>
            <a:ext cx="10221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Có</a:t>
            </a:r>
            <a:r>
              <a:rPr lang="en-US" sz="2800" dirty="0"/>
              <a:t> 8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đang</a:t>
            </a:r>
            <a:r>
              <a:rPr lang="en-US" sz="2800" dirty="0"/>
              <a:t> </a:t>
            </a:r>
            <a:r>
              <a:rPr lang="en-US" sz="2800" dirty="0" err="1"/>
              <a:t>chơi</a:t>
            </a:r>
            <a:r>
              <a:rPr lang="en-US" sz="2800" dirty="0"/>
              <a:t> </a:t>
            </a:r>
            <a:r>
              <a:rPr lang="en-US" sz="2800" dirty="0" err="1"/>
              <a:t>kéo</a:t>
            </a:r>
            <a:r>
              <a:rPr lang="en-US" sz="2800" dirty="0"/>
              <a:t> co,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thêm</a:t>
            </a:r>
            <a:r>
              <a:rPr lang="en-US" sz="2800" dirty="0"/>
              <a:t> 4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chạy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cùng</a:t>
            </a:r>
            <a:r>
              <a:rPr lang="en-US" sz="2800" dirty="0"/>
              <a:t> </a:t>
            </a:r>
            <a:r>
              <a:rPr lang="en-US" sz="2800" dirty="0" err="1"/>
              <a:t>chơi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lúc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chơi</a:t>
            </a:r>
            <a:r>
              <a:rPr lang="en-US" sz="2800" dirty="0"/>
              <a:t> </a:t>
            </a:r>
            <a:r>
              <a:rPr lang="en-US" sz="2800" dirty="0" err="1"/>
              <a:t>kéo</a:t>
            </a:r>
            <a:r>
              <a:rPr lang="en-US" sz="2800" dirty="0"/>
              <a:t> co?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5B3CEC0-E759-4DED-A741-AE383F22DE0E}"/>
              </a:ext>
            </a:extLst>
          </p:cNvPr>
          <p:cNvGrpSpPr/>
          <p:nvPr/>
        </p:nvGrpSpPr>
        <p:grpSpPr>
          <a:xfrm>
            <a:off x="1489557" y="3680479"/>
            <a:ext cx="3619484" cy="2239844"/>
            <a:chOff x="1570307" y="3518163"/>
            <a:chExt cx="3619484" cy="223984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492F7F4-B6CC-4F73-A88B-88F9AC1E142A}"/>
                </a:ext>
              </a:extLst>
            </p:cNvPr>
            <p:cNvSpPr txBox="1"/>
            <p:nvPr/>
          </p:nvSpPr>
          <p:spPr>
            <a:xfrm>
              <a:off x="1570307" y="3518163"/>
              <a:ext cx="3619484" cy="22398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i="1" dirty="0" err="1">
                  <a:solidFill>
                    <a:srgbClr val="FF0000"/>
                  </a:solidFill>
                </a:rPr>
                <a:t>Tóm</a:t>
              </a:r>
              <a:r>
                <a:rPr lang="en-US" sz="2400" i="1" dirty="0">
                  <a:solidFill>
                    <a:srgbClr val="FF0000"/>
                  </a:solidFill>
                </a:rPr>
                <a:t> </a:t>
              </a:r>
              <a:r>
                <a:rPr lang="en-US" sz="2400" i="1" dirty="0" err="1">
                  <a:solidFill>
                    <a:srgbClr val="FF0000"/>
                  </a:solidFill>
                </a:rPr>
                <a:t>tắt</a:t>
              </a:r>
              <a:endParaRPr lang="en-US" sz="2400" i="1" dirty="0">
                <a:solidFill>
                  <a:srgbClr val="FF0000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Có</a:t>
              </a:r>
              <a:r>
                <a:rPr lang="en-US" sz="2400" dirty="0"/>
                <a:t>          :       </a:t>
              </a:r>
              <a:r>
                <a:rPr lang="en-US" sz="2400" dirty="0" err="1"/>
                <a:t>bạn</a:t>
              </a:r>
              <a:endParaRPr lang="en-US" sz="2400" dirty="0"/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Thêm</a:t>
              </a:r>
              <a:r>
                <a:rPr lang="en-US" sz="2400" dirty="0"/>
                <a:t>     :       </a:t>
              </a:r>
              <a:r>
                <a:rPr lang="en-US" sz="2400" dirty="0" err="1"/>
                <a:t>bạn</a:t>
              </a:r>
              <a:endParaRPr lang="en-US" sz="2400" dirty="0"/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Có</a:t>
              </a:r>
              <a:r>
                <a:rPr lang="en-US" sz="2400" dirty="0"/>
                <a:t> </a:t>
              </a:r>
              <a:r>
                <a:rPr lang="en-US" sz="2400" dirty="0" err="1"/>
                <a:t>tất</a:t>
              </a:r>
              <a:r>
                <a:rPr lang="en-US" sz="2400" dirty="0"/>
                <a:t> </a:t>
              </a:r>
              <a:r>
                <a:rPr lang="en-US" sz="2400" dirty="0" err="1"/>
                <a:t>cả</a:t>
              </a:r>
              <a:r>
                <a:rPr lang="en-US" sz="2400" dirty="0"/>
                <a:t>: … </a:t>
              </a:r>
              <a:r>
                <a:rPr lang="en-US" sz="2400" dirty="0" err="1"/>
                <a:t>bạn</a:t>
              </a:r>
              <a:r>
                <a:rPr lang="en-US" sz="2400" dirty="0"/>
                <a:t>?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4C46DA5A-264D-4CCD-AF96-65722AE0F2A3}"/>
                </a:ext>
              </a:extLst>
            </p:cNvPr>
            <p:cNvSpPr/>
            <p:nvPr/>
          </p:nvSpPr>
          <p:spPr>
            <a:xfrm>
              <a:off x="3062780" y="4151130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9C107501-2369-47B5-9AD3-094197D57ED2}"/>
                </a:ext>
              </a:extLst>
            </p:cNvPr>
            <p:cNvSpPr/>
            <p:nvPr/>
          </p:nvSpPr>
          <p:spPr>
            <a:xfrm>
              <a:off x="3062780" y="47363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4A2657C-BE8C-4367-B944-B8F9C2046080}"/>
              </a:ext>
            </a:extLst>
          </p:cNvPr>
          <p:cNvCxnSpPr>
            <a:cxnSpLocks/>
          </p:cNvCxnSpPr>
          <p:nvPr/>
        </p:nvCxnSpPr>
        <p:spPr>
          <a:xfrm>
            <a:off x="1257334" y="2066325"/>
            <a:ext cx="15061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FA3625A-49D7-47EE-8251-C3D3D276C101}"/>
              </a:ext>
            </a:extLst>
          </p:cNvPr>
          <p:cNvCxnSpPr>
            <a:cxnSpLocks/>
          </p:cNvCxnSpPr>
          <p:nvPr/>
        </p:nvCxnSpPr>
        <p:spPr>
          <a:xfrm>
            <a:off x="1257334" y="2468109"/>
            <a:ext cx="732812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D98225-52D0-496F-911D-5E08885061F0}"/>
              </a:ext>
            </a:extLst>
          </p:cNvPr>
          <p:cNvCxnSpPr>
            <a:cxnSpLocks/>
          </p:cNvCxnSpPr>
          <p:nvPr/>
        </p:nvCxnSpPr>
        <p:spPr>
          <a:xfrm>
            <a:off x="6195589" y="2066325"/>
            <a:ext cx="33289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F48DF3C-68DC-4728-B711-A882390576D9}"/>
              </a:ext>
            </a:extLst>
          </p:cNvPr>
          <p:cNvSpPr/>
          <p:nvPr/>
        </p:nvSpPr>
        <p:spPr>
          <a:xfrm>
            <a:off x="2980729" y="4308556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6938120-EB63-4951-AC78-9EA3E9D9E75B}"/>
              </a:ext>
            </a:extLst>
          </p:cNvPr>
          <p:cNvSpPr/>
          <p:nvPr/>
        </p:nvSpPr>
        <p:spPr>
          <a:xfrm>
            <a:off x="2980729" y="4893785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9C394A0-86A1-47ED-AA57-F2A9A5296E84}"/>
              </a:ext>
            </a:extLst>
          </p:cNvPr>
          <p:cNvSpPr/>
          <p:nvPr/>
        </p:nvSpPr>
        <p:spPr>
          <a:xfrm>
            <a:off x="544640" y="1709978"/>
            <a:ext cx="712694" cy="71269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4A762C2-58B2-4D99-B5B0-E7554B3CF5BD}"/>
              </a:ext>
            </a:extLst>
          </p:cNvPr>
          <p:cNvSpPr/>
          <p:nvPr/>
        </p:nvSpPr>
        <p:spPr>
          <a:xfrm>
            <a:off x="6717946" y="4952730"/>
            <a:ext cx="445523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F66E0AC-1D5B-4C18-878C-A0700B501A62}"/>
              </a:ext>
            </a:extLst>
          </p:cNvPr>
          <p:cNvSpPr/>
          <p:nvPr/>
        </p:nvSpPr>
        <p:spPr>
          <a:xfrm>
            <a:off x="7213378" y="4963143"/>
            <a:ext cx="445523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02A30E8-6168-4C9C-9F05-93C68C94599A}"/>
              </a:ext>
            </a:extLst>
          </p:cNvPr>
          <p:cNvSpPr/>
          <p:nvPr/>
        </p:nvSpPr>
        <p:spPr>
          <a:xfrm>
            <a:off x="7707613" y="4963143"/>
            <a:ext cx="445523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F4AC0C9-D581-406E-839B-CCC87AAD5761}"/>
              </a:ext>
            </a:extLst>
          </p:cNvPr>
          <p:cNvSpPr/>
          <p:nvPr/>
        </p:nvSpPr>
        <p:spPr>
          <a:xfrm>
            <a:off x="8195659" y="4963962"/>
            <a:ext cx="445523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A8B0FAD-DDB9-479E-96FB-670712EC9A15}"/>
              </a:ext>
            </a:extLst>
          </p:cNvPr>
          <p:cNvSpPr/>
          <p:nvPr/>
        </p:nvSpPr>
        <p:spPr>
          <a:xfrm>
            <a:off x="8681986" y="4963143"/>
            <a:ext cx="591229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B713AC1-CCA7-409D-842B-0FEA813BB426}"/>
              </a:ext>
            </a:extLst>
          </p:cNvPr>
          <p:cNvSpPr/>
          <p:nvPr/>
        </p:nvSpPr>
        <p:spPr>
          <a:xfrm>
            <a:off x="8244192" y="5499567"/>
            <a:ext cx="591229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12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8A81356-A4EF-41CB-8075-3C3C4F5BB7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69" y="52543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32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108" y="1830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A7052F-57EE-4025-9847-16EE610FAB80}"/>
              </a:ext>
            </a:extLst>
          </p:cNvPr>
          <p:cNvSpPr txBox="1"/>
          <p:nvPr/>
        </p:nvSpPr>
        <p:spPr>
          <a:xfrm>
            <a:off x="8942603" y="6581001"/>
            <a:ext cx="324939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916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3B45AE42-8B51-4BF3-88EE-EDF9E2BD54E4}"/>
              </a:ext>
            </a:extLst>
          </p:cNvPr>
          <p:cNvSpPr/>
          <p:nvPr/>
        </p:nvSpPr>
        <p:spPr>
          <a:xfrm>
            <a:off x="0" y="2905822"/>
            <a:ext cx="12192000" cy="3952178"/>
          </a:xfrm>
          <a:custGeom>
            <a:avLst/>
            <a:gdLst>
              <a:gd name="connsiteX0" fmla="*/ 0 w 12252491"/>
              <a:gd name="connsiteY0" fmla="*/ 0 h 3258448"/>
              <a:gd name="connsiteX1" fmla="*/ 12252491 w 12252491"/>
              <a:gd name="connsiteY1" fmla="*/ 0 h 3258448"/>
              <a:gd name="connsiteX2" fmla="*/ 12252491 w 12252491"/>
              <a:gd name="connsiteY2" fmla="*/ 3258448 h 3258448"/>
              <a:gd name="connsiteX3" fmla="*/ 0 w 12252491"/>
              <a:gd name="connsiteY3" fmla="*/ 3258448 h 3258448"/>
              <a:gd name="connsiteX4" fmla="*/ 0 w 12252491"/>
              <a:gd name="connsiteY4" fmla="*/ 0 h 3258448"/>
              <a:gd name="connsiteX0" fmla="*/ 0 w 12252491"/>
              <a:gd name="connsiteY0" fmla="*/ 687540 h 3945988"/>
              <a:gd name="connsiteX1" fmla="*/ 3718091 w 12252491"/>
              <a:gd name="connsiteY1" fmla="*/ 0 h 3945988"/>
              <a:gd name="connsiteX2" fmla="*/ 12252491 w 12252491"/>
              <a:gd name="connsiteY2" fmla="*/ 687540 h 3945988"/>
              <a:gd name="connsiteX3" fmla="*/ 12252491 w 12252491"/>
              <a:gd name="connsiteY3" fmla="*/ 3945988 h 3945988"/>
              <a:gd name="connsiteX4" fmla="*/ 0 w 12252491"/>
              <a:gd name="connsiteY4" fmla="*/ 3945988 h 3945988"/>
              <a:gd name="connsiteX5" fmla="*/ 0 w 12252491"/>
              <a:gd name="connsiteY5" fmla="*/ 687540 h 3945988"/>
              <a:gd name="connsiteX0" fmla="*/ 0 w 12252491"/>
              <a:gd name="connsiteY0" fmla="*/ 687540 h 3945988"/>
              <a:gd name="connsiteX1" fmla="*/ 3718091 w 12252491"/>
              <a:gd name="connsiteY1" fmla="*/ 0 h 3945988"/>
              <a:gd name="connsiteX2" fmla="*/ 8683986 w 12252491"/>
              <a:gd name="connsiteY2" fmla="*/ 1041010 h 3945988"/>
              <a:gd name="connsiteX3" fmla="*/ 12252491 w 12252491"/>
              <a:gd name="connsiteY3" fmla="*/ 687540 h 3945988"/>
              <a:gd name="connsiteX4" fmla="*/ 12252491 w 12252491"/>
              <a:gd name="connsiteY4" fmla="*/ 3945988 h 3945988"/>
              <a:gd name="connsiteX5" fmla="*/ 0 w 12252491"/>
              <a:gd name="connsiteY5" fmla="*/ 3945988 h 3945988"/>
              <a:gd name="connsiteX6" fmla="*/ 0 w 12252491"/>
              <a:gd name="connsiteY6" fmla="*/ 687540 h 3945988"/>
              <a:gd name="connsiteX0" fmla="*/ 0 w 12252491"/>
              <a:gd name="connsiteY0" fmla="*/ 687540 h 3945988"/>
              <a:gd name="connsiteX1" fmla="*/ 3718091 w 12252491"/>
              <a:gd name="connsiteY1" fmla="*/ 0 h 3945988"/>
              <a:gd name="connsiteX2" fmla="*/ 8683986 w 12252491"/>
              <a:gd name="connsiteY2" fmla="*/ 1041010 h 3945988"/>
              <a:gd name="connsiteX3" fmla="*/ 12252491 w 12252491"/>
              <a:gd name="connsiteY3" fmla="*/ 687540 h 3945988"/>
              <a:gd name="connsiteX4" fmla="*/ 12252491 w 12252491"/>
              <a:gd name="connsiteY4" fmla="*/ 3945988 h 3945988"/>
              <a:gd name="connsiteX5" fmla="*/ 0 w 12252491"/>
              <a:gd name="connsiteY5" fmla="*/ 3945988 h 3945988"/>
              <a:gd name="connsiteX6" fmla="*/ 0 w 12252491"/>
              <a:gd name="connsiteY6" fmla="*/ 687540 h 3945988"/>
              <a:gd name="connsiteX0" fmla="*/ 0 w 12252491"/>
              <a:gd name="connsiteY0" fmla="*/ 687540 h 3945988"/>
              <a:gd name="connsiteX1" fmla="*/ 3718091 w 12252491"/>
              <a:gd name="connsiteY1" fmla="*/ 0 h 3945988"/>
              <a:gd name="connsiteX2" fmla="*/ 8683986 w 12252491"/>
              <a:gd name="connsiteY2" fmla="*/ 1041010 h 3945988"/>
              <a:gd name="connsiteX3" fmla="*/ 12252491 w 12252491"/>
              <a:gd name="connsiteY3" fmla="*/ 687540 h 3945988"/>
              <a:gd name="connsiteX4" fmla="*/ 12252491 w 12252491"/>
              <a:gd name="connsiteY4" fmla="*/ 3945988 h 3945988"/>
              <a:gd name="connsiteX5" fmla="*/ 0 w 12252491"/>
              <a:gd name="connsiteY5" fmla="*/ 3945988 h 3945988"/>
              <a:gd name="connsiteX6" fmla="*/ 0 w 12252491"/>
              <a:gd name="connsiteY6" fmla="*/ 687540 h 3945988"/>
              <a:gd name="connsiteX0" fmla="*/ 0 w 12252491"/>
              <a:gd name="connsiteY0" fmla="*/ 693730 h 3952178"/>
              <a:gd name="connsiteX1" fmla="*/ 3718091 w 12252491"/>
              <a:gd name="connsiteY1" fmla="*/ 6190 h 3952178"/>
              <a:gd name="connsiteX2" fmla="*/ 8683986 w 12252491"/>
              <a:gd name="connsiteY2" fmla="*/ 1047200 h 3952178"/>
              <a:gd name="connsiteX3" fmla="*/ 12252491 w 12252491"/>
              <a:gd name="connsiteY3" fmla="*/ 693730 h 3952178"/>
              <a:gd name="connsiteX4" fmla="*/ 12252491 w 12252491"/>
              <a:gd name="connsiteY4" fmla="*/ 3952178 h 3952178"/>
              <a:gd name="connsiteX5" fmla="*/ 0 w 12252491"/>
              <a:gd name="connsiteY5" fmla="*/ 3952178 h 3952178"/>
              <a:gd name="connsiteX6" fmla="*/ 0 w 12252491"/>
              <a:gd name="connsiteY6" fmla="*/ 693730 h 395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52491" h="3952178">
                <a:moveTo>
                  <a:pt x="0" y="693730"/>
                </a:moveTo>
                <a:cubicBezTo>
                  <a:pt x="1403486" y="-126293"/>
                  <a:pt x="2483417" y="10287"/>
                  <a:pt x="3718091" y="6190"/>
                </a:cubicBezTo>
                <a:cubicBezTo>
                  <a:pt x="5321808" y="137489"/>
                  <a:pt x="7080269" y="915901"/>
                  <a:pt x="8683986" y="1047200"/>
                </a:cubicBezTo>
                <a:cubicBezTo>
                  <a:pt x="10098571" y="760565"/>
                  <a:pt x="11006718" y="333252"/>
                  <a:pt x="12252491" y="693730"/>
                </a:cubicBezTo>
                <a:lnTo>
                  <a:pt x="12252491" y="3952178"/>
                </a:lnTo>
                <a:lnTo>
                  <a:pt x="0" y="3952178"/>
                </a:lnTo>
                <a:lnTo>
                  <a:pt x="0" y="69373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D04A0A-33F9-4E82-8CBB-DCAD53483EE3}"/>
              </a:ext>
            </a:extLst>
          </p:cNvPr>
          <p:cNvSpPr/>
          <p:nvPr/>
        </p:nvSpPr>
        <p:spPr>
          <a:xfrm>
            <a:off x="1068437" y="927743"/>
            <a:ext cx="579908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BẮT B</a:t>
            </a:r>
            <a:r>
              <a:rPr kumimoji="0" lang="vi-VN" sz="8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ỚM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480DB5C-AD40-4CB4-B0E6-2D793DC098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64330" y="1222205"/>
            <a:ext cx="1609725" cy="156465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E7CA0F8-5918-4985-B979-C4DEB786FD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52" y="317055"/>
            <a:ext cx="1609725" cy="150670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7A05D7F-0940-41C2-99DE-FF09B18446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124" y="2321086"/>
            <a:ext cx="1044772" cy="82835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B52584C-4833-4143-8FBD-887564BF82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134" y="163255"/>
            <a:ext cx="1609725" cy="1590408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5294391B-4247-4B6A-B075-02DA37E94502}"/>
              </a:ext>
            </a:extLst>
          </p:cNvPr>
          <p:cNvSpPr/>
          <p:nvPr/>
        </p:nvSpPr>
        <p:spPr>
          <a:xfrm>
            <a:off x="0" y="5372101"/>
            <a:ext cx="12192000" cy="1479493"/>
          </a:xfrm>
          <a:custGeom>
            <a:avLst/>
            <a:gdLst>
              <a:gd name="connsiteX0" fmla="*/ 0 w 12192000"/>
              <a:gd name="connsiteY0" fmla="*/ 0 h 1436631"/>
              <a:gd name="connsiteX1" fmla="*/ 12192000 w 12192000"/>
              <a:gd name="connsiteY1" fmla="*/ 0 h 1436631"/>
              <a:gd name="connsiteX2" fmla="*/ 12192000 w 12192000"/>
              <a:gd name="connsiteY2" fmla="*/ 1436631 h 1436631"/>
              <a:gd name="connsiteX3" fmla="*/ 0 w 12192000"/>
              <a:gd name="connsiteY3" fmla="*/ 1436631 h 1436631"/>
              <a:gd name="connsiteX4" fmla="*/ 0 w 12192000"/>
              <a:gd name="connsiteY4" fmla="*/ 0 h 1436631"/>
              <a:gd name="connsiteX0" fmla="*/ 0 w 12192000"/>
              <a:gd name="connsiteY0" fmla="*/ 54 h 1436685"/>
              <a:gd name="connsiteX1" fmla="*/ 4086225 w 12192000"/>
              <a:gd name="connsiteY1" fmla="*/ 300092 h 1436685"/>
              <a:gd name="connsiteX2" fmla="*/ 12192000 w 12192000"/>
              <a:gd name="connsiteY2" fmla="*/ 54 h 1436685"/>
              <a:gd name="connsiteX3" fmla="*/ 12192000 w 12192000"/>
              <a:gd name="connsiteY3" fmla="*/ 1436685 h 1436685"/>
              <a:gd name="connsiteX4" fmla="*/ 0 w 12192000"/>
              <a:gd name="connsiteY4" fmla="*/ 1436685 h 1436685"/>
              <a:gd name="connsiteX5" fmla="*/ 0 w 12192000"/>
              <a:gd name="connsiteY5" fmla="*/ 54 h 1436685"/>
              <a:gd name="connsiteX0" fmla="*/ 0 w 12192000"/>
              <a:gd name="connsiteY0" fmla="*/ 42862 h 1479493"/>
              <a:gd name="connsiteX1" fmla="*/ 4086225 w 12192000"/>
              <a:gd name="connsiteY1" fmla="*/ 342900 h 1479493"/>
              <a:gd name="connsiteX2" fmla="*/ 9786938 w 12192000"/>
              <a:gd name="connsiteY2" fmla="*/ 0 h 1479493"/>
              <a:gd name="connsiteX3" fmla="*/ 12192000 w 12192000"/>
              <a:gd name="connsiteY3" fmla="*/ 42862 h 1479493"/>
              <a:gd name="connsiteX4" fmla="*/ 12192000 w 12192000"/>
              <a:gd name="connsiteY4" fmla="*/ 1479493 h 1479493"/>
              <a:gd name="connsiteX5" fmla="*/ 0 w 12192000"/>
              <a:gd name="connsiteY5" fmla="*/ 1479493 h 1479493"/>
              <a:gd name="connsiteX6" fmla="*/ 0 w 12192000"/>
              <a:gd name="connsiteY6" fmla="*/ 42862 h 1479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479493">
                <a:moveTo>
                  <a:pt x="0" y="42862"/>
                </a:moveTo>
                <a:cubicBezTo>
                  <a:pt x="1343025" y="38100"/>
                  <a:pt x="2743200" y="347662"/>
                  <a:pt x="4086225" y="342900"/>
                </a:cubicBezTo>
                <a:cubicBezTo>
                  <a:pt x="5886450" y="276225"/>
                  <a:pt x="7986713" y="66675"/>
                  <a:pt x="9786938" y="0"/>
                </a:cubicBezTo>
                <a:lnTo>
                  <a:pt x="12192000" y="42862"/>
                </a:lnTo>
                <a:lnTo>
                  <a:pt x="12192000" y="1479493"/>
                </a:lnTo>
                <a:lnTo>
                  <a:pt x="0" y="1479493"/>
                </a:lnTo>
                <a:lnTo>
                  <a:pt x="0" y="42862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08A33331-ED43-4961-8472-635A0DA967AD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660" y="4783706"/>
            <a:ext cx="2045817" cy="1081649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2CAB176B-5CEB-4019-B56E-B2E8DE6B7AB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003" y="4496224"/>
            <a:ext cx="745136" cy="1081649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05B912C0-A88D-4D04-BF86-10B5169F89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105" y="2265172"/>
            <a:ext cx="3905262" cy="1952631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A0E6B0FA-6EE2-4926-ABE7-B85F6ED3E9E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737" y="1845033"/>
            <a:ext cx="2644197" cy="3467799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5BEE9461-E3F1-4183-9412-152BCC5A68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094" y="4502162"/>
            <a:ext cx="558289" cy="442643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070B01E2-E914-44A2-8F50-CDA5251B73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733" y="4359896"/>
            <a:ext cx="558289" cy="442643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E6361DD3-0A04-47FE-8E74-ADCBEA2158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759" y="4944805"/>
            <a:ext cx="558289" cy="442643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38B224A7-0FB7-4E20-B122-4E8E59DF8F6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2737" y="4682674"/>
            <a:ext cx="1917579" cy="1622567"/>
          </a:xfrm>
          <a:prstGeom prst="rect">
            <a:avLst/>
          </a:prstGeom>
        </p:spPr>
      </p:pic>
      <p:pic>
        <p:nvPicPr>
          <p:cNvPr id="81" name="Intro">
            <a:hlinkClick r:id="" action="ppaction://media"/>
            <a:extLst>
              <a:ext uri="{FF2B5EF4-FFF2-40B4-BE49-F238E27FC236}">
                <a16:creationId xmlns:a16="http://schemas.microsoft.com/office/drawing/2014/main" id="{7C2A0ED8-67CD-4A5F-BDC2-A56E7A3CF4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257925" y="-871264"/>
            <a:ext cx="609600" cy="6096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32D24676-19A4-4930-A1DF-32D5F249A8C8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390" y="113229"/>
            <a:ext cx="4602977" cy="200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54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0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4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129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304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xit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AM A">
            <a:extLst>
              <a:ext uri="{FF2B5EF4-FFF2-40B4-BE49-F238E27FC236}">
                <a16:creationId xmlns:a16="http://schemas.microsoft.com/office/drawing/2014/main" id="{9E446D1E-2077-4201-A52A-247B179F568F}"/>
              </a:ext>
            </a:extLst>
          </p:cNvPr>
          <p:cNvSpPr/>
          <p:nvPr/>
        </p:nvSpPr>
        <p:spPr>
          <a:xfrm>
            <a:off x="147281" y="5556031"/>
            <a:ext cx="4596997" cy="113458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695F2CD9-5337-45AC-9131-76B643135782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460FEC5-6A86-4A26-AF05-00DEC8883F13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4C5C41E-5105-4CDF-95B0-4CD67F72B833}"/>
              </a:ext>
            </a:extLst>
          </p:cNvPr>
          <p:cNvSpPr/>
          <p:nvPr/>
        </p:nvSpPr>
        <p:spPr>
          <a:xfrm>
            <a:off x="174283" y="5742169"/>
            <a:ext cx="203728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TEAM A</a:t>
            </a:r>
          </a:p>
        </p:txBody>
      </p:sp>
      <p:sp>
        <p:nvSpPr>
          <p:cNvPr id="28" name="Plus Sign 27">
            <a:extLst>
              <a:ext uri="{FF2B5EF4-FFF2-40B4-BE49-F238E27FC236}">
                <a16:creationId xmlns:a16="http://schemas.microsoft.com/office/drawing/2014/main" id="{C0ADA48E-FF62-4D6C-AEC7-76FE2BB22265}"/>
              </a:ext>
            </a:extLst>
          </p:cNvPr>
          <p:cNvSpPr/>
          <p:nvPr/>
        </p:nvSpPr>
        <p:spPr>
          <a:xfrm>
            <a:off x="3609696" y="5556031"/>
            <a:ext cx="1134582" cy="1134582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5F35C3C-A9B7-4D52-8BD9-7FC35D3B10CE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FE22CBCF-3661-4BE4-9E00-A356CF6DA704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0EC34A96-6D54-458C-A63A-5EC536E6A8B6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0F75734-8CFE-4DD9-AFD1-44D9617C5BEC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AF164F84-9A33-40A4-83BD-7C26986DA449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3272EE21-FC19-45E4-A696-BA1F74E2786E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EFBF020-CB62-4571-8E96-65EBCDB188D0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1CAD5011-DEE8-4F1C-82C8-D7326EA1B027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21CAD983-DE57-4F94-81BE-F99C797A7498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61852BE2-B519-4B78-BA71-C363745633C6}"/>
              </a:ext>
            </a:extLst>
          </p:cNvPr>
          <p:cNvSpPr/>
          <p:nvPr/>
        </p:nvSpPr>
        <p:spPr>
          <a:xfrm>
            <a:off x="3747030" y="1107101"/>
            <a:ext cx="457200" cy="457200"/>
          </a:xfrm>
          <a:prstGeom prst="ellipse">
            <a:avLst/>
          </a:prstGeom>
          <a:solidFill>
            <a:srgbClr val="9F79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5" name="5">
            <a:hlinkClick r:id="rId4" action="ppaction://hlinksldjump"/>
            <a:extLst>
              <a:ext uri="{FF2B5EF4-FFF2-40B4-BE49-F238E27FC236}">
                <a16:creationId xmlns:a16="http://schemas.microsoft.com/office/drawing/2014/main" id="{B3B67745-CAA1-4450-A9CB-61847E3166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58" y="237018"/>
            <a:ext cx="1606378" cy="1545336"/>
          </a:xfrm>
          <a:prstGeom prst="rect">
            <a:avLst/>
          </a:prstGeom>
        </p:spPr>
      </p:pic>
      <p:sp>
        <p:nvSpPr>
          <p:cNvPr id="63" name="Oval 62">
            <a:extLst>
              <a:ext uri="{FF2B5EF4-FFF2-40B4-BE49-F238E27FC236}">
                <a16:creationId xmlns:a16="http://schemas.microsoft.com/office/drawing/2014/main" id="{A9D48011-2F4F-407F-BC95-04A9F8CF1D22}"/>
              </a:ext>
            </a:extLst>
          </p:cNvPr>
          <p:cNvSpPr/>
          <p:nvPr/>
        </p:nvSpPr>
        <p:spPr>
          <a:xfrm>
            <a:off x="5931995" y="3918382"/>
            <a:ext cx="457200" cy="457200"/>
          </a:xfrm>
          <a:prstGeom prst="ellipse">
            <a:avLst/>
          </a:prstGeom>
          <a:solidFill>
            <a:srgbClr val="E9AA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9" name="4">
            <a:hlinkClick r:id="rId6" action="ppaction://hlinksldjump"/>
            <a:extLst>
              <a:ext uri="{FF2B5EF4-FFF2-40B4-BE49-F238E27FC236}">
                <a16:creationId xmlns:a16="http://schemas.microsoft.com/office/drawing/2014/main" id="{31E8C7EC-5ADF-4B52-81DA-19A71DD790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277" y="2545729"/>
            <a:ext cx="1749437" cy="1545336"/>
          </a:xfrm>
          <a:prstGeom prst="rect">
            <a:avLst/>
          </a:prstGeom>
        </p:spPr>
      </p:pic>
      <p:sp>
        <p:nvSpPr>
          <p:cNvPr id="66" name="Oval 65">
            <a:extLst>
              <a:ext uri="{FF2B5EF4-FFF2-40B4-BE49-F238E27FC236}">
                <a16:creationId xmlns:a16="http://schemas.microsoft.com/office/drawing/2014/main" id="{7372071D-E889-47F7-8AC9-D38DB8254A22}"/>
              </a:ext>
            </a:extLst>
          </p:cNvPr>
          <p:cNvSpPr/>
          <p:nvPr/>
        </p:nvSpPr>
        <p:spPr>
          <a:xfrm>
            <a:off x="7786183" y="2125152"/>
            <a:ext cx="457200" cy="457200"/>
          </a:xfrm>
          <a:prstGeom prst="ellipse">
            <a:avLst/>
          </a:prstGeom>
          <a:solidFill>
            <a:srgbClr val="E99D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pic>
        <p:nvPicPr>
          <p:cNvPr id="11" name="7">
            <a:hlinkClick r:id="rId8" action="ppaction://hlinksldjump"/>
            <a:extLst>
              <a:ext uri="{FF2B5EF4-FFF2-40B4-BE49-F238E27FC236}">
                <a16:creationId xmlns:a16="http://schemas.microsoft.com/office/drawing/2014/main" id="{32DD0EA6-894E-410B-86E2-EDD655568F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171" y="691514"/>
            <a:ext cx="1613086" cy="1545336"/>
          </a:xfrm>
          <a:prstGeom prst="rect">
            <a:avLst/>
          </a:prstGeom>
        </p:spPr>
      </p:pic>
      <p:sp>
        <p:nvSpPr>
          <p:cNvPr id="62" name="Oval 61">
            <a:extLst>
              <a:ext uri="{FF2B5EF4-FFF2-40B4-BE49-F238E27FC236}">
                <a16:creationId xmlns:a16="http://schemas.microsoft.com/office/drawing/2014/main" id="{2D68B3E5-9131-42F1-9A38-93B49429375E}"/>
              </a:ext>
            </a:extLst>
          </p:cNvPr>
          <p:cNvSpPr/>
          <p:nvPr/>
        </p:nvSpPr>
        <p:spPr>
          <a:xfrm>
            <a:off x="2875906" y="4325348"/>
            <a:ext cx="457200" cy="457200"/>
          </a:xfrm>
          <a:prstGeom prst="ellipse">
            <a:avLst/>
          </a:prstGeom>
          <a:solidFill>
            <a:srgbClr val="668B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17" name="3">
            <a:hlinkClick r:id="rId10" action="ppaction://hlinksldjump"/>
            <a:extLst>
              <a:ext uri="{FF2B5EF4-FFF2-40B4-BE49-F238E27FC236}">
                <a16:creationId xmlns:a16="http://schemas.microsoft.com/office/drawing/2014/main" id="{0AC88D0D-C6ED-4427-9F04-EFE3D66FDFD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854" y="3374314"/>
            <a:ext cx="1564105" cy="1545336"/>
          </a:xfrm>
          <a:prstGeom prst="rect">
            <a:avLst/>
          </a:prstGeom>
        </p:spPr>
      </p:pic>
      <p:sp>
        <p:nvSpPr>
          <p:cNvPr id="60" name="Oval 59">
            <a:extLst>
              <a:ext uri="{FF2B5EF4-FFF2-40B4-BE49-F238E27FC236}">
                <a16:creationId xmlns:a16="http://schemas.microsoft.com/office/drawing/2014/main" id="{2ADECC48-64C5-4065-A7FB-C2E1698BDBE4}"/>
              </a:ext>
            </a:extLst>
          </p:cNvPr>
          <p:cNvSpPr/>
          <p:nvPr/>
        </p:nvSpPr>
        <p:spPr>
          <a:xfrm>
            <a:off x="1824525" y="461797"/>
            <a:ext cx="457200" cy="457200"/>
          </a:xfrm>
          <a:prstGeom prst="ellipse">
            <a:avLst/>
          </a:prstGeom>
          <a:solidFill>
            <a:srgbClr val="1BA3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21" name="1">
            <a:hlinkClick r:id="rId12" action="ppaction://hlinksldjump"/>
            <a:extLst>
              <a:ext uri="{FF2B5EF4-FFF2-40B4-BE49-F238E27FC236}">
                <a16:creationId xmlns:a16="http://schemas.microsoft.com/office/drawing/2014/main" id="{A26CB5BD-9EBD-43C1-B03E-28EFF15618F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99" y="314656"/>
            <a:ext cx="1589852" cy="1545336"/>
          </a:xfrm>
          <a:prstGeom prst="rect">
            <a:avLst/>
          </a:prstGeom>
        </p:spPr>
      </p:pic>
      <p:sp>
        <p:nvSpPr>
          <p:cNvPr id="65" name="Oval 64">
            <a:extLst>
              <a:ext uri="{FF2B5EF4-FFF2-40B4-BE49-F238E27FC236}">
                <a16:creationId xmlns:a16="http://schemas.microsoft.com/office/drawing/2014/main" id="{7E8C949C-FE2E-40FC-A58B-3731A3202359}"/>
              </a:ext>
            </a:extLst>
          </p:cNvPr>
          <p:cNvSpPr/>
          <p:nvPr/>
        </p:nvSpPr>
        <p:spPr>
          <a:xfrm>
            <a:off x="9075039" y="3868148"/>
            <a:ext cx="457200" cy="457200"/>
          </a:xfrm>
          <a:prstGeom prst="ellipse">
            <a:avLst/>
          </a:prstGeom>
          <a:solidFill>
            <a:srgbClr val="DBB2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23" name="6">
            <a:hlinkClick r:id="rId14" action="ppaction://hlinksldjump"/>
            <a:extLst>
              <a:ext uri="{FF2B5EF4-FFF2-40B4-BE49-F238E27FC236}">
                <a16:creationId xmlns:a16="http://schemas.microsoft.com/office/drawing/2014/main" id="{EFAB1C5B-D15A-4858-BA14-5295BDF38E0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656" y="2582554"/>
            <a:ext cx="1727966" cy="1545336"/>
          </a:xfrm>
          <a:prstGeom prst="rect">
            <a:avLst/>
          </a:prstGeom>
        </p:spPr>
      </p:pic>
      <p:sp>
        <p:nvSpPr>
          <p:cNvPr id="61" name="Oval 60">
            <a:extLst>
              <a:ext uri="{FF2B5EF4-FFF2-40B4-BE49-F238E27FC236}">
                <a16:creationId xmlns:a16="http://schemas.microsoft.com/office/drawing/2014/main" id="{62918738-F451-477C-8FD2-39EB360D393C}"/>
              </a:ext>
            </a:extLst>
          </p:cNvPr>
          <p:cNvSpPr/>
          <p:nvPr/>
        </p:nvSpPr>
        <p:spPr>
          <a:xfrm>
            <a:off x="1367325" y="2861197"/>
            <a:ext cx="457200" cy="457200"/>
          </a:xfrm>
          <a:prstGeom prst="ellipse">
            <a:avLst/>
          </a:prstGeom>
          <a:solidFill>
            <a:srgbClr val="3E61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25" name="2">
            <a:hlinkClick r:id="rId16" action="ppaction://hlinksldjump"/>
            <a:extLst>
              <a:ext uri="{FF2B5EF4-FFF2-40B4-BE49-F238E27FC236}">
                <a16:creationId xmlns:a16="http://schemas.microsoft.com/office/drawing/2014/main" id="{A34AD667-5D16-44A7-BF26-41E72565265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81" y="1828978"/>
            <a:ext cx="2091294" cy="1545336"/>
          </a:xfrm>
          <a:prstGeom prst="rect">
            <a:avLst/>
          </a:prstGeom>
        </p:spPr>
      </p:pic>
      <p:sp>
        <p:nvSpPr>
          <p:cNvPr id="67" name="Oval 66">
            <a:extLst>
              <a:ext uri="{FF2B5EF4-FFF2-40B4-BE49-F238E27FC236}">
                <a16:creationId xmlns:a16="http://schemas.microsoft.com/office/drawing/2014/main" id="{0597FB20-1A0A-46C3-AD8D-CEFD3819E132}"/>
              </a:ext>
            </a:extLst>
          </p:cNvPr>
          <p:cNvSpPr/>
          <p:nvPr/>
        </p:nvSpPr>
        <p:spPr>
          <a:xfrm>
            <a:off x="10246568" y="1430638"/>
            <a:ext cx="457200" cy="457200"/>
          </a:xfrm>
          <a:prstGeom prst="ellipse">
            <a:avLst/>
          </a:prstGeom>
          <a:solidFill>
            <a:srgbClr val="E432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  <p:pic>
        <p:nvPicPr>
          <p:cNvPr id="42" name="8">
            <a:hlinkClick r:id="rId18" action="ppaction://hlinksldjump"/>
            <a:extLst>
              <a:ext uri="{FF2B5EF4-FFF2-40B4-BE49-F238E27FC236}">
                <a16:creationId xmlns:a16="http://schemas.microsoft.com/office/drawing/2014/main" id="{81A38DC9-4DBF-48B5-AE8C-A76673CF867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767" y="342502"/>
            <a:ext cx="1651000" cy="1545336"/>
          </a:xfrm>
          <a:prstGeom prst="rect">
            <a:avLst/>
          </a:prstGeom>
        </p:spPr>
      </p:pic>
      <p:sp>
        <p:nvSpPr>
          <p:cNvPr id="45" name="TEAM B">
            <a:extLst>
              <a:ext uri="{FF2B5EF4-FFF2-40B4-BE49-F238E27FC236}">
                <a16:creationId xmlns:a16="http://schemas.microsoft.com/office/drawing/2014/main" id="{3BABE20B-65A7-417B-90CD-AF05A98C5065}"/>
              </a:ext>
            </a:extLst>
          </p:cNvPr>
          <p:cNvSpPr/>
          <p:nvPr/>
        </p:nvSpPr>
        <p:spPr>
          <a:xfrm>
            <a:off x="7447722" y="5559919"/>
            <a:ext cx="4596997" cy="113458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A418AAB-14C4-43B9-A0B3-EB8B63CAD425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E8926347-DC9E-4C00-ABDA-80769182014A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2CE2229-2B52-46F5-8794-CD28FD83C87A}"/>
              </a:ext>
            </a:extLst>
          </p:cNvPr>
          <p:cNvSpPr/>
          <p:nvPr/>
        </p:nvSpPr>
        <p:spPr>
          <a:xfrm>
            <a:off x="7474724" y="5746057"/>
            <a:ext cx="203728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TEAM B</a:t>
            </a:r>
          </a:p>
        </p:txBody>
      </p:sp>
      <p:sp>
        <p:nvSpPr>
          <p:cNvPr id="49" name="Plus Sign 48">
            <a:extLst>
              <a:ext uri="{FF2B5EF4-FFF2-40B4-BE49-F238E27FC236}">
                <a16:creationId xmlns:a16="http://schemas.microsoft.com/office/drawing/2014/main" id="{B4844364-978A-40EA-BDCF-251586E48617}"/>
              </a:ext>
            </a:extLst>
          </p:cNvPr>
          <p:cNvSpPr/>
          <p:nvPr/>
        </p:nvSpPr>
        <p:spPr>
          <a:xfrm>
            <a:off x="10910137" y="5559919"/>
            <a:ext cx="1134582" cy="1134582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B3EA558D-D123-4A63-962D-3D14C80FE4AC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391CB609-471D-4B72-8336-FEE182D3A2BF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5EF116F2-D354-4679-AF4B-3BBD1DF0FA2F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CD306276-6EC5-4B73-99AB-84B71B077E9B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B8B6CBCC-7C32-4D40-A382-6A254031C51F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0563D1F2-1118-4C82-8051-127A069D5010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DAF94515-4926-4733-9317-EBB155A28A40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AE755381-E437-4D9A-9849-E76DFD8D34C4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9079E92C-E1A4-4CBC-9A74-1A05F164AA5D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DC2A37-E953-4F38-95BF-78B9FF9FB939}"/>
              </a:ext>
            </a:extLst>
          </p:cNvPr>
          <p:cNvSpPr/>
          <p:nvPr/>
        </p:nvSpPr>
        <p:spPr>
          <a:xfrm>
            <a:off x="534372" y="1082860"/>
            <a:ext cx="6058582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CHÚC MỪNG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ĐỘI 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CONGRATULATIONS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TEAM 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E547C58-E03C-454C-8EB6-B1D4AB3122E2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2119" y="4621150"/>
            <a:ext cx="1333986" cy="1333986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AF431C90-0AEC-4B64-8486-EDE1AE305C51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47294" y="4621150"/>
            <a:ext cx="1333986" cy="1333986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F7990285-D234-409A-A366-B0B4CE51FFC4}"/>
              </a:ext>
            </a:extLst>
          </p:cNvPr>
          <p:cNvSpPr/>
          <p:nvPr/>
        </p:nvSpPr>
        <p:spPr>
          <a:xfrm>
            <a:off x="6382365" y="1143845"/>
            <a:ext cx="6058582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CHÚC MỪNG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ĐỘI 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CONGRATULATIONS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TEAM B</a:t>
            </a:r>
          </a:p>
        </p:txBody>
      </p:sp>
      <p:sp>
        <p:nvSpPr>
          <p:cNvPr id="16" name="Heart 15">
            <a:hlinkClick r:id="rId21" action="ppaction://hlinksldjump"/>
            <a:extLst>
              <a:ext uri="{FF2B5EF4-FFF2-40B4-BE49-F238E27FC236}">
                <a16:creationId xmlns:a16="http://schemas.microsoft.com/office/drawing/2014/main" id="{DA69900A-F0DA-4B13-B9A0-C0120A855BBF}"/>
              </a:ext>
            </a:extLst>
          </p:cNvPr>
          <p:cNvSpPr/>
          <p:nvPr/>
        </p:nvSpPr>
        <p:spPr>
          <a:xfrm>
            <a:off x="5528709" y="5563486"/>
            <a:ext cx="1134582" cy="1134582"/>
          </a:xfrm>
          <a:prstGeom prst="hear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PIPI</a:t>
            </a:r>
          </a:p>
        </p:txBody>
      </p:sp>
    </p:spTree>
    <p:extLst>
      <p:ext uri="{BB962C8B-B14F-4D97-AF65-F5344CB8AC3E}">
        <p14:creationId xmlns:p14="http://schemas.microsoft.com/office/powerpoint/2010/main" val="428134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4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3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27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64" grpId="0" animBg="1"/>
      <p:bldP spid="63" grpId="0" animBg="1"/>
      <p:bldP spid="66" grpId="0" animBg="1"/>
      <p:bldP spid="62" grpId="0" animBg="1"/>
      <p:bldP spid="60" grpId="0" animBg="1"/>
      <p:bldP spid="65" grpId="0" animBg="1"/>
      <p:bldP spid="61" grpId="0" animBg="1"/>
      <p:bldP spid="67" grpId="0" animBg="1"/>
      <p:bldP spid="47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</a:t>
            </a: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13163" y="231911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+ 9 = 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18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15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57591" y="807445"/>
            <a:ext cx="1589852" cy="1545336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342302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5417 0.1696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8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14</a:t>
            </a: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 + 2 = ?</a:t>
            </a: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13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12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11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64556" flipH="1">
            <a:off x="10257591" y="992712"/>
            <a:ext cx="1589852" cy="1174802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343833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39792 0.6530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96" y="3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14</a:t>
            </a: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+ 8 = 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13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12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15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70464" y="807445"/>
            <a:ext cx="1564105" cy="1545336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71186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0651 0.3243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26" y="1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15</a:t>
            </a: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+ 3 = 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14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13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591" y="877928"/>
            <a:ext cx="1589852" cy="1404369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222219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5417 0.1696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8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17</a:t>
            </a: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 +8 = ?</a:t>
            </a: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14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16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15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39364" y="992712"/>
            <a:ext cx="1226306" cy="1174802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217224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0651 0.5092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26" y="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14</a:t>
            </a: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+ 8 = 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13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12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11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11233" flipH="1">
            <a:off x="10395696" y="992712"/>
            <a:ext cx="1313642" cy="1174802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192580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39128 0.6817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70" y="3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506</Words>
  <Application>Microsoft Office PowerPoint</Application>
  <PresentationFormat>Widescreen</PresentationFormat>
  <Paragraphs>160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Microsoft YaHei</vt:lpstr>
      <vt:lpstr>Arial</vt:lpstr>
      <vt:lpstr>Arial-Rounded</vt:lpstr>
      <vt:lpstr>Calibri</vt:lpstr>
      <vt:lpstr>Calibri Light</vt:lpstr>
      <vt:lpstr>等线</vt:lpstr>
      <vt:lpstr>Times New Roman</vt:lpstr>
      <vt:lpstr>UTM Avo</vt:lpstr>
      <vt:lpstr>Office Theme</vt:lpstr>
      <vt:lpstr>5_Office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Huyen</cp:lastModifiedBy>
  <cp:revision>16</cp:revision>
  <dcterms:created xsi:type="dcterms:W3CDTF">2021-07-24T01:07:49Z</dcterms:created>
  <dcterms:modified xsi:type="dcterms:W3CDTF">2021-09-30T06:57:45Z</dcterms:modified>
</cp:coreProperties>
</file>