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0"/>
  </p:notesMasterIdLst>
  <p:handoutMasterIdLst>
    <p:handoutMasterId r:id="rId21"/>
  </p:handoutMasterIdLst>
  <p:sldIdLst>
    <p:sldId id="2007577116" r:id="rId4"/>
    <p:sldId id="2007577118" r:id="rId5"/>
    <p:sldId id="256" r:id="rId6"/>
    <p:sldId id="257" r:id="rId7"/>
    <p:sldId id="258" r:id="rId8"/>
    <p:sldId id="259" r:id="rId9"/>
    <p:sldId id="260" r:id="rId10"/>
    <p:sldId id="261" r:id="rId11"/>
    <p:sldId id="2007577095" r:id="rId12"/>
    <p:sldId id="2007577096" r:id="rId13"/>
    <p:sldId id="2007577099" r:id="rId14"/>
    <p:sldId id="2007577105" r:id="rId15"/>
    <p:sldId id="2007577102" r:id="rId16"/>
    <p:sldId id="2007577103" r:id="rId17"/>
    <p:sldId id="2007577104" r:id="rId18"/>
    <p:sldId id="20075771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0A63B-7B56-428B-9224-7C6ECFE18485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6C55A-0001-4649-9B82-BA015EC4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0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08873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53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4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9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0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6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74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6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2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4.gif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40.jpg"/><Relationship Id="rId10" Type="http://schemas.openxmlformats.org/officeDocument/2006/relationships/image" Target="../media/image42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4870450"/>
            <a:ext cx="8370888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sz="2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BÀI</a:t>
            </a:r>
            <a:r>
              <a:rPr lang="en-US" sz="2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10: LUYỆN TẬP CHUNG</a:t>
            </a:r>
            <a:endParaRPr lang="en-US" sz="2800" b="1" dirty="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6B285-4C93-414E-AE50-3B64E403E3E3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46BD75-797F-4D94-A192-8096FD07C06D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B96846-68F1-4860-9EB1-92A874E8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51856"/>
              </p:ext>
            </p:extLst>
          </p:nvPr>
        </p:nvGraphicFramePr>
        <p:xfrm>
          <a:off x="810492" y="2409310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1354DA-A49E-4046-BEF5-7195E5FD9633}"/>
              </a:ext>
            </a:extLst>
          </p:cNvPr>
          <p:cNvSpPr txBox="1"/>
          <p:nvPr/>
        </p:nvSpPr>
        <p:spPr>
          <a:xfrm>
            <a:off x="1312925" y="18860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BEFD7-3842-4EC4-9E56-A989E879836E}"/>
              </a:ext>
            </a:extLst>
          </p:cNvPr>
          <p:cNvSpPr txBox="1"/>
          <p:nvPr/>
        </p:nvSpPr>
        <p:spPr>
          <a:xfrm>
            <a:off x="4225637" y="3572541"/>
            <a:ext cx="5048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1204E-321B-4DC5-8F1B-63AC83E4C2A8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FD28F-2703-4F8B-BE7B-E1DAA8C1E8E4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26187-8287-4D05-B410-06D216D2360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BCBE3-6F94-4732-A1DF-AE6221AA9E70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57847-59CC-4889-A682-A42B4A348292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6341C-A91A-461C-BE64-5599D2190EEC}"/>
              </a:ext>
            </a:extLst>
          </p:cNvPr>
          <p:cNvSpPr txBox="1"/>
          <p:nvPr/>
        </p:nvSpPr>
        <p:spPr>
          <a:xfrm>
            <a:off x="1312925" y="42863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9AD3A-6EE5-43A7-80E9-E7E0FD15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BCFEB-9E65-420C-ABF7-1E04D15191B0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87C6C-DB8C-46D4-9002-2FF4F16DCD3B}"/>
              </a:ext>
            </a:extLst>
          </p:cNvPr>
          <p:cNvSpPr txBox="1"/>
          <p:nvPr/>
        </p:nvSpPr>
        <p:spPr>
          <a:xfrm>
            <a:off x="7703079" y="5281914"/>
            <a:ext cx="527709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53D810DF-2A96-4A2C-81EE-EB008ED8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63" y="5600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2571AD9-94CA-4D82-B452-B069CDBF1EF9}"/>
              </a:ext>
            </a:extLst>
          </p:cNvPr>
          <p:cNvSpPr/>
          <p:nvPr/>
        </p:nvSpPr>
        <p:spPr>
          <a:xfrm>
            <a:off x="1772586" y="6480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FFBA6-AE18-47DD-A30B-7D5671346274}"/>
              </a:ext>
            </a:extLst>
          </p:cNvPr>
          <p:cNvSpPr txBox="1"/>
          <p:nvPr/>
        </p:nvSpPr>
        <p:spPr>
          <a:xfrm>
            <a:off x="2295806" y="709616"/>
            <a:ext cx="524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quạt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ổ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9DD19-13A8-4F8B-BB74-8FD9C2289E67}"/>
              </a:ext>
            </a:extLst>
          </p:cNvPr>
          <p:cNvGrpSpPr/>
          <p:nvPr/>
        </p:nvGrpSpPr>
        <p:grpSpPr>
          <a:xfrm>
            <a:off x="4988782" y="5301867"/>
            <a:ext cx="1385277" cy="867040"/>
            <a:chOff x="1078522" y="4560650"/>
            <a:chExt cx="1385277" cy="8670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10F3F3-D035-4E72-8420-3450310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274A2-7402-4E86-96BD-D9B2C2E61453}"/>
                </a:ext>
              </a:extLst>
            </p:cNvPr>
            <p:cNvSpPr txBox="1"/>
            <p:nvPr/>
          </p:nvSpPr>
          <p:spPr>
            <a:xfrm>
              <a:off x="1464786" y="4943370"/>
              <a:ext cx="45583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A591-145F-4164-B730-64AC59047257}"/>
              </a:ext>
            </a:extLst>
          </p:cNvPr>
          <p:cNvGrpSpPr/>
          <p:nvPr/>
        </p:nvGrpSpPr>
        <p:grpSpPr>
          <a:xfrm>
            <a:off x="2902654" y="5301867"/>
            <a:ext cx="1385277" cy="867040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334DD-ACCC-40E8-99A2-747C4E562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75FCA1-86BE-4FE7-A6D8-30BA0B18B59F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329F86-38FA-4DED-8731-663927307615}"/>
              </a:ext>
            </a:extLst>
          </p:cNvPr>
          <p:cNvGrpSpPr/>
          <p:nvPr/>
        </p:nvGrpSpPr>
        <p:grpSpPr>
          <a:xfrm>
            <a:off x="9057723" y="5301867"/>
            <a:ext cx="1385277" cy="867040"/>
            <a:chOff x="1078522" y="4560650"/>
            <a:chExt cx="1385277" cy="867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2508FF-930A-4D09-B5BF-651767790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8CDB5C-4720-4EA0-9218-FA9554890DC3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A3487-1434-4DC1-95CA-A35F72BEF13A}"/>
              </a:ext>
            </a:extLst>
          </p:cNvPr>
          <p:cNvGrpSpPr/>
          <p:nvPr/>
        </p:nvGrpSpPr>
        <p:grpSpPr>
          <a:xfrm>
            <a:off x="7027954" y="5301867"/>
            <a:ext cx="1385277" cy="867040"/>
            <a:chOff x="1078522" y="4560650"/>
            <a:chExt cx="1385277" cy="8670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CF2747-5DC1-4D53-8EA0-1104695E5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E7B59E-7CBE-4369-8CCB-BCC7631F917A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E597F6-AF83-4B9C-A900-C47ACBC50BB8}"/>
              </a:ext>
            </a:extLst>
          </p:cNvPr>
          <p:cNvGrpSpPr/>
          <p:nvPr/>
        </p:nvGrpSpPr>
        <p:grpSpPr>
          <a:xfrm>
            <a:off x="2831940" y="1360611"/>
            <a:ext cx="7477125" cy="3642746"/>
            <a:chOff x="2137877" y="1294510"/>
            <a:chExt cx="7477125" cy="36427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A577E7-2E81-4A4B-AC05-E804D7AB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AF22DD-4642-418F-86EB-B335E2D41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ADBD80-92B8-4C36-9B71-36EF8C80E3AA}"/>
              </a:ext>
            </a:extLst>
          </p:cNvPr>
          <p:cNvCxnSpPr/>
          <p:nvPr/>
        </p:nvCxnSpPr>
        <p:spPr>
          <a:xfrm>
            <a:off x="3638105" y="4725056"/>
            <a:ext cx="163626" cy="6295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70433-9323-4C31-9B33-22158770C395}"/>
              </a:ext>
            </a:extLst>
          </p:cNvPr>
          <p:cNvCxnSpPr>
            <a:cxnSpLocks/>
          </p:cNvCxnSpPr>
          <p:nvPr/>
        </p:nvCxnSpPr>
        <p:spPr>
          <a:xfrm>
            <a:off x="5196906" y="4675228"/>
            <a:ext cx="2324662" cy="679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88B84D-8ECE-4173-BB65-C774E474F8D9}"/>
              </a:ext>
            </a:extLst>
          </p:cNvPr>
          <p:cNvCxnSpPr>
            <a:cxnSpLocks/>
          </p:cNvCxnSpPr>
          <p:nvPr/>
        </p:nvCxnSpPr>
        <p:spPr>
          <a:xfrm>
            <a:off x="7003024" y="4457495"/>
            <a:ext cx="2589542" cy="9645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87C61B-5BFC-4638-9809-FEB181E268F1}"/>
              </a:ext>
            </a:extLst>
          </p:cNvPr>
          <p:cNvCxnSpPr>
            <a:cxnSpLocks/>
          </p:cNvCxnSpPr>
          <p:nvPr/>
        </p:nvCxnSpPr>
        <p:spPr>
          <a:xfrm flipH="1">
            <a:off x="8038292" y="4668935"/>
            <a:ext cx="284433" cy="7531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D74DE3-9D5D-4F6D-9B77-117EEA3F4FB5}"/>
              </a:ext>
            </a:extLst>
          </p:cNvPr>
          <p:cNvCxnSpPr>
            <a:cxnSpLocks/>
          </p:cNvCxnSpPr>
          <p:nvPr/>
        </p:nvCxnSpPr>
        <p:spPr>
          <a:xfrm flipH="1">
            <a:off x="5957749" y="4514013"/>
            <a:ext cx="2957127" cy="9049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id="{44A3FA4E-0A40-4C24-ACAA-4FA337E9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784" y="-772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5A0ED-11AD-4002-859A-EB47E433FAE4}"/>
              </a:ext>
            </a:extLst>
          </p:cNvPr>
          <p:cNvSpPr txBox="1"/>
          <p:nvPr/>
        </p:nvSpPr>
        <p:spPr>
          <a:xfrm>
            <a:off x="1711911" y="837863"/>
            <a:ext cx="82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E3738-55D7-4922-9C1F-ACB6CC13CE62}"/>
              </a:ext>
            </a:extLst>
          </p:cNvPr>
          <p:cNvSpPr/>
          <p:nvPr/>
        </p:nvSpPr>
        <p:spPr>
          <a:xfrm>
            <a:off x="1188692" y="7763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18A50-4997-41BA-8DA8-B401AFED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32" y="1665732"/>
            <a:ext cx="8648700" cy="144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6C81F-8B29-4013-BE6E-C7CA9D2C5A29}"/>
              </a:ext>
            </a:extLst>
          </p:cNvPr>
          <p:cNvSpPr txBox="1"/>
          <p:nvPr/>
        </p:nvSpPr>
        <p:spPr>
          <a:xfrm>
            <a:off x="1711911" y="38456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CC0F51-F3C1-4744-8A0F-06EC9B14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2" y="4910810"/>
            <a:ext cx="8534400" cy="1285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33AD6A5-EBE4-4814-93AA-3012608589C1}"/>
              </a:ext>
            </a:extLst>
          </p:cNvPr>
          <p:cNvSpPr/>
          <p:nvPr/>
        </p:nvSpPr>
        <p:spPr>
          <a:xfrm>
            <a:off x="8325255" y="150690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6362D1-93CA-410C-97B2-4A174D8FE42E}"/>
              </a:ext>
            </a:extLst>
          </p:cNvPr>
          <p:cNvSpPr/>
          <p:nvPr/>
        </p:nvSpPr>
        <p:spPr>
          <a:xfrm>
            <a:off x="3310570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3837D1-9780-40F8-B8B2-D3B3E19757B2}"/>
              </a:ext>
            </a:extLst>
          </p:cNvPr>
          <p:cNvSpPr/>
          <p:nvPr/>
        </p:nvSpPr>
        <p:spPr>
          <a:xfrm>
            <a:off x="6733151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E57CB-5359-432E-894E-022013E1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697346" y="498828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DBF81-1FE7-46DD-8648-6550805A7DD6}"/>
              </a:ext>
            </a:extLst>
          </p:cNvPr>
          <p:cNvSpPr txBox="1"/>
          <p:nvPr/>
        </p:nvSpPr>
        <p:spPr>
          <a:xfrm>
            <a:off x="1717856" y="543908"/>
            <a:ext cx="780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A, B, C (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33410-6E1F-481D-B23C-4AADB514D334}"/>
              </a:ext>
            </a:extLst>
          </p:cNvPr>
          <p:cNvSpPr txBox="1"/>
          <p:nvPr/>
        </p:nvSpPr>
        <p:spPr>
          <a:xfrm>
            <a:off x="1295263" y="40787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4306A-871C-47B9-9053-6A974573F49A}"/>
              </a:ext>
            </a:extLst>
          </p:cNvPr>
          <p:cNvSpPr/>
          <p:nvPr/>
        </p:nvSpPr>
        <p:spPr>
          <a:xfrm>
            <a:off x="1078522" y="69779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4E98-91DD-4085-9935-30AC4373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3" y="1890046"/>
            <a:ext cx="1819275" cy="206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8B181-B172-45A0-95EC-FEF5CADB5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5"/>
          <a:stretch/>
        </p:blipFill>
        <p:spPr>
          <a:xfrm>
            <a:off x="4295775" y="1788999"/>
            <a:ext cx="2000250" cy="2173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FD28F-6AAA-4584-84D6-FB5B49DE2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731" y="2220076"/>
            <a:ext cx="1466850" cy="172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B590E-36DC-4DBA-9874-EAECB1388FE2}"/>
              </a:ext>
            </a:extLst>
          </p:cNvPr>
          <p:cNvSpPr txBox="1"/>
          <p:nvPr/>
        </p:nvSpPr>
        <p:spPr>
          <a:xfrm>
            <a:off x="2001020" y="4684946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A (8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6B1AD-E263-454B-BF02-FBC1B12C7379}"/>
              </a:ext>
            </a:extLst>
          </p:cNvPr>
          <p:cNvSpPr txBox="1"/>
          <p:nvPr/>
        </p:nvSpPr>
        <p:spPr>
          <a:xfrm>
            <a:off x="1340132" y="529112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3EB44-BC4E-4E60-AB45-0F08C502106F}"/>
              </a:ext>
            </a:extLst>
          </p:cNvPr>
          <p:cNvSpPr txBox="1"/>
          <p:nvPr/>
        </p:nvSpPr>
        <p:spPr>
          <a:xfrm>
            <a:off x="2001020" y="5897298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360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4828" y="570809"/>
            <a:ext cx="73696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B.14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 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C.16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A.14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6693" y="614014"/>
            <a:ext cx="89207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4985" y="570809"/>
            <a:ext cx="920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bay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628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10: LUYỆN TẬP CHUNG</a:t>
            </a:r>
            <a:endParaRPr lang="vi-VN" sz="32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342</Words>
  <Application>Microsoft Office PowerPoint</Application>
  <PresentationFormat>Widescreen</PresentationFormat>
  <Paragraphs>106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21</cp:revision>
  <dcterms:created xsi:type="dcterms:W3CDTF">2021-07-24T01:07:49Z</dcterms:created>
  <dcterms:modified xsi:type="dcterms:W3CDTF">2021-09-30T07:00:48Z</dcterms:modified>
</cp:coreProperties>
</file>