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79" r:id="rId4"/>
  </p:sldMasterIdLst>
  <p:notesMasterIdLst>
    <p:notesMasterId r:id="rId18"/>
  </p:notesMasterIdLst>
  <p:handoutMasterIdLst>
    <p:handoutMasterId r:id="rId19"/>
  </p:handoutMasterIdLst>
  <p:sldIdLst>
    <p:sldId id="377" r:id="rId5"/>
    <p:sldId id="3401" r:id="rId6"/>
    <p:sldId id="266" r:id="rId7"/>
    <p:sldId id="256" r:id="rId8"/>
    <p:sldId id="257" r:id="rId9"/>
    <p:sldId id="258" r:id="rId10"/>
    <p:sldId id="2007577124" r:id="rId11"/>
    <p:sldId id="2007577125" r:id="rId12"/>
    <p:sldId id="2007577126" r:id="rId13"/>
    <p:sldId id="2007577127" r:id="rId14"/>
    <p:sldId id="2007577128" r:id="rId15"/>
    <p:sldId id="2007577129" r:id="rId16"/>
    <p:sldId id="20075770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D599F-1739-48EE-84A5-0255D13892C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3ED7-7D95-4CD4-9023-6BA60447F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847773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56221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408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77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83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61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8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31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3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4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8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1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7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8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9489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91" r:id="rId4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microsoft.com/office/2007/relationships/hdphoto" Target="../media/hdphoto1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microsoft.com/office/2007/relationships/hdphoto" Target="../media/hdphoto9.wdp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0.png"/><Relationship Id="rId11" Type="http://schemas.microsoft.com/office/2007/relationships/hdphoto" Target="../media/hdphoto1.wdp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9.jpeg"/><Relationship Id="rId9" Type="http://schemas.openxmlformats.org/officeDocument/2006/relationships/image" Target="../media/image46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4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6" Type="http://schemas.openxmlformats.org/officeDocument/2006/relationships/image" Target="../media/image53.png"/><Relationship Id="rId1" Type="http://schemas.microsoft.com/office/2007/relationships/media" Target="../media/media2.wav"/><Relationship Id="rId6" Type="http://schemas.openxmlformats.org/officeDocument/2006/relationships/image" Target="../media/image40.png"/><Relationship Id="rId11" Type="http://schemas.openxmlformats.org/officeDocument/2006/relationships/image" Target="../media/image52.png"/><Relationship Id="rId5" Type="http://schemas.openxmlformats.org/officeDocument/2006/relationships/image" Target="../media/image43.png"/><Relationship Id="rId15" Type="http://schemas.openxmlformats.org/officeDocument/2006/relationships/image" Target="../media/image42.png"/><Relationship Id="rId10" Type="http://schemas.microsoft.com/office/2007/relationships/hdphoto" Target="../media/hdphoto2.wdp"/><Relationship Id="rId4" Type="http://schemas.openxmlformats.org/officeDocument/2006/relationships/image" Target="../media/image39.jpeg"/><Relationship Id="rId9" Type="http://schemas.openxmlformats.org/officeDocument/2006/relationships/image" Target="../media/image51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4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6" Type="http://schemas.openxmlformats.org/officeDocument/2006/relationships/image" Target="../media/image56.png"/><Relationship Id="rId1" Type="http://schemas.microsoft.com/office/2007/relationships/media" Target="../media/media2.wav"/><Relationship Id="rId6" Type="http://schemas.openxmlformats.org/officeDocument/2006/relationships/image" Target="../media/image40.png"/><Relationship Id="rId11" Type="http://schemas.openxmlformats.org/officeDocument/2006/relationships/image" Target="../media/image55.png"/><Relationship Id="rId5" Type="http://schemas.openxmlformats.org/officeDocument/2006/relationships/image" Target="../media/image43.png"/><Relationship Id="rId1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openxmlformats.org/officeDocument/2006/relationships/image" Target="../media/image39.jpeg"/><Relationship Id="rId9" Type="http://schemas.openxmlformats.org/officeDocument/2006/relationships/image" Target="../media/image54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7: Phép cộng qua 10 trong phạm vi 20 (Tiết 5)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2EFF0-0407-4F87-8EE0-C792B6EF2435}"/>
              </a:ext>
            </a:extLst>
          </p:cNvPr>
          <p:cNvSpPr txBox="1"/>
          <p:nvPr/>
        </p:nvSpPr>
        <p:spPr>
          <a:xfrm>
            <a:off x="1647526" y="508674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9E281-E10C-4EB4-84D6-B7F22DE89165}"/>
              </a:ext>
            </a:extLst>
          </p:cNvPr>
          <p:cNvGrpSpPr/>
          <p:nvPr/>
        </p:nvGrpSpPr>
        <p:grpSpPr>
          <a:xfrm>
            <a:off x="1002135" y="27363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FACDD-DDC7-465E-9981-CD433F0318E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E4DD74-F8C5-4CFA-8817-56ABC899C0E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CBA5780-86D9-4356-8609-60075B5EC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52" y="1462781"/>
            <a:ext cx="7345180" cy="4757266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F83B4121-A93C-4801-9180-20FE051ABD26}"/>
              </a:ext>
            </a:extLst>
          </p:cNvPr>
          <p:cNvSpPr/>
          <p:nvPr/>
        </p:nvSpPr>
        <p:spPr>
          <a:xfrm>
            <a:off x="2712775" y="2055046"/>
            <a:ext cx="1566261" cy="2863183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328C0DD2-34A4-4FE1-A6A3-D538F1EE5C54}"/>
              </a:ext>
            </a:extLst>
          </p:cNvPr>
          <p:cNvSpPr/>
          <p:nvPr/>
        </p:nvSpPr>
        <p:spPr>
          <a:xfrm>
            <a:off x="3110716" y="2264909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AA0B14D-329D-46D3-A379-FDEF033519CC}"/>
              </a:ext>
            </a:extLst>
          </p:cNvPr>
          <p:cNvSpPr/>
          <p:nvPr/>
        </p:nvSpPr>
        <p:spPr>
          <a:xfrm>
            <a:off x="3538326" y="2414810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2CC44-EC3F-48F7-9030-F3119EC5B345}"/>
              </a:ext>
            </a:extLst>
          </p:cNvPr>
          <p:cNvSpPr/>
          <p:nvPr/>
        </p:nvSpPr>
        <p:spPr>
          <a:xfrm>
            <a:off x="1647526" y="5481437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27927546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8" grpId="0" animBg="1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8" grpId="0" animBg="1"/>
          <p:bldP spid="9" grpId="0" animBg="1"/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D9437ADA-7F74-4ECD-A195-C887649826F8}"/>
              </a:ext>
            </a:extLst>
          </p:cNvPr>
          <p:cNvSpPr/>
          <p:nvPr/>
        </p:nvSpPr>
        <p:spPr>
          <a:xfrm>
            <a:off x="7302126" y="320170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BB34DDF7-E60E-4791-AEB6-48361161C9B4}"/>
              </a:ext>
            </a:extLst>
          </p:cNvPr>
          <p:cNvSpPr/>
          <p:nvPr/>
        </p:nvSpPr>
        <p:spPr>
          <a:xfrm>
            <a:off x="7302127" y="193128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6F979-8C85-43A4-987F-E3B713BA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4" y="1151802"/>
            <a:ext cx="6457844" cy="51427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2D4915-4759-4BA9-BED0-3E432896D4C7}"/>
              </a:ext>
            </a:extLst>
          </p:cNvPr>
          <p:cNvGrpSpPr/>
          <p:nvPr/>
        </p:nvGrpSpPr>
        <p:grpSpPr>
          <a:xfrm>
            <a:off x="857596" y="383340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80FC68-6E01-40A4-AD84-52D8CBE270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242BDF-A6BD-401A-A730-94762AA78C7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1B5E625-6CB7-4158-B6E8-9FD45295843E}"/>
              </a:ext>
            </a:extLst>
          </p:cNvPr>
          <p:cNvSpPr txBox="1"/>
          <p:nvPr/>
        </p:nvSpPr>
        <p:spPr>
          <a:xfrm>
            <a:off x="1463422" y="56347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83FB4-97CC-4EA1-8C66-629DD7529ECE}"/>
              </a:ext>
            </a:extLst>
          </p:cNvPr>
          <p:cNvSpPr/>
          <p:nvPr/>
        </p:nvSpPr>
        <p:spPr>
          <a:xfrm>
            <a:off x="7666887" y="202106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E9C35E-E3CB-4463-A7B7-E9D7DD32440E}"/>
              </a:ext>
            </a:extLst>
          </p:cNvPr>
          <p:cNvSpPr/>
          <p:nvPr/>
        </p:nvSpPr>
        <p:spPr>
          <a:xfrm>
            <a:off x="9408244" y="202106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0FFD2-57B2-47D1-A7BD-A75EBF878CD3}"/>
              </a:ext>
            </a:extLst>
          </p:cNvPr>
          <p:cNvSpPr txBox="1"/>
          <p:nvPr/>
        </p:nvSpPr>
        <p:spPr>
          <a:xfrm>
            <a:off x="1464132" y="56347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32024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8" grpId="0"/>
          <p:bldP spid="8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8" grpId="0"/>
          <p:bldP spid="8" grpId="1"/>
          <p:bldP spid="9" grpId="0"/>
          <p:bldP spid="10" grpId="0" build="p"/>
          <p:bldP spid="1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28F0B5-55ED-4F85-8CA6-C6FDC4DF795A}"/>
              </a:ext>
            </a:extLst>
          </p:cNvPr>
          <p:cNvGrpSpPr/>
          <p:nvPr/>
        </p:nvGrpSpPr>
        <p:grpSpPr>
          <a:xfrm>
            <a:off x="1198868" y="54792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6740668-8D4D-4B5B-AFD1-24C4DEE42A5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8FAA1D-80B8-48D6-8483-1D4663359E4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0B468A-EDBC-444E-A972-CD21B403880C}"/>
              </a:ext>
            </a:extLst>
          </p:cNvPr>
          <p:cNvSpPr txBox="1"/>
          <p:nvPr/>
        </p:nvSpPr>
        <p:spPr>
          <a:xfrm>
            <a:off x="1859063" y="698081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A5891-0936-4431-8B00-CB7F1D2B8F89}"/>
              </a:ext>
            </a:extLst>
          </p:cNvPr>
          <p:cNvGrpSpPr/>
          <p:nvPr/>
        </p:nvGrpSpPr>
        <p:grpSpPr>
          <a:xfrm>
            <a:off x="1253237" y="2373493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85E2DC-C68E-4200-B04C-9BD362B8A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A17A7C-B46E-4911-BBDC-B577EBBD4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130FEB-56A4-4BF5-A247-0B6FA2070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0708EC-4516-4474-A1A4-DF237602C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617456-2AB3-449D-A6E4-2A8516DDE5B1}"/>
              </a:ext>
            </a:extLst>
          </p:cNvPr>
          <p:cNvGrpSpPr/>
          <p:nvPr/>
        </p:nvGrpSpPr>
        <p:grpSpPr>
          <a:xfrm>
            <a:off x="1554923" y="5230013"/>
            <a:ext cx="8778014" cy="630790"/>
            <a:chOff x="1190446" y="4964199"/>
            <a:chExt cx="8778014" cy="630790"/>
          </a:xfrm>
        </p:grpSpPr>
        <p:sp>
          <p:nvSpPr>
            <p:cNvPr id="12" name="Rounded Rectangle 15">
              <a:extLst>
                <a:ext uri="{FF2B5EF4-FFF2-40B4-BE49-F238E27FC236}">
                  <a16:creationId xmlns:a16="http://schemas.microsoft.com/office/drawing/2014/main" id="{6122E4B4-05E6-4CA3-8390-EAD710101D3E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ounded Rectangle 16">
              <a:extLst>
                <a:ext uri="{FF2B5EF4-FFF2-40B4-BE49-F238E27FC236}">
                  <a16:creationId xmlns:a16="http://schemas.microsoft.com/office/drawing/2014/main" id="{2D29B891-97D1-4B3E-B60A-AF397E0F57F5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805ACFA2-709B-48AE-8B94-7050B5C35950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6F5CFE2D-D872-45D4-8039-FB70B28EE67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85BCCDE-F641-4340-9325-6DE79C2BDAD6}"/>
              </a:ext>
            </a:extLst>
          </p:cNvPr>
          <p:cNvSpPr txBox="1"/>
          <p:nvPr/>
        </p:nvSpPr>
        <p:spPr>
          <a:xfrm>
            <a:off x="551039" y="4555210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B6570733-5992-47DD-A563-1BA2E647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23" y="5045562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1EDF9D-83BA-4F0B-9F65-6C42DDE05954}"/>
              </a:ext>
            </a:extLst>
          </p:cNvPr>
          <p:cNvSpPr txBox="1"/>
          <p:nvPr/>
        </p:nvSpPr>
        <p:spPr>
          <a:xfrm>
            <a:off x="3304511" y="4555210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9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47C6C5AF-136E-4672-B2C6-6717803C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01" y="5322626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6FA2BA-E54C-42C6-8ADC-802248AC41B7}"/>
              </a:ext>
            </a:extLst>
          </p:cNvPr>
          <p:cNvSpPr txBox="1"/>
          <p:nvPr/>
        </p:nvSpPr>
        <p:spPr>
          <a:xfrm>
            <a:off x="6054677" y="4555210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1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C65A8AD4-C545-4B3D-9A83-D5393104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57" y="5322626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540FF8-D9E5-4CB3-B7EF-CC800D018FF0}"/>
              </a:ext>
            </a:extLst>
          </p:cNvPr>
          <p:cNvSpPr txBox="1"/>
          <p:nvPr/>
        </p:nvSpPr>
        <p:spPr>
          <a:xfrm>
            <a:off x="8701713" y="4619227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23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369244D3-51FE-46B3-9C39-3C1B17B3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83" y="5312029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05245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6" grpId="0"/>
          <p:bldP spid="18" grpId="0"/>
          <p:bldP spid="20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6" grpId="0"/>
          <p:bldP spid="18" grpId="0"/>
          <p:bldP spid="20" grpId="0"/>
          <p:bldP spid="2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13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14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0C85F0-9BCB-4D8C-8CBD-EB39F83197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2587" y="3817487"/>
            <a:ext cx="17907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11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DF480-08DE-487C-9E9E-EA8EA9A7D6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4397" y="3641315"/>
            <a:ext cx="14382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13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97F8ED-0580-441C-8D76-FB894C5CF7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3816" y="3603634"/>
            <a:ext cx="16954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5 </a:t>
            </a:r>
          </a:p>
        </p:txBody>
      </p:sp>
    </p:spTree>
    <p:extLst>
      <p:ext uri="{BB962C8B-B14F-4D97-AF65-F5344CB8AC3E}">
        <p14:creationId xmlns:p14="http://schemas.microsoft.com/office/powerpoint/2010/main" val="27203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052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B97B3C-49CB-46CA-8762-FB40C5F0961A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65CEC2-CE07-4BF4-9ECF-090FA39A5C31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0A8B61-B073-4C19-8112-1B838DE5AA93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30488F-663A-447D-830A-53745B9DB82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8F4CE0-6C2E-43EF-A44A-19C47E88D2AD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A5050-27A1-452E-AF55-D12DB3DE51BE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B5158E-192B-4552-A02F-59E2AD32A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67427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848DBC7-4E31-4854-952C-BF5BB94E7146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EF145-8B32-4286-B0F8-AE04FB296A7E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AB90D-E12C-4B42-BD12-DA055BDD95CA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9235D-37FD-43F7-839C-15393B9F4F27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F4730D-D6A2-4185-BD05-F7405FA53606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F29DAB-25D0-489F-B59A-C7DDD30905A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EDD35D-59FC-48BB-A257-B6FA121B520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10E4E8-58B2-4379-A218-9D057C17FC09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128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 animBg="1"/>
          <p:bldP spid="10" grpId="0" animBg="1"/>
          <p:bldP spid="11" grpId="0" animBg="1"/>
          <p:bldP spid="12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 animBg="1"/>
          <p:bldP spid="10" grpId="0" animBg="1"/>
          <p:bldP spid="11" grpId="0" animBg="1"/>
          <p:bldP spid="12" grpId="0" animBg="1"/>
          <p:bldP spid="16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248</Words>
  <Application>Microsoft Office PowerPoint</Application>
  <PresentationFormat>Widescreen</PresentationFormat>
  <Paragraphs>79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Microsoft YaHei</vt:lpstr>
      <vt:lpstr>Microsoft YaHei</vt:lpstr>
      <vt:lpstr>Arial</vt:lpstr>
      <vt:lpstr>Arial-Rounded</vt:lpstr>
      <vt:lpstr>Calibri</vt:lpstr>
      <vt:lpstr>等线</vt:lpstr>
      <vt:lpstr>黑体</vt:lpstr>
      <vt:lpstr>Times New Roman</vt:lpstr>
      <vt:lpstr>UTM Avo</vt:lpstr>
      <vt:lpstr>Wingdings</vt:lpstr>
      <vt:lpstr>Office Theme</vt:lpstr>
      <vt:lpstr>5_Office Theme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2021-07-24T01:07:49Z</dcterms:created>
  <dcterms:modified xsi:type="dcterms:W3CDTF">2025-12-03T03:46:25Z</dcterms:modified>
</cp:coreProperties>
</file>