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FF575-B561-4E6F-ABDC-D0B21D7972C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9CE83-07B7-43B7-80CF-AFEC4FE8A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6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9CE83-07B7-43B7-80CF-AFEC4FE8AD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8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4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9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6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8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6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0CFD-BA75-4ED6-8364-81E0C2E8046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B5734-D1AC-4105-A27B-89A4E1430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0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12"/>
          <p:cNvSpPr>
            <a:spLocks noChangeArrowheads="1" noChangeShapeType="1" noTextEdit="1"/>
          </p:cNvSpPr>
          <p:nvPr/>
        </p:nvSpPr>
        <p:spPr bwMode="auto">
          <a:xfrm>
            <a:off x="2335213" y="2518833"/>
            <a:ext cx="4572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TỰ NHIÊN VÀ XÃ HỘI</a:t>
            </a:r>
          </a:p>
        </p:txBody>
      </p:sp>
      <p:sp>
        <p:nvSpPr>
          <p:cNvPr id="63492" name="TextBox 12"/>
          <p:cNvSpPr txBox="1">
            <a:spLocks noChangeArrowheads="1"/>
          </p:cNvSpPr>
          <p:nvPr/>
        </p:nvSpPr>
        <p:spPr bwMode="auto">
          <a:xfrm>
            <a:off x="128588" y="704851"/>
            <a:ext cx="9144000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vi-VN" altLang="en-US" sz="21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PHƯỜNG BỒ ĐỀ</a:t>
            </a:r>
            <a:endParaRPr lang="en-US" altLang="en-US" sz="2100"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100"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63493" name="TextBox 13"/>
          <p:cNvSpPr txBox="1">
            <a:spLocks noChangeArrowheads="1"/>
          </p:cNvSpPr>
          <p:nvPr/>
        </p:nvSpPr>
        <p:spPr bwMode="auto">
          <a:xfrm>
            <a:off x="1355725" y="4870451"/>
            <a:ext cx="640080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2060"/>
                </a:solidFill>
                <a:latin typeface="Times New Roman" pitchFamily="18" charset="0"/>
              </a:rPr>
              <a:t>BÀI 1: 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itchFamily="18" charset="0"/>
              </a:rPr>
              <a:t>CÁC THẾ HỆ TRONG </a:t>
            </a:r>
            <a:r>
              <a:rPr lang="en-US" altLang="en-US" sz="2100" b="1" dirty="0">
                <a:solidFill>
                  <a:srgbClr val="002060"/>
                </a:solidFill>
                <a:latin typeface="Times New Roman" pitchFamily="18" charset="0"/>
              </a:rPr>
              <a:t>GIA </a:t>
            </a:r>
            <a:r>
              <a:rPr lang="en-US" altLang="en-US" sz="2100" b="1" dirty="0" smtClean="0">
                <a:solidFill>
                  <a:srgbClr val="002060"/>
                </a:solidFill>
                <a:latin typeface="Times New Roman" pitchFamily="18" charset="0"/>
              </a:rPr>
              <a:t>ĐÌNH (TIẾT 2) </a:t>
            </a:r>
            <a:endParaRPr lang="en-US" altLang="en-US" sz="21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endParaRPr lang="en-US" sz="21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TextBox 14"/>
          <p:cNvSpPr txBox="1">
            <a:spLocks noChangeArrowheads="1"/>
          </p:cNvSpPr>
          <p:nvPr/>
        </p:nvSpPr>
        <p:spPr bwMode="auto">
          <a:xfrm>
            <a:off x="28576" y="3871384"/>
            <a:ext cx="91154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2921926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81200"/>
            <a:ext cx="78867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63342" y="-91439"/>
            <a:ext cx="9207818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172051" y="-35558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85871" y="2022035"/>
            <a:ext cx="6552344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21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81" y="1443831"/>
            <a:ext cx="6015038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134" y="169334"/>
            <a:ext cx="8737600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93133" y="1825625"/>
            <a:ext cx="1735667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7035801" y="1340202"/>
            <a:ext cx="2015066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4285060" y="828413"/>
            <a:ext cx="2015066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09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63342" y="-91439"/>
            <a:ext cx="9207818" cy="708469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172051" y="-35558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85871" y="2022035"/>
            <a:ext cx="6552344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68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017058" y="1000490"/>
            <a:ext cx="7109884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76868" y="139001"/>
            <a:ext cx="6493934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514600" y="5700888"/>
            <a:ext cx="4682067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/>
              <a:t>không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39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4" y="135821"/>
            <a:ext cx="6615113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058333" y="5802489"/>
            <a:ext cx="73152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17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352550" y="1273813"/>
            <a:ext cx="1905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586867" y="2936333"/>
            <a:ext cx="6451348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4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338667" y="365128"/>
            <a:ext cx="8102600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904067" y="2178757"/>
            <a:ext cx="3183467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159000" y="5204533"/>
            <a:ext cx="4673600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628649" y="927065"/>
            <a:ext cx="78867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1"/>
            <a:ext cx="1786466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30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232</Words>
  <Application>Microsoft Office PowerPoint</Application>
  <PresentationFormat>On-screen Show (4:3)</PresentationFormat>
  <Paragraphs>31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Calibri</vt:lpstr>
      <vt:lpstr>等线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</cp:revision>
  <dcterms:created xsi:type="dcterms:W3CDTF">2021-09-04T10:42:40Z</dcterms:created>
  <dcterms:modified xsi:type="dcterms:W3CDTF">2025-12-03T03:55:37Z</dcterms:modified>
</cp:coreProperties>
</file>