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2" r:id="rId2"/>
    <p:sldId id="278" r:id="rId3"/>
    <p:sldId id="307" r:id="rId4"/>
    <p:sldId id="302" r:id="rId5"/>
    <p:sldId id="277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1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92" y="659034"/>
            <a:ext cx="979113" cy="923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8939" y="916526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9826" y="1459194"/>
            <a:ext cx="1044167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1. Nói với bạn những việc nên làm và việc em đã làm để giữ gìn vệ sinh nhà ở.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5692" y="5670419"/>
            <a:ext cx="984731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Em có nhận xét gì về ngôi nhà của mình sau khi được vệ sinh ?</a:t>
            </a: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1A7F8AE7-7ADA-42BC-A014-A1952A63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38563"/>
              </p:ext>
            </p:extLst>
          </p:nvPr>
        </p:nvGraphicFramePr>
        <p:xfrm>
          <a:off x="1808154" y="2371194"/>
          <a:ext cx="9628650" cy="2760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489">
                  <a:extLst>
                    <a:ext uri="{9D8B030D-6E8A-4147-A177-3AD203B41FA5}">
                      <a16:colId xmlns:a16="http://schemas.microsoft.com/office/drawing/2014/main" val="2887789326"/>
                    </a:ext>
                  </a:extLst>
                </a:gridCol>
                <a:gridCol w="4472538">
                  <a:extLst>
                    <a:ext uri="{9D8B030D-6E8A-4147-A177-3AD203B41FA5}">
                      <a16:colId xmlns:a16="http://schemas.microsoft.com/office/drawing/2014/main" val="3771715146"/>
                    </a:ext>
                  </a:extLst>
                </a:gridCol>
                <a:gridCol w="3706623">
                  <a:extLst>
                    <a:ext uri="{9D8B030D-6E8A-4147-A177-3AD203B41FA5}">
                      <a16:colId xmlns:a16="http://schemas.microsoft.com/office/drawing/2014/main" val="1867370560"/>
                    </a:ext>
                  </a:extLst>
                </a:gridCol>
              </a:tblGrid>
              <a:tr h="5174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Việc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Việc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đã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96564"/>
                  </a:ext>
                </a:extLst>
              </a:tr>
              <a:tr h="560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497"/>
                  </a:ext>
                </a:extLst>
              </a:tr>
              <a:tr h="560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22429"/>
                  </a:ext>
                </a:extLst>
              </a:tr>
              <a:tr h="560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20112"/>
                  </a:ext>
                </a:extLst>
              </a:tr>
              <a:tr h="560517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8287" y="2937020"/>
            <a:ext cx="3153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Lau dọn nhà cửa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362547" y="3442254"/>
            <a:ext cx="3990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Vứt rác đúng nơi quy định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424697" y="3995136"/>
            <a:ext cx="3947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Sắp xếp bàn học gọn gàng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7" y="728632"/>
            <a:ext cx="957698" cy="903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1505" y="970917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4578" y="1495982"/>
            <a:ext cx="953586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3. Hãy sắp xếp các hình dưới đây theo đúng trình tự các bước thực hiện một số việc nhà.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7" y="2326979"/>
            <a:ext cx="10186192" cy="453102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14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7" y="728632"/>
            <a:ext cx="957698" cy="903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1505" y="970917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4578" y="1495982"/>
            <a:ext cx="953586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3. Hãy sắp xếp các hình dưới đây theo đúng trình tự các bước thực hiện một số việc nhà.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8" y="2399726"/>
            <a:ext cx="10985555" cy="43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7152A-C31E-4D94-A835-189DF4F50015}"/>
              </a:ext>
            </a:extLst>
          </p:cNvPr>
          <p:cNvSpPr/>
          <p:nvPr/>
        </p:nvSpPr>
        <p:spPr>
          <a:xfrm>
            <a:off x="406207" y="331253"/>
            <a:ext cx="4494494" cy="76764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chén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007"/>
            <a:ext cx="3437659" cy="4006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19" y="1867746"/>
            <a:ext cx="2731564" cy="4006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43" y="1867746"/>
            <a:ext cx="3048266" cy="3944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69" y="1867746"/>
            <a:ext cx="2646844" cy="39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20507" y="1452177"/>
            <a:ext cx="2517097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TỔNG KẾT</a:t>
            </a:r>
            <a:endParaRPr lang="en-US"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1" y="1944620"/>
            <a:ext cx="11136787" cy="49133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11988" y="1304336"/>
            <a:ext cx="3729251" cy="78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Củng cố, dặn dò</a:t>
            </a:r>
            <a:endParaRPr lang="en-US" sz="32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1)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11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4585" y="945351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3664" y="1377401"/>
            <a:ext cx="763132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Làm hộp đựng đồ dùng từ vật liệu đã qua sử dụng.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662462"/>
            <a:ext cx="837063" cy="945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3664" y="1855617"/>
            <a:ext cx="8470771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Chuẩn bị: Hộp giấy đã qua sử dụng, băng dán, keo dán, giấy màu, bút màu, …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09" y="2681416"/>
            <a:ext cx="7289749" cy="417658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85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07632" y="1836284"/>
            <a:ext cx="376864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Các bước thực hiện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2376" y="2312292"/>
            <a:ext cx="871485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1: Cắt nắp hộp giấy thành hộp như hình vẽ bên dưới.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631" y="2748485"/>
            <a:ext cx="873707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2: Dán giấy màu quanh hộp.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7474" y="3177704"/>
            <a:ext cx="871975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3: Vẽ và trang trí xung quanh hộp theo ý tưởng của 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3" y="3667474"/>
            <a:ext cx="2796515" cy="319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65" y="3679233"/>
            <a:ext cx="2719901" cy="3192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33" y="3679233"/>
            <a:ext cx="2793462" cy="317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4" y="4143669"/>
            <a:ext cx="2777919" cy="271433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2)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662462"/>
            <a:ext cx="837063" cy="945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24585" y="945351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7631" y="1339823"/>
            <a:ext cx="763132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Làm hộp đựng đồ dùng từ vật liệu đã qua sử dụng.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2" y="4150173"/>
            <a:ext cx="2840885" cy="27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09742" y="1762013"/>
            <a:ext cx="981343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3. Hãy nói với bạn lí do vì sao sử dụng hộp đựng từ vật liệu đã qua sử dụng cũng là góp phần giữ sạch nhà ở.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56594" y="68217"/>
            <a:ext cx="5858723" cy="7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… ngày … tháng … năm …</a:t>
            </a:r>
          </a:p>
          <a:p>
            <a:pPr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Bài 2 :   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sạch nhà ở (tiết 2)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662462"/>
            <a:ext cx="837063" cy="945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4585" y="904515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1279" y="1334419"/>
            <a:ext cx="763132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Làm hộp đựng đồ dùng từ vật liệu đã qua sử dụng.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83" y="2686524"/>
            <a:ext cx="2850910" cy="191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7934"/>
          <a:stretch/>
        </p:blipFill>
        <p:spPr>
          <a:xfrm>
            <a:off x="8219283" y="4596633"/>
            <a:ext cx="2924699" cy="2261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1" y="2641486"/>
            <a:ext cx="7477900" cy="4200088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2756594" y="2641486"/>
            <a:ext cx="6114452" cy="3382271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 dụng các hộp đựng từ vật liệu đã qua sử dụng vừa tiết kiệm, vừa góp phần bảo vệ mội trường sống xanh, sạch, đẹp.</a:t>
            </a:r>
          </a:p>
        </p:txBody>
      </p:sp>
    </p:spTree>
    <p:extLst>
      <p:ext uri="{BB962C8B-B14F-4D97-AF65-F5344CB8AC3E}">
        <p14:creationId xmlns:p14="http://schemas.microsoft.com/office/powerpoint/2010/main" val="1031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469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377</cp:revision>
  <dcterms:created xsi:type="dcterms:W3CDTF">2021-06-08T07:37:38Z</dcterms:created>
  <dcterms:modified xsi:type="dcterms:W3CDTF">2025-12-03T05:20:34Z</dcterms:modified>
</cp:coreProperties>
</file>