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74" r:id="rId3"/>
    <p:sldId id="27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ABEE68"/>
    <a:srgbClr val="CCFF66"/>
    <a:srgbClr val="EAF4E4"/>
    <a:srgbClr val="4998DF"/>
    <a:srgbClr val="358CDB"/>
    <a:srgbClr val="73D9ED"/>
    <a:srgbClr val="33CC33"/>
    <a:srgbClr val="FCF8F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364" autoAdjust="0"/>
  </p:normalViewPr>
  <p:slideViewPr>
    <p:cSldViewPr snapToGrid="0">
      <p:cViewPr varScale="1">
        <p:scale>
          <a:sx n="83" d="100"/>
          <a:sy n="83" d="100"/>
        </p:scale>
        <p:origin x="45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CFD280-484E-45E7-88A6-7299A65ECEB8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0EB5F-572E-4428-91E2-6A52013D1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51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0EB5F-572E-4428-91E2-6A52013D1A4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86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5427-93F0-4909-AEE4-9E1CC5363C4D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AA3B-B10D-44A9-814E-86FEC44B8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231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5427-93F0-4909-AEE4-9E1CC5363C4D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AA3B-B10D-44A9-814E-86FEC44B8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775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5427-93F0-4909-AEE4-9E1CC5363C4D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AA3B-B10D-44A9-814E-86FEC44B8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504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5427-93F0-4909-AEE4-9E1CC5363C4D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AA3B-B10D-44A9-814E-86FEC44B8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884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5427-93F0-4909-AEE4-9E1CC5363C4D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AA3B-B10D-44A9-814E-86FEC44B8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225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5427-93F0-4909-AEE4-9E1CC5363C4D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AA3B-B10D-44A9-814E-86FEC44B8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865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5427-93F0-4909-AEE4-9E1CC5363C4D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AA3B-B10D-44A9-814E-86FEC44B8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744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5427-93F0-4909-AEE4-9E1CC5363C4D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AA3B-B10D-44A9-814E-86FEC44B8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7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5427-93F0-4909-AEE4-9E1CC5363C4D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AA3B-B10D-44A9-814E-86FEC44B8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425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5427-93F0-4909-AEE4-9E1CC5363C4D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AA3B-B10D-44A9-814E-86FEC44B8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822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5427-93F0-4909-AEE4-9E1CC5363C4D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AA3B-B10D-44A9-814E-86FEC44B8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849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5427-93F0-4909-AEE4-9E1CC5363C4D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4AA3B-B10D-44A9-814E-86FEC44B8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814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microsoft.com/office/2007/relationships/hdphoto" Target="../media/hdphoto3.wdp"/><Relationship Id="rId26" Type="http://schemas.microsoft.com/office/2007/relationships/hdphoto" Target="../media/hdphoto5.wdp"/><Relationship Id="rId3" Type="http://schemas.openxmlformats.org/officeDocument/2006/relationships/image" Target="../media/image1.png"/><Relationship Id="rId21" Type="http://schemas.microsoft.com/office/2007/relationships/hdphoto" Target="../media/hdphoto4.wdp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5" Type="http://schemas.openxmlformats.org/officeDocument/2006/relationships/image" Target="../media/image19.png"/><Relationship Id="rId3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29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24" Type="http://schemas.openxmlformats.org/officeDocument/2006/relationships/image" Target="../media/image18.png"/><Relationship Id="rId32" Type="http://schemas.microsoft.com/office/2007/relationships/hdphoto" Target="../media/hdphoto8.wdp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23" Type="http://schemas.openxmlformats.org/officeDocument/2006/relationships/image" Target="../media/image17.png"/><Relationship Id="rId28" Type="http://schemas.microsoft.com/office/2007/relationships/hdphoto" Target="../media/hdphoto6.wdp"/><Relationship Id="rId10" Type="http://schemas.microsoft.com/office/2007/relationships/hdphoto" Target="../media/hdphoto2.wdp"/><Relationship Id="rId19" Type="http://schemas.openxmlformats.org/officeDocument/2006/relationships/image" Target="../media/image14.png"/><Relationship Id="rId31" Type="http://schemas.openxmlformats.org/officeDocument/2006/relationships/image" Target="../media/image22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0.png"/><Relationship Id="rId22" Type="http://schemas.openxmlformats.org/officeDocument/2006/relationships/image" Target="../media/image16.png"/><Relationship Id="rId27" Type="http://schemas.openxmlformats.org/officeDocument/2006/relationships/image" Target="../media/image20.png"/><Relationship Id="rId30" Type="http://schemas.microsoft.com/office/2007/relationships/hdphoto" Target="../media/hdphoto7.wdp"/><Relationship Id="rId8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4000">
              <a:schemeClr val="accent4">
                <a:lumMod val="75000"/>
              </a:schemeClr>
            </a:gs>
            <a:gs pos="0">
              <a:srgbClr val="F1F8EC"/>
            </a:gs>
            <a:gs pos="11000">
              <a:srgbClr val="FFFF66"/>
            </a:gs>
            <a:gs pos="34000">
              <a:srgbClr val="73D9E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6" descr="Hình ảnh Một đám Mây Trắng Xanh đơn Giản PNG , đám Mây, Nhiều Mây, Màu Xanh  Da Trời PNG miễn phí tải tập tin PSDComment và Vec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331" y="365161"/>
            <a:ext cx="2170211" cy="121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-693831" y="3779742"/>
            <a:ext cx="13972325" cy="2826703"/>
            <a:chOff x="-451754" y="3990096"/>
            <a:chExt cx="13972325" cy="1709679"/>
          </a:xfrm>
        </p:grpSpPr>
        <p:pic>
          <p:nvPicPr>
            <p:cNvPr id="87" name="Picture 36" descr="Hình ảnh Màu Nước Xanh Giật Gân PNG , Màu Xanh Lá, Màu Xanh Da Trời, Màu  Nước PNG trong suốt và Vector để tải xuống miễn phí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80088" y="4366184"/>
              <a:ext cx="379546" cy="9338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30" descr="Hình ảnh Splotches PNG, Vector, PSD, và biểu tượng để tải về miễn phí |  pngtre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utout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847094">
              <a:off x="812647" y="3058410"/>
              <a:ext cx="527275" cy="3056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30" descr="Hình ảnh Splotches PNG, Vector, PSD, và biểu tượng để tải về miễn phí |  pngtree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034695">
              <a:off x="11655390" y="3421012"/>
              <a:ext cx="674286" cy="3056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30" descr="Hình ảnh Splotches PNG, Vector, PSD, và biểu tượng để tải về miễn phí |  pngtree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4867253" y="3037732"/>
              <a:ext cx="1151350" cy="3056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30" descr="Hình ảnh Splotches PNG, Vector, PSD, và biểu tượng để tải về miễn phí |  pngtree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7590518" y="2312151"/>
              <a:ext cx="604374" cy="40928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36" descr="Hình ảnh Màu Nước Xanh Giật Gân PNG , Màu Xanh Lá, Màu Xanh Da Trời, Màu  Nước PNG trong suốt và Vector để tải xuống miễn phí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989" y="4903739"/>
              <a:ext cx="796036" cy="7960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30" descr="Hình ảnh Splotches PNG, Vector, PSD, và biểu tượng để tải về miễn phí |  pngtree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827750">
              <a:off x="2766363" y="2613259"/>
              <a:ext cx="515830" cy="3543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1432" b="95620" l="4714" r="47857"/>
                    </a14:imgEffect>
                  </a14:imgLayer>
                </a14:imgProps>
              </a:ext>
            </a:extLst>
          </a:blip>
          <a:srcRect t="57235" r="52381"/>
          <a:stretch/>
        </p:blipFill>
        <p:spPr>
          <a:xfrm>
            <a:off x="611081" y="5028540"/>
            <a:ext cx="1775489" cy="2013022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030" name="Picture 6" descr="Hình ảnh Một đám Mây Trắng Xanh đơn Giản PNG , đám Mây, Nhiều Mây, Màu Xanh  Da Trời PNG miễn phí tải tập tin PSDComment và Vecto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729" y="1991145"/>
            <a:ext cx="4583807" cy="197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ình ảnh Một đám Mây Trắng Xanh đơn Giản PNG , đám Mây, Nhiều Mây, Màu Xanh  Da Trời PNG miễn phí tải tập tin PSDComment và Vecto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2306" y="2584520"/>
            <a:ext cx="2822575" cy="121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iệu Ứng Ánh Sáng Mặt Trời, PNG Hình Tách Nền 13 - Free.Vector6.com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146" y="-961353"/>
            <a:ext cx="7046402" cy="490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ình ảnh Một đám Mây Trắng Xanh đơn Giản PNG , đám Mây, Nhiều Mây, Màu Xanh  Da Trời PNG miễn phí tải tập tin PSDComment và Vecto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761" y="863599"/>
            <a:ext cx="2822575" cy="121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ình ảnh Tòa Nhà Cao Tầng Hiện đại Với Mặt Tiền Bằng Kính Phản Chiếu Bầu  Trời Xanh PNG , Nhà Cao Tầng, Mặt Tiền Bằng Kính, Thiết Kế Hiện đại 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078" y="2769098"/>
            <a:ext cx="1279174" cy="127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ình ảnh Tòa Nhà Cao Tầng 3d PNG , Tòa Nhà Cao Tầng 3d PNG , 3d, Nhà Cao  Tầng PNG trong suốt và Vector để tải xuống miễn phí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1534">
            <a:off x="2099328" y="3195094"/>
            <a:ext cx="939200" cy="102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Hình ảnh Tòa Nhà Cao Tầng Hiện đại Với Mặt Tiền Bằng Kính Phản Chiếu Bầu  Trời Xanh PNG , Nhà Cao Tầng, Mặt Tiền Bằng Kính, Thiết Kế Hiện đại 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552" y="2651650"/>
            <a:ext cx="1279174" cy="127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Hình ảnh Tòa Nhà Cao Tầng 3d PNG , Tòa Nhà Cao Tầng 3d PNG , 3d, Nhà Cao  Tầng PNG trong suốt và Vector để tải xuống miễn phí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044" y="3066769"/>
            <a:ext cx="680404" cy="102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-168931" y="3196268"/>
            <a:ext cx="12802489" cy="1793498"/>
            <a:chOff x="-233547" y="3196539"/>
            <a:chExt cx="12802489" cy="1977661"/>
          </a:xfrm>
        </p:grpSpPr>
        <p:pic>
          <p:nvPicPr>
            <p:cNvPr id="1050" name="Picture 26" descr="Hình ảnh Hàng Rào Gỗ Với Hoa Và Cỏ PNG , Hoa, Lá Cây, Mùa Xuân PNG trong  suốt và Vector để tải xuống miễn phí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33629">
              <a:off x="-233547" y="3891090"/>
              <a:ext cx="1283110" cy="1283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6" descr="Hình ảnh Hàng Rào Gỗ Với Hoa Và Cỏ PNG , Hoa, Lá Cây, Mùa Xuân PNG trong  suốt và Vector để tải xuống miễn phí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58312">
              <a:off x="769220" y="3538124"/>
              <a:ext cx="1283110" cy="1283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6" descr="Hình ảnh Hàng Rào Gỗ Với Hoa Và Cỏ PNG , Hoa, Lá Cây, Mùa Xuân PNG trong  suốt và Vector để tải xuống miễn phí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06582">
              <a:off x="1865830" y="3364666"/>
              <a:ext cx="1283110" cy="1283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6" descr="Hình ảnh Hàng Rào Gỗ Với Hoa Và Cỏ PNG , Hoa, Lá Cây, Mùa Xuân PNG trong  suốt và Vector để tải xuống miễn phí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0246" y="3284299"/>
              <a:ext cx="1283110" cy="1283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6" descr="Hình ảnh Hàng Rào Gỗ Với Hoa Và Cỏ PNG , Hoa, Lá Cây, Mùa Xuân PNG trong  suốt và Vector để tải xuống miễn phí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2440" y="3253456"/>
              <a:ext cx="1283110" cy="1283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7" descr="Hình ảnh Hàng Rào Gỗ Với Hoa Và Cỏ PNG , Hoa, Lá Cây, Mùa Xuân PNG trong  suốt và Vector để tải xuống miễn phí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3162" y="3204215"/>
              <a:ext cx="1283110" cy="1283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8" descr="Hình ảnh Hàng Rào Gỗ Với Hoa Và Cỏ PNG , Hoa, Lá Cây, Mùa Xuân PNG trong  suốt và Vector để tải xuống miễn phí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1396" y="3196539"/>
              <a:ext cx="1283110" cy="1283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9" descr="Hình ảnh Hàng Rào Gỗ Với Hoa Và Cỏ PNG , Hoa, Lá Cây, Mùa Xuân PNG trong  suốt và Vector để tải xuống miễn phí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0087" y="3246772"/>
              <a:ext cx="1283110" cy="1283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30" descr="Hình ảnh Hàng Rào Gỗ Với Hoa Và Cỏ PNG , Hoa, Lá Cây, Mùa Xuân PNG trong  suốt và Vector để tải xuống miễn phí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5280" y="3238104"/>
              <a:ext cx="1283110" cy="1283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31" descr="Hình ảnh Hàng Rào Gỗ Với Hoa Và Cỏ PNG , Hoa, Lá Cây, Mùa Xuân PNG trong  suốt và Vector để tải xuống miễn phí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28420">
              <a:off x="9266789" y="3355993"/>
              <a:ext cx="1283110" cy="1283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32" descr="Hình ảnh Hàng Rào Gỗ Với Hoa Và Cỏ PNG , Hoa, Lá Cây, Mùa Xuân PNG trong  suốt và Vector để tải xuống miễn phí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7262">
              <a:off x="10308228" y="3503723"/>
              <a:ext cx="1283110" cy="1283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33" descr="Hình ảnh Hàng Rào Gỗ Với Hoa Và Cỏ PNG , Hoa, Lá Cây, Mùa Xuân PNG trong  suốt và Vector để tải xuống miễn phí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6260">
              <a:off x="11285832" y="3744434"/>
              <a:ext cx="1283110" cy="1283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1" name="Picture 30" descr="Hình ảnh Splotches PNG, Vector, PSD, và biểu tượng để tải về miễn phí |  pngtre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95518">
            <a:off x="9736821" y="3004033"/>
            <a:ext cx="912331" cy="305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9479" b="81901" l="43824" r="51618">
                        <a14:foregroundMark x1="46029" y1="56771" x2="47574" y2="57031"/>
                        <a14:foregroundMark x1="46103" y1="56250" x2="48897" y2="54167"/>
                        <a14:foregroundMark x1="46324" y1="53385" x2="49044" y2="51693"/>
                        <a14:foregroundMark x1="44044" y1="60156" x2="45000" y2="62500"/>
                        <a14:foregroundMark x1="46103" y1="62630" x2="46691" y2="58594"/>
                        <a14:foregroundMark x1="50735" y1="64063" x2="50662" y2="64844"/>
                        <a14:backgroundMark x1="45882" y1="56641" x2="46765" y2="57292"/>
                        <a14:backgroundMark x1="45515" y1="60938" x2="45809" y2="610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875" t="49186" r="47091" b="18173"/>
          <a:stretch/>
        </p:blipFill>
        <p:spPr>
          <a:xfrm>
            <a:off x="3731707" y="1171720"/>
            <a:ext cx="2439089" cy="471919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9349" b="86458" l="51618" r="58971">
                        <a14:foregroundMark x1="46029" y1="56771" x2="47574" y2="57031"/>
                        <a14:foregroundMark x1="46103" y1="56250" x2="48897" y2="54167"/>
                        <a14:foregroundMark x1="46324" y1="53385" x2="49044" y2="51693"/>
                        <a14:foregroundMark x1="44044" y1="60156" x2="45000" y2="62500"/>
                        <a14:foregroundMark x1="46103" y1="62630" x2="46691" y2="58594"/>
                        <a14:foregroundMark x1="50735" y1="64063" x2="50662" y2="64844"/>
                        <a14:foregroundMark x1="54853" y1="83333" x2="55662" y2="84375"/>
                        <a14:foregroundMark x1="56397" y1="83724" x2="56985" y2="84375"/>
                        <a14:foregroundMark x1="53162" y1="65495" x2="52574" y2="67057"/>
                        <a14:foregroundMark x1="57794" y1="69922" x2="57794" y2="74870"/>
                        <a14:foregroundMark x1="57279" y1="63021" x2="58015" y2="70052"/>
                        <a14:foregroundMark x1="57647" y1="63542" x2="58015" y2="67578"/>
                        <a14:foregroundMark x1="58015" y1="67578" x2="57941" y2="71094"/>
                        <a14:foregroundMark x1="58015" y1="70182" x2="57941" y2="75000"/>
                        <a14:backgroundMark x1="45882" y1="56641" x2="46765" y2="57292"/>
                        <a14:backgroundMark x1="45515" y1="60938" x2="45809" y2="610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091" t="49186" r="40836" b="13983"/>
          <a:stretch/>
        </p:blipFill>
        <p:spPr>
          <a:xfrm>
            <a:off x="6720491" y="1025599"/>
            <a:ext cx="2113074" cy="513719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2788" b="89770" l="4633" r="79872"/>
                    </a14:imgEffect>
                  </a14:imgLayer>
                </a14:imgProps>
              </a:ext>
            </a:extLst>
          </a:blip>
          <a:srcRect r="45778"/>
          <a:stretch/>
        </p:blipFill>
        <p:spPr>
          <a:xfrm rot="1939010">
            <a:off x="4217221" y="5034359"/>
            <a:ext cx="1851438" cy="2399965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2788" b="89770" l="4633" r="79872"/>
                    </a14:imgEffect>
                  </a14:imgLayer>
                </a14:imgProps>
              </a:ext>
            </a:extLst>
          </a:blip>
          <a:srcRect r="45778"/>
          <a:stretch/>
        </p:blipFill>
        <p:spPr>
          <a:xfrm>
            <a:off x="5782028" y="5495852"/>
            <a:ext cx="1638810" cy="2087263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2788" b="89770" l="4633" r="79872"/>
                    </a14:imgEffect>
                  </a14:imgLayer>
                </a14:imgProps>
              </a:ext>
            </a:extLst>
          </a:blip>
          <a:srcRect r="45778"/>
          <a:stretch/>
        </p:blipFill>
        <p:spPr>
          <a:xfrm rot="20329089" flipH="1">
            <a:off x="6665964" y="5221084"/>
            <a:ext cx="2294383" cy="2427205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2788" b="89770" l="4633" r="79872"/>
                    </a14:imgEffect>
                  </a14:imgLayer>
                </a14:imgProps>
              </a:ext>
            </a:extLst>
          </a:blip>
          <a:srcRect r="45778"/>
          <a:stretch/>
        </p:blipFill>
        <p:spPr>
          <a:xfrm>
            <a:off x="1833341" y="5274569"/>
            <a:ext cx="1769377" cy="2087263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2788" b="89770" l="4633" r="79872"/>
                    </a14:imgEffect>
                  </a14:imgLayer>
                </a14:imgProps>
              </a:ext>
            </a:extLst>
          </a:blip>
          <a:srcRect r="45778"/>
          <a:stretch/>
        </p:blipFill>
        <p:spPr>
          <a:xfrm rot="20550937" flipH="1">
            <a:off x="3802277" y="5182119"/>
            <a:ext cx="1973043" cy="2545531"/>
          </a:xfrm>
          <a:prstGeom prst="rect">
            <a:avLst/>
          </a:prstGeom>
        </p:spPr>
      </p:pic>
      <p:pic>
        <p:nvPicPr>
          <p:cNvPr id="2050" name="Picture 2" descr="Hình ảnh Cây Cà Chua Tươi PNG , Cây Cà Chua, Cà Chua Tươi, Làm Vườn PNG  trong suốt và Vector để tải xuống miễn phí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64"/>
          <a:stretch/>
        </p:blipFill>
        <p:spPr bwMode="auto">
          <a:xfrm>
            <a:off x="9845194" y="4320051"/>
            <a:ext cx="2817054" cy="248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6" descr="Hình ảnh Cây Xoài PNG , Xoài, Cây ăn Quả, Nguyên Liệu Xoài PNG trong suốt  và Vector để tải xuống miễn phí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874" y="243958"/>
            <a:ext cx="4543962" cy="6797604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-380636" y="5135467"/>
            <a:ext cx="13123070" cy="2407492"/>
            <a:chOff x="-250976" y="5093242"/>
            <a:chExt cx="13123070" cy="2407492"/>
          </a:xfrm>
        </p:grpSpPr>
        <p:pic>
          <p:nvPicPr>
            <p:cNvPr id="85" name="Picture 84"/>
            <p:cNvPicPr>
              <a:picLocks noChangeAspect="1"/>
            </p:cNvPicPr>
            <p:nvPr/>
          </p:nvPicPr>
          <p:blipFill rotWithShape="1">
            <a:blip r:embed="rId24"/>
            <a:srcRect l="39145" t="-2052" r="17343" b="2052"/>
            <a:stretch/>
          </p:blipFill>
          <p:spPr>
            <a:xfrm>
              <a:off x="7567194" y="5394243"/>
              <a:ext cx="960278" cy="1803680"/>
            </a:xfrm>
            <a:prstGeom prst="rect">
              <a:avLst/>
            </a:prstGeom>
          </p:spPr>
        </p:pic>
        <p:pic>
          <p:nvPicPr>
            <p:cNvPr id="44" name="Picture 4" descr="Nutritional Vegetable Stock Illustrations – 8,200 Nutritional Vegetable  Stock Illustrations, Vectors &amp; Clipart - Dreamstime - Page 19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10000" b="90000" l="2375" r="966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90822">
              <a:off x="2949675" y="5546715"/>
              <a:ext cx="1595699" cy="13437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2" descr="Bí Ngô - Bí ngô với dây leo và lá - CleanPNG / KissPNG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395" b="100000" l="0" r="100000">
                          <a14:foregroundMark x1="75377" y1="92490" x2="75377" y2="92490"/>
                          <a14:foregroundMark x1="74372" y1="91700" x2="74372" y2="91700"/>
                          <a14:foregroundMark x1="37688" y1="16601" x2="37688" y2="16601"/>
                          <a14:foregroundMark x1="37688" y1="51383" x2="37688" y2="51383"/>
                          <a14:foregroundMark x1="20101" y1="6719" x2="20101" y2="6719"/>
                          <a14:foregroundMark x1="31658" y1="7905" x2="31658" y2="7905"/>
                          <a14:foregroundMark x1="26131" y1="18972" x2="26131" y2="18972"/>
                          <a14:foregroundMark x1="32161" y1="23715" x2="32161" y2="23715"/>
                          <a14:foregroundMark x1="27136" y1="46640" x2="27136" y2="466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087505" flipH="1">
              <a:off x="1047741" y="5171456"/>
              <a:ext cx="1355228" cy="20068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24"/>
            <a:srcRect r="56488"/>
            <a:stretch/>
          </p:blipFill>
          <p:spPr>
            <a:xfrm>
              <a:off x="6885944" y="5496800"/>
              <a:ext cx="1256439" cy="2003934"/>
            </a:xfrm>
            <a:prstGeom prst="rect">
              <a:avLst/>
            </a:prstGeom>
          </p:spPr>
        </p:pic>
        <p:pic>
          <p:nvPicPr>
            <p:cNvPr id="51" name="Picture 42" descr="Page 14 | Scary png images | PNGEgg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BEBA8EAE-BF5A-486C-A8C5-ECC9F3942E4B}">
                  <a14:imgProps xmlns:a14="http://schemas.microsoft.com/office/drawing/2010/main">
                    <a14:imgLayer r:embed="rId30">
                      <a14:imgEffect>
                        <a14:backgroundRemoval t="9898" b="100000" l="0" r="97222">
                          <a14:foregroundMark x1="19556" y1="56997" x2="14556" y2="63140"/>
                          <a14:foregroundMark x1="11000" y1="66212" x2="8000" y2="53925"/>
                          <a14:foregroundMark x1="76222" y1="58020" x2="84556" y2="65188"/>
                          <a14:foregroundMark x1="88444" y1="62116" x2="90778" y2="539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4465" y="5997666"/>
              <a:ext cx="3637134" cy="1163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31">
              <a:extLst>
                <a:ext uri="{BEBA8EAE-BF5A-486C-A8C5-ECC9F3942E4B}">
                  <a14:imgProps xmlns:a14="http://schemas.microsoft.com/office/drawing/2010/main">
                    <a14:imgLayer r:embed="rId32">
                      <a14:imgEffect>
                        <a14:backgroundRemoval t="4613" b="100000" l="544" r="96735">
                          <a14:foregroundMark x1="90884" y1="92066" x2="90884" y2="92066"/>
                          <a14:foregroundMark x1="92789" y1="91697" x2="92789" y2="91697"/>
                          <a14:foregroundMark x1="16871" y1="7934" x2="16871" y2="7934"/>
                          <a14:foregroundMark x1="18776" y1="24170" x2="18776" y2="24170"/>
                          <a14:foregroundMark x1="15102" y1="27491" x2="15102" y2="27491"/>
                          <a14:foregroundMark x1="15782" y1="25277" x2="15782" y2="25277"/>
                          <a14:foregroundMark x1="16735" y1="25646" x2="16735" y2="25646"/>
                          <a14:foregroundMark x1="18231" y1="25646" x2="18231" y2="25646"/>
                          <a14:foregroundMark x1="67755" y1="87638" x2="67755" y2="87638"/>
                          <a14:foregroundMark x1="68571" y1="87085" x2="68571" y2="87085"/>
                          <a14:foregroundMark x1="68163" y1="84871" x2="68163" y2="84871"/>
                          <a14:foregroundMark x1="67619" y1="86347" x2="67619" y2="86347"/>
                          <a14:foregroundMark x1="71020" y1="82103" x2="71020" y2="82103"/>
                          <a14:foregroundMark x1="72109" y1="81365" x2="72109" y2="81365"/>
                          <a14:foregroundMark x1="73469" y1="79520" x2="73469" y2="79520"/>
                          <a14:foregroundMark x1="74286" y1="78598" x2="74286" y2="78598"/>
                          <a14:foregroundMark x1="74966" y1="78782" x2="74966" y2="78782"/>
                          <a14:foregroundMark x1="75238" y1="78229" x2="75238" y2="78229"/>
                          <a14:backgroundMark x1="14558" y1="28967" x2="14558" y2="28967"/>
                          <a14:backgroundMark x1="14558" y1="26199" x2="14558" y2="26199"/>
                          <a14:backgroundMark x1="16463" y1="28229" x2="16463" y2="28229"/>
                          <a14:backgroundMark x1="16054" y1="26568" x2="16054" y2="26568"/>
                          <a14:backgroundMark x1="17687" y1="25277" x2="17687" y2="25277"/>
                          <a14:backgroundMark x1="14558" y1="50369" x2="14558" y2="50369"/>
                          <a14:backgroundMark x1="9116" y1="65498" x2="9116" y2="65498"/>
                          <a14:backgroundMark x1="12109" y1="65314" x2="12109" y2="65314"/>
                          <a14:backgroundMark x1="6667" y1="65314" x2="6667" y2="65314"/>
                          <a14:backgroundMark x1="16054" y1="50923" x2="16054" y2="50923"/>
                          <a14:backgroundMark x1="23401" y1="33948" x2="23401" y2="33948"/>
                          <a14:backgroundMark x1="25578" y1="41882" x2="25578" y2="41882"/>
                          <a14:backgroundMark x1="42449" y1="63284" x2="42449" y2="63284"/>
                          <a14:backgroundMark x1="42313" y1="65498" x2="42313" y2="65498"/>
                          <a14:backgroundMark x1="53197" y1="88007" x2="53197" y2="88007"/>
                          <a14:backgroundMark x1="58231" y1="88745" x2="58231" y2="88745"/>
                          <a14:backgroundMark x1="68163" y1="86716" x2="68163" y2="86716"/>
                          <a14:backgroundMark x1="68435" y1="85609" x2="68435" y2="85609"/>
                          <a14:backgroundMark x1="67347" y1="86531" x2="67347" y2="8653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55655" y="5642001"/>
              <a:ext cx="1670242" cy="1209766"/>
            </a:xfrm>
            <a:prstGeom prst="rect">
              <a:avLst/>
            </a:prstGeom>
          </p:spPr>
        </p:pic>
        <p:pic>
          <p:nvPicPr>
            <p:cNvPr id="67" name="Picture 4" descr="Nutritional Vegetable Stock Illustrations – 8,200 Nutritional Vegetable  Stock Illustrations, Vectors &amp; Clipart - Dreamstime - Page 19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10000" b="90000" l="2375" r="966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90822">
              <a:off x="7953031" y="5546715"/>
              <a:ext cx="1595699" cy="13437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 rotWithShape="1">
            <a:blip r:embed="rId24"/>
            <a:srcRect l="39145" t="-2052" r="17343" b="2052"/>
            <a:stretch/>
          </p:blipFill>
          <p:spPr>
            <a:xfrm>
              <a:off x="8827483" y="5093242"/>
              <a:ext cx="960278" cy="1531577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 rotWithShape="1">
            <a:blip r:embed="rId24"/>
            <a:srcRect l="39145" t="-2052" r="17343" b="2052"/>
            <a:stretch/>
          </p:blipFill>
          <p:spPr>
            <a:xfrm rot="1290114">
              <a:off x="7088066" y="5301060"/>
              <a:ext cx="960278" cy="1747600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24"/>
            <a:srcRect l="39145" t="-2052" r="17343" b="2052"/>
            <a:stretch/>
          </p:blipFill>
          <p:spPr>
            <a:xfrm flipH="1">
              <a:off x="5480144" y="5849653"/>
              <a:ext cx="907137" cy="1531577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 rotWithShape="1"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12788" b="89770" l="4633" r="79872"/>
                      </a14:imgEffect>
                    </a14:imgLayer>
                  </a14:imgProps>
                </a:ext>
              </a:extLst>
            </a:blip>
            <a:srcRect r="45778" b="39021"/>
            <a:stretch/>
          </p:blipFill>
          <p:spPr>
            <a:xfrm flipH="1">
              <a:off x="8242417" y="5737611"/>
              <a:ext cx="1973043" cy="1272790"/>
            </a:xfrm>
            <a:prstGeom prst="rect">
              <a:avLst/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 rotWithShape="1">
            <a:blip r:embed="rId24"/>
            <a:srcRect l="39145" t="-2052" r="17343" b="2052"/>
            <a:stretch/>
          </p:blipFill>
          <p:spPr>
            <a:xfrm rot="1290114">
              <a:off x="5881835" y="5471075"/>
              <a:ext cx="960278" cy="1747600"/>
            </a:xfrm>
            <a:prstGeom prst="rect">
              <a:avLst/>
            </a:prstGeom>
          </p:spPr>
        </p:pic>
        <p:pic>
          <p:nvPicPr>
            <p:cNvPr id="79" name="Picture 42" descr="Page 14 | Scary png images | PNGEgg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BEBA8EAE-BF5A-486C-A8C5-ECC9F3942E4B}">
                  <a14:imgProps xmlns:a14="http://schemas.microsoft.com/office/drawing/2010/main">
                    <a14:imgLayer r:embed="rId30">
                      <a14:imgEffect>
                        <a14:backgroundRemoval t="9898" b="100000" l="0" r="97222">
                          <a14:foregroundMark x1="19556" y1="56997" x2="14556" y2="63140"/>
                          <a14:foregroundMark x1="11000" y1="66212" x2="8000" y2="53925"/>
                          <a14:foregroundMark x1="76222" y1="58020" x2="84556" y2="65188"/>
                          <a14:foregroundMark x1="88444" y1="62116" x2="90778" y2="539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1968" y="6038591"/>
              <a:ext cx="3637134" cy="1163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 rotWithShape="1">
            <a:blip r:embed="rId24"/>
            <a:srcRect l="39145" t="-2052" r="17343" b="2052"/>
            <a:stretch/>
          </p:blipFill>
          <p:spPr>
            <a:xfrm>
              <a:off x="3947651" y="5859030"/>
              <a:ext cx="960278" cy="1531577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 rotWithShape="1">
            <a:blip r:embed="rId24"/>
            <a:srcRect l="39145" t="-2052" r="17343" b="2052"/>
            <a:stretch/>
          </p:blipFill>
          <p:spPr>
            <a:xfrm rot="3110039">
              <a:off x="57299" y="6002994"/>
              <a:ext cx="695595" cy="1312145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12788" b="89770" l="4633" r="79872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9233244" y="5474825"/>
              <a:ext cx="3638850" cy="1853100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31">
              <a:extLst>
                <a:ext uri="{BEBA8EAE-BF5A-486C-A8C5-ECC9F3942E4B}">
                  <a14:imgProps xmlns:a14="http://schemas.microsoft.com/office/drawing/2010/main">
                    <a14:imgLayer r:embed="rId32">
                      <a14:imgEffect>
                        <a14:backgroundRemoval t="4613" b="100000" l="544" r="96735">
                          <a14:foregroundMark x1="90884" y1="92066" x2="90884" y2="92066"/>
                          <a14:foregroundMark x1="92789" y1="91697" x2="92789" y2="91697"/>
                          <a14:foregroundMark x1="16871" y1="7934" x2="16871" y2="7934"/>
                          <a14:foregroundMark x1="18776" y1="24170" x2="18776" y2="24170"/>
                          <a14:foregroundMark x1="15102" y1="27491" x2="15102" y2="27491"/>
                          <a14:foregroundMark x1="15782" y1="25277" x2="15782" y2="25277"/>
                          <a14:foregroundMark x1="16735" y1="25646" x2="16735" y2="25646"/>
                          <a14:foregroundMark x1="18231" y1="25646" x2="18231" y2="25646"/>
                          <a14:foregroundMark x1="67755" y1="87638" x2="67755" y2="87638"/>
                          <a14:foregroundMark x1="68571" y1="87085" x2="68571" y2="87085"/>
                          <a14:foregroundMark x1="68163" y1="84871" x2="68163" y2="84871"/>
                          <a14:foregroundMark x1="67619" y1="86347" x2="67619" y2="86347"/>
                          <a14:foregroundMark x1="71020" y1="82103" x2="71020" y2="82103"/>
                          <a14:foregroundMark x1="72109" y1="81365" x2="72109" y2="81365"/>
                          <a14:foregroundMark x1="73469" y1="79520" x2="73469" y2="79520"/>
                          <a14:foregroundMark x1="74286" y1="78598" x2="74286" y2="78598"/>
                          <a14:foregroundMark x1="74966" y1="78782" x2="74966" y2="78782"/>
                          <a14:foregroundMark x1="75238" y1="78229" x2="75238" y2="78229"/>
                          <a14:backgroundMark x1="14558" y1="28967" x2="14558" y2="28967"/>
                          <a14:backgroundMark x1="14558" y1="26199" x2="14558" y2="26199"/>
                          <a14:backgroundMark x1="16463" y1="28229" x2="16463" y2="28229"/>
                          <a14:backgroundMark x1="16054" y1="26568" x2="16054" y2="26568"/>
                          <a14:backgroundMark x1="17687" y1="25277" x2="17687" y2="25277"/>
                          <a14:backgroundMark x1="14558" y1="50369" x2="14558" y2="50369"/>
                          <a14:backgroundMark x1="9116" y1="65498" x2="9116" y2="65498"/>
                          <a14:backgroundMark x1="12109" y1="65314" x2="12109" y2="65314"/>
                          <a14:backgroundMark x1="6667" y1="65314" x2="6667" y2="65314"/>
                          <a14:backgroundMark x1="16054" y1="50923" x2="16054" y2="50923"/>
                          <a14:backgroundMark x1="23401" y1="33948" x2="23401" y2="33948"/>
                          <a14:backgroundMark x1="25578" y1="41882" x2="25578" y2="41882"/>
                          <a14:backgroundMark x1="42449" y1="63284" x2="42449" y2="63284"/>
                          <a14:backgroundMark x1="42313" y1="65498" x2="42313" y2="65498"/>
                          <a14:backgroundMark x1="53197" y1="88007" x2="53197" y2="88007"/>
                          <a14:backgroundMark x1="58231" y1="88745" x2="58231" y2="88745"/>
                          <a14:backgroundMark x1="68163" y1="86716" x2="68163" y2="86716"/>
                          <a14:backgroundMark x1="68435" y1="85609" x2="68435" y2="85609"/>
                          <a14:backgroundMark x1="67347" y1="86531" x2="67347" y2="8653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411028" y="5821791"/>
              <a:ext cx="1670242" cy="1209766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 rotWithShape="1">
            <a:blip r:embed="rId24"/>
            <a:srcRect l="39145" t="-2052" r="17343" b="2052"/>
            <a:stretch/>
          </p:blipFill>
          <p:spPr>
            <a:xfrm rot="4891533">
              <a:off x="10716578" y="5823836"/>
              <a:ext cx="960278" cy="1531577"/>
            </a:xfrm>
            <a:prstGeom prst="rect">
              <a:avLst/>
            </a:prstGeom>
          </p:spPr>
        </p:pic>
        <p:pic>
          <p:nvPicPr>
            <p:cNvPr id="93" name="Picture 92"/>
            <p:cNvPicPr>
              <a:picLocks noChangeAspect="1"/>
            </p:cNvPicPr>
            <p:nvPr/>
          </p:nvPicPr>
          <p:blipFill rotWithShape="1">
            <a:blip r:embed="rId24"/>
            <a:srcRect l="39145" t="-2052" r="17343" b="2052"/>
            <a:stretch/>
          </p:blipFill>
          <p:spPr>
            <a:xfrm rot="7891423" flipV="1">
              <a:off x="11140737" y="5812491"/>
              <a:ext cx="960278" cy="1459691"/>
            </a:xfrm>
            <a:prstGeom prst="rect">
              <a:avLst/>
            </a:prstGeom>
          </p:spPr>
        </p:pic>
      </p:grpSp>
      <p:pic>
        <p:nvPicPr>
          <p:cNvPr id="94" name="Picture 93"/>
          <p:cNvPicPr>
            <a:picLocks noChangeAspect="1"/>
          </p:cNvPicPr>
          <p:nvPr/>
        </p:nvPicPr>
        <p:blipFill rotWithShape="1">
          <a:blip r:embed="rId33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32422" b="65104" l="36471" r="46691">
                        <a14:backgroundMark x1="37426" y1="52344" x2="37426" y2="52344"/>
                        <a14:backgroundMark x1="37353" y1="54036" x2="37353" y2="54036"/>
                        <a14:backgroundMark x1="40588" y1="58984" x2="40588" y2="58984"/>
                        <a14:backgroundMark x1="40221" y1="56510" x2="40221" y2="56510"/>
                        <a14:backgroundMark x1="40515" y1="57813" x2="40515" y2="57813"/>
                        <a14:backgroundMark x1="39485" y1="60807" x2="39485" y2="60807"/>
                        <a14:backgroundMark x1="37574" y1="60417" x2="37574" y2="60417"/>
                        <a14:backgroundMark x1="45956" y1="60026" x2="45956" y2="60026"/>
                        <a14:backgroundMark x1="42500" y1="60547" x2="42500" y2="60547"/>
                        <a14:backgroundMark x1="43603" y1="60677" x2="43603" y2="60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540" t="32929" r="53267" b="34777"/>
          <a:stretch/>
        </p:blipFill>
        <p:spPr>
          <a:xfrm>
            <a:off x="-13210" y="63504"/>
            <a:ext cx="2310859" cy="474937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49914" y="204336"/>
            <a:ext cx="71799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 NHIÊN </a:t>
            </a:r>
            <a:r>
              <a:rPr lang="en-US" sz="2400" b="1" cap="none" spc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cap="none" spc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XÃ HỘI </a:t>
            </a:r>
          </a:p>
        </p:txBody>
      </p:sp>
      <p:sp>
        <p:nvSpPr>
          <p:cNvPr id="4" name="Rectangle 3"/>
          <p:cNvSpPr/>
          <p:nvPr/>
        </p:nvSpPr>
        <p:spPr>
          <a:xfrm>
            <a:off x="8831842" y="-156277"/>
            <a:ext cx="80021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5429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4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8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0" t="18168" r="25560" b="289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E8BF0F-5392-416C-B23B-198EF6E7C7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8" r="50316" b="16294"/>
          <a:stretch/>
        </p:blipFill>
        <p:spPr>
          <a:xfrm>
            <a:off x="9306757" y="1227909"/>
            <a:ext cx="2446714" cy="3161211"/>
          </a:xfrm>
          <a:prstGeom prst="rect">
            <a:avLst/>
          </a:prstGeom>
        </p:spPr>
      </p:pic>
      <p:pic>
        <p:nvPicPr>
          <p:cNvPr id="5" name="Picture 4">
            <a:hlinkClick r:id="rId4" action="ppaction://hlinksldjump"/>
            <a:extLst>
              <a:ext uri="{FF2B5EF4-FFF2-40B4-BE49-F238E27FC236}">
                <a16:creationId xmlns:a16="http://schemas.microsoft.com/office/drawing/2014/main" id="{44E8BF0F-5392-416C-B23B-198EF6E7C7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34" r="24517" b="13436"/>
          <a:stretch/>
        </p:blipFill>
        <p:spPr>
          <a:xfrm>
            <a:off x="188684" y="1217023"/>
            <a:ext cx="2434049" cy="3161211"/>
          </a:xfrm>
          <a:prstGeom prst="rect">
            <a:avLst/>
          </a:prstGeom>
        </p:spPr>
      </p:pic>
      <p:pic>
        <p:nvPicPr>
          <p:cNvPr id="6" name="Picture 5">
            <a:hlinkClick r:id="rId4" action="ppaction://hlinksldjump"/>
            <a:extLst>
              <a:ext uri="{FF2B5EF4-FFF2-40B4-BE49-F238E27FC236}">
                <a16:creationId xmlns:a16="http://schemas.microsoft.com/office/drawing/2014/main" id="{44E8BF0F-5392-416C-B23B-198EF6E7C7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809"/>
          <a:stretch/>
        </p:blipFill>
        <p:spPr>
          <a:xfrm>
            <a:off x="6096000" y="1217023"/>
            <a:ext cx="2721297" cy="3161211"/>
          </a:xfrm>
          <a:prstGeom prst="rect">
            <a:avLst/>
          </a:prstGeom>
        </p:spPr>
      </p:pic>
      <p:pic>
        <p:nvPicPr>
          <p:cNvPr id="7" name="Picture 6">
            <a:hlinkClick r:id="rId4" action="ppaction://hlinksldjump"/>
            <a:extLst>
              <a:ext uri="{FF2B5EF4-FFF2-40B4-BE49-F238E27FC236}">
                <a16:creationId xmlns:a16="http://schemas.microsoft.com/office/drawing/2014/main" id="{44E8BF0F-5392-416C-B23B-198EF6E7C7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32"/>
          <a:stretch/>
        </p:blipFill>
        <p:spPr>
          <a:xfrm>
            <a:off x="3017720" y="1217023"/>
            <a:ext cx="2668779" cy="317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938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1000">
              <a:schemeClr val="accent2">
                <a:lumMod val="40000"/>
                <a:lumOff val="60000"/>
              </a:schemeClr>
            </a:gs>
            <a:gs pos="46000">
              <a:srgbClr val="ABEE6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349" b="89193" l="47059" r="98309">
                        <a14:foregroundMark x1="66103" y1="51172" x2="66103" y2="51172"/>
                        <a14:foregroundMark x1="68529" y1="51172" x2="68529" y2="51172"/>
                        <a14:foregroundMark x1="71691" y1="50781" x2="71691" y2="50781"/>
                        <a14:foregroundMark x1="68750" y1="48958" x2="68750" y2="48958"/>
                        <a14:foregroundMark x1="67868" y1="48958" x2="67868" y2="48958"/>
                        <a14:foregroundMark x1="69779" y1="47656" x2="69779" y2="47656"/>
                        <a14:foregroundMark x1="73456" y1="47526" x2="73456" y2="47526"/>
                        <a14:foregroundMark x1="71765" y1="49609" x2="71765" y2="49609"/>
                        <a14:foregroundMark x1="72794" y1="50651" x2="72794" y2="50651"/>
                        <a14:foregroundMark x1="72574" y1="49609" x2="72574" y2="49609"/>
                        <a14:foregroundMark x1="74632" y1="48828" x2="74632" y2="48828"/>
                        <a14:foregroundMark x1="75515" y1="46875" x2="75515" y2="46875"/>
                        <a14:foregroundMark x1="76765" y1="47396" x2="76765" y2="47396"/>
                        <a14:foregroundMark x1="77794" y1="50781" x2="77794" y2="50781"/>
                        <a14:foregroundMark x1="75588" y1="51302" x2="75588" y2="51302"/>
                        <a14:foregroundMark x1="75662" y1="49349" x2="75662" y2="49349"/>
                        <a14:foregroundMark x1="76618" y1="54948" x2="76618" y2="54948"/>
                        <a14:foregroundMark x1="77941" y1="52734" x2="77941" y2="52734"/>
                        <a14:foregroundMark x1="78235" y1="55339" x2="78235" y2="55339"/>
                        <a14:foregroundMark x1="75956" y1="53776" x2="75956" y2="53776"/>
                        <a14:foregroundMark x1="73676" y1="54818" x2="73676" y2="54818"/>
                        <a14:foregroundMark x1="66912" y1="56901" x2="66912" y2="56901"/>
                        <a14:foregroundMark x1="62721" y1="50911" x2="62721" y2="50911"/>
                        <a14:foregroundMark x1="66471" y1="54688" x2="66471" y2="54688"/>
                        <a14:foregroundMark x1="60662" y1="45833" x2="60662" y2="45833"/>
                        <a14:foregroundMark x1="50147" y1="63932" x2="50147" y2="63932"/>
                        <a14:foregroundMark x1="61397" y1="48698" x2="61397" y2="48698"/>
                        <a14:foregroundMark x1="83971" y1="40365" x2="83971" y2="40365"/>
                        <a14:foregroundMark x1="84485" y1="40104" x2="84485" y2="40104"/>
                        <a14:foregroundMark x1="85515" y1="43750" x2="85515" y2="43750"/>
                        <a14:foregroundMark x1="56985" y1="33464" x2="56985" y2="33464"/>
                        <a14:foregroundMark x1="80662" y1="82682" x2="80662" y2="82682"/>
                        <a14:foregroundMark x1="77941" y1="86198" x2="77941" y2="86198"/>
                        <a14:foregroundMark x1="88824" y1="84505" x2="88824" y2="84505"/>
                        <a14:foregroundMark x1="92132" y1="85026" x2="92132" y2="85026"/>
                        <a14:foregroundMark x1="81765" y1="89193" x2="81765" y2="89193"/>
                        <a14:foregroundMark x1="71544" y1="86198" x2="71544" y2="86198"/>
                        <a14:foregroundMark x1="65000" y1="87500" x2="65000" y2="87500"/>
                        <a14:foregroundMark x1="70515" y1="58333" x2="70515" y2="58333"/>
                        <a14:foregroundMark x1="67647" y1="56771" x2="67647" y2="56771"/>
                        <a14:foregroundMark x1="82500" y1="37500" x2="82500" y2="37500"/>
                        <a14:foregroundMark x1="83824" y1="31901" x2="83824" y2="31901"/>
                        <a14:foregroundMark x1="81618" y1="31771" x2="81618" y2="31771"/>
                        <a14:foregroundMark x1="80441" y1="32292" x2="80441" y2="32292"/>
                        <a14:foregroundMark x1="85588" y1="29818" x2="85588" y2="29818"/>
                        <a14:foregroundMark x1="82794" y1="30339" x2="82794" y2="30339"/>
                        <a14:foregroundMark x1="83824" y1="29427" x2="83824" y2="29427"/>
                        <a14:foregroundMark x1="85735" y1="28776" x2="85735" y2="28776"/>
                        <a14:foregroundMark x1="80882" y1="30990" x2="80882" y2="30990"/>
                        <a14:foregroundMark x1="48235" y1="85156" x2="48235" y2="85156"/>
                        <a14:foregroundMark x1="47868" y1="86849" x2="47868" y2="86849"/>
                        <a14:foregroundMark x1="47279" y1="81641" x2="47279" y2="816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822" t="24621" r="1707" b="11932"/>
          <a:stretch/>
        </p:blipFill>
        <p:spPr>
          <a:xfrm>
            <a:off x="5840547" y="2029379"/>
            <a:ext cx="6370500" cy="4895849"/>
          </a:xfrm>
          <a:prstGeom prst="rect">
            <a:avLst/>
          </a:prstGeom>
        </p:spPr>
      </p:pic>
      <p:pic>
        <p:nvPicPr>
          <p:cNvPr id="1042" name="Picture 18" descr="Hiệu Ứng Ánh Sáng Mặt Trời, PNG Hình Tách Nền 22 - Free.Vector6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5555" y="-773262"/>
            <a:ext cx="9247070" cy="645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1"/>
          <p:cNvSpPr/>
          <p:nvPr/>
        </p:nvSpPr>
        <p:spPr>
          <a:xfrm>
            <a:off x="-1068483" y="-643561"/>
            <a:ext cx="7563396" cy="2235201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loud 2"/>
          <p:cNvSpPr/>
          <p:nvPr/>
        </p:nvSpPr>
        <p:spPr>
          <a:xfrm>
            <a:off x="5840547" y="-892630"/>
            <a:ext cx="7563396" cy="2242458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loud 16"/>
          <p:cNvSpPr/>
          <p:nvPr/>
        </p:nvSpPr>
        <p:spPr>
          <a:xfrm>
            <a:off x="1649415" y="1452023"/>
            <a:ext cx="5242100" cy="2797247"/>
          </a:xfrm>
          <a:prstGeom prst="cloud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dẹp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040" name="Picture 16" descr="Hình ảnh Nhân Vật Hoạt Hình Mặt Trời PNG , Mặt Trời, Hoạt Hình, Mùa Hè PNG  trong suốt và Vector để tải xuống miễn phí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68" y="1452024"/>
            <a:ext cx="2005719" cy="200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0693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8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660" fill="hold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660" fill="hold">
                                          <p:stCondLst>
                                            <p:cond delay="332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660" fill="hold">
                                          <p:stCondLst>
                                            <p:cond delay="498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660" fill="hold">
                                          <p:stCondLst>
                                            <p:cond delay="664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1109</TotalTime>
  <Words>28</Words>
  <Application>Microsoft Office PowerPoint</Application>
  <PresentationFormat>Widescreen</PresentationFormat>
  <Paragraphs>4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198</cp:revision>
  <dcterms:created xsi:type="dcterms:W3CDTF">2025-02-20T01:35:55Z</dcterms:created>
  <dcterms:modified xsi:type="dcterms:W3CDTF">2025-12-03T05:24:43Z</dcterms:modified>
</cp:coreProperties>
</file>