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18"/>
  </p:notesMasterIdLst>
  <p:sldIdLst>
    <p:sldId id="380" r:id="rId5"/>
    <p:sldId id="328" r:id="rId6"/>
    <p:sldId id="303" r:id="rId7"/>
    <p:sldId id="371" r:id="rId8"/>
    <p:sldId id="297" r:id="rId9"/>
    <p:sldId id="375" r:id="rId10"/>
    <p:sldId id="376" r:id="rId11"/>
    <p:sldId id="264" r:id="rId12"/>
    <p:sldId id="329" r:id="rId13"/>
    <p:sldId id="377" r:id="rId14"/>
    <p:sldId id="382" r:id="rId15"/>
    <p:sldId id="37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BEEF-AA43-4B88-80DB-17373E8456B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598E-D399-4FAF-888D-5703A81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9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7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12/3/2025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12/3/2025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12/3/2025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12/3/2025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3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12/3/2025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7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2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16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9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9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5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07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05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4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86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517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91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98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50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35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23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0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9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40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8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4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91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31" name="Picture 7" descr="C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300" y="69850"/>
            <a:ext cx="11965517" cy="6718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430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Chữ hoa C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E4079-B6E5-4EB2-967E-3432C7BC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24" y="0"/>
            <a:ext cx="4974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4961" y="5890918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10" descr="A picture containing shoji, window&#10;&#10;Description automatically generated">
            <a:extLst>
              <a:ext uri="{FF2B5EF4-FFF2-40B4-BE49-F238E27FC236}">
                <a16:creationId xmlns:a16="http://schemas.microsoft.com/office/drawing/2014/main" id="{EDC439E1-BB43-4010-A53D-D4F7588D0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24" t="3023" r="-2189" b="-3023"/>
          <a:stretch/>
        </p:blipFill>
        <p:spPr>
          <a:xfrm>
            <a:off x="4087368" y="2017000"/>
            <a:ext cx="3122995" cy="3094199"/>
          </a:xfrm>
          <a:prstGeom prst="rect">
            <a:avLst/>
          </a:prstGeom>
        </p:spPr>
      </p:pic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9543462C-0ACA-43E2-93B7-04FC97A069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53" t="21705" r="11553" b="22274"/>
          <a:stretch/>
        </p:blipFill>
        <p:spPr>
          <a:xfrm>
            <a:off x="7404534" y="2980944"/>
            <a:ext cx="1962961" cy="20226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C">
            <a:hlinkClick r:id="" action="ppaction://media"/>
            <a:extLst>
              <a:ext uri="{FF2B5EF4-FFF2-40B4-BE49-F238E27FC236}">
                <a16:creationId xmlns:a16="http://schemas.microsoft.com/office/drawing/2014/main" id="{6FCC5047-D253-4EEB-8791-A1C1259774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4707" y="922056"/>
            <a:ext cx="8506031" cy="56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C">
            <a:hlinkClick r:id="" action="ppaction://media"/>
            <a:extLst>
              <a:ext uri="{FF2B5EF4-FFF2-40B4-BE49-F238E27FC236}">
                <a16:creationId xmlns:a16="http://schemas.microsoft.com/office/drawing/2014/main" id="{0050A222-A66F-4A53-BF6D-2AF6D55FBE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b="9369"/>
          <a:stretch/>
        </p:blipFill>
        <p:spPr>
          <a:xfrm>
            <a:off x="3263558" y="1161397"/>
            <a:ext cx="6552118" cy="51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cỡ vừa</a:t>
            </a:r>
            <a:r>
              <a:rPr lang="en-US" sz="36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cao mấy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4107" name="Group 40"/>
          <p:cNvGrpSpPr/>
          <p:nvPr/>
        </p:nvGrpSpPr>
        <p:grpSpPr>
          <a:xfrm>
            <a:off x="6019800" y="1390650"/>
            <a:ext cx="3886200" cy="4552950"/>
            <a:chOff x="2880" y="876"/>
            <a:chExt cx="2448" cy="2868"/>
          </a:xfrm>
        </p:grpSpPr>
        <p:grpSp>
          <p:nvGrpSpPr>
            <p:cNvPr id="4108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4111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4112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109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Text Box 9"/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cỡ vừa</a:t>
            </a:r>
            <a:r>
              <a:rPr lang="en-US" sz="36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réng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mấy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4 ô li rưỡi</a:t>
            </a:r>
          </a:p>
        </p:txBody>
      </p:sp>
      <p:grpSp>
        <p:nvGrpSpPr>
          <p:cNvPr id="5131" name="Group 23"/>
          <p:cNvGrpSpPr/>
          <p:nvPr/>
        </p:nvGrpSpPr>
        <p:grpSpPr>
          <a:xfrm>
            <a:off x="6019800" y="1390650"/>
            <a:ext cx="3886200" cy="4552950"/>
            <a:chOff x="2880" y="876"/>
            <a:chExt cx="2448" cy="2868"/>
          </a:xfrm>
        </p:grpSpPr>
        <p:grpSp>
          <p:nvGrpSpPr>
            <p:cNvPr id="5132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5135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5136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33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4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6147" name="Text Box 9"/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6148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71713" y="2114550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Con ch÷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gåm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mÊy nÐt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81313" y="3429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1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5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grpSp>
        <p:nvGrpSpPr>
          <p:cNvPr id="6155" name="Group 634"/>
          <p:cNvGrpSpPr/>
          <p:nvPr/>
        </p:nvGrpSpPr>
        <p:grpSpPr>
          <a:xfrm>
            <a:off x="6096000" y="1389063"/>
            <a:ext cx="3886200" cy="4552950"/>
            <a:chOff x="2688" y="779"/>
            <a:chExt cx="2448" cy="2868"/>
          </a:xfrm>
        </p:grpSpPr>
        <p:grpSp>
          <p:nvGrpSpPr>
            <p:cNvPr id="6413" name="Group 2"/>
            <p:cNvGrpSpPr/>
            <p:nvPr/>
          </p:nvGrpSpPr>
          <p:grpSpPr>
            <a:xfrm>
              <a:off x="2688" y="779"/>
              <a:ext cx="2448" cy="2868"/>
              <a:chOff x="3072" y="1440"/>
              <a:chExt cx="1968" cy="2092"/>
            </a:xfrm>
          </p:grpSpPr>
          <p:pic>
            <p:nvPicPr>
              <p:cNvPr id="6416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6417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6414" name="Arc 5"/>
            <p:cNvSpPr/>
            <p:nvPr/>
          </p:nvSpPr>
          <p:spPr>
            <a:xfrm rot="-7935220" flipH="1">
              <a:off x="3934" y="1938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15" name="Arc 6"/>
            <p:cNvSpPr/>
            <p:nvPr/>
          </p:nvSpPr>
          <p:spPr>
            <a:xfrm rot="3111005" flipH="1">
              <a:off x="3533" y="1169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56" name="Text Box 7"/>
          <p:cNvSpPr txBox="1"/>
          <p:nvPr/>
        </p:nvSpPr>
        <p:spPr>
          <a:xfrm>
            <a:off x="7945439" y="1295401"/>
            <a:ext cx="377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99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953" name="Oval 14"/>
          <p:cNvSpPr/>
          <p:nvPr/>
        </p:nvSpPr>
        <p:spPr>
          <a:xfrm>
            <a:off x="7894639" y="1847851"/>
            <a:ext cx="117475" cy="144463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4" name="Oval 15"/>
          <p:cNvSpPr/>
          <p:nvPr/>
        </p:nvSpPr>
        <p:spPr>
          <a:xfrm>
            <a:off x="7847013" y="1851026"/>
            <a:ext cx="1190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5" name="Oval 16"/>
          <p:cNvSpPr/>
          <p:nvPr/>
        </p:nvSpPr>
        <p:spPr>
          <a:xfrm>
            <a:off x="7821613" y="1857376"/>
            <a:ext cx="114300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6" name="Oval 17"/>
          <p:cNvSpPr/>
          <p:nvPr/>
        </p:nvSpPr>
        <p:spPr>
          <a:xfrm>
            <a:off x="7780338" y="1863725"/>
            <a:ext cx="114300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7" name="Oval 18"/>
          <p:cNvSpPr/>
          <p:nvPr/>
        </p:nvSpPr>
        <p:spPr>
          <a:xfrm>
            <a:off x="7735889" y="1873251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8" name="Oval 19"/>
          <p:cNvSpPr/>
          <p:nvPr/>
        </p:nvSpPr>
        <p:spPr>
          <a:xfrm>
            <a:off x="7699376" y="188277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9" name="Oval 20"/>
          <p:cNvSpPr/>
          <p:nvPr/>
        </p:nvSpPr>
        <p:spPr>
          <a:xfrm>
            <a:off x="7670801" y="1885950"/>
            <a:ext cx="117475" cy="1476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0" name="Oval 21"/>
          <p:cNvSpPr/>
          <p:nvPr/>
        </p:nvSpPr>
        <p:spPr>
          <a:xfrm>
            <a:off x="7639051" y="189865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1" name="Oval 22"/>
          <p:cNvSpPr/>
          <p:nvPr/>
        </p:nvSpPr>
        <p:spPr>
          <a:xfrm>
            <a:off x="7607301" y="190500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2" name="Oval 23"/>
          <p:cNvSpPr/>
          <p:nvPr/>
        </p:nvSpPr>
        <p:spPr>
          <a:xfrm>
            <a:off x="7558089" y="19145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3" name="Oval 24"/>
          <p:cNvSpPr/>
          <p:nvPr/>
        </p:nvSpPr>
        <p:spPr>
          <a:xfrm>
            <a:off x="7518401" y="19272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4" name="Oval 25"/>
          <p:cNvSpPr/>
          <p:nvPr/>
        </p:nvSpPr>
        <p:spPr>
          <a:xfrm>
            <a:off x="7473950" y="1941513"/>
            <a:ext cx="115888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5" name="Oval 26"/>
          <p:cNvSpPr/>
          <p:nvPr/>
        </p:nvSpPr>
        <p:spPr>
          <a:xfrm>
            <a:off x="7437439" y="19573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6" name="Oval 27"/>
          <p:cNvSpPr/>
          <p:nvPr/>
        </p:nvSpPr>
        <p:spPr>
          <a:xfrm>
            <a:off x="7399338" y="1970088"/>
            <a:ext cx="114300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7" name="Oval 28"/>
          <p:cNvSpPr/>
          <p:nvPr/>
        </p:nvSpPr>
        <p:spPr>
          <a:xfrm>
            <a:off x="7356476" y="19923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8" name="Oval 29"/>
          <p:cNvSpPr/>
          <p:nvPr/>
        </p:nvSpPr>
        <p:spPr>
          <a:xfrm>
            <a:off x="7319964" y="20050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9" name="Oval 30"/>
          <p:cNvSpPr/>
          <p:nvPr/>
        </p:nvSpPr>
        <p:spPr>
          <a:xfrm>
            <a:off x="7281864" y="20335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0" name="Oval 31"/>
          <p:cNvSpPr/>
          <p:nvPr/>
        </p:nvSpPr>
        <p:spPr>
          <a:xfrm>
            <a:off x="7243764" y="2046288"/>
            <a:ext cx="115887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1" name="Oval 32"/>
          <p:cNvSpPr/>
          <p:nvPr/>
        </p:nvSpPr>
        <p:spPr>
          <a:xfrm>
            <a:off x="7213600" y="20685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2" name="Oval 33"/>
          <p:cNvSpPr/>
          <p:nvPr/>
        </p:nvSpPr>
        <p:spPr>
          <a:xfrm>
            <a:off x="7177089" y="2089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3" name="Oval 34"/>
          <p:cNvSpPr/>
          <p:nvPr/>
        </p:nvSpPr>
        <p:spPr>
          <a:xfrm>
            <a:off x="7140575" y="21145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4" name="Oval 35"/>
          <p:cNvSpPr/>
          <p:nvPr/>
        </p:nvSpPr>
        <p:spPr>
          <a:xfrm>
            <a:off x="7108825" y="2139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5" name="Oval 36"/>
          <p:cNvSpPr/>
          <p:nvPr/>
        </p:nvSpPr>
        <p:spPr>
          <a:xfrm>
            <a:off x="7069139" y="217805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6" name="Oval 37"/>
          <p:cNvSpPr/>
          <p:nvPr/>
        </p:nvSpPr>
        <p:spPr>
          <a:xfrm>
            <a:off x="7031038" y="220662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7" name="Oval 38"/>
          <p:cNvSpPr/>
          <p:nvPr/>
        </p:nvSpPr>
        <p:spPr>
          <a:xfrm>
            <a:off x="6999289" y="2233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8" name="Oval 39"/>
          <p:cNvSpPr/>
          <p:nvPr/>
        </p:nvSpPr>
        <p:spPr>
          <a:xfrm>
            <a:off x="6967539" y="22653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9" name="Oval 40"/>
          <p:cNvSpPr/>
          <p:nvPr/>
        </p:nvSpPr>
        <p:spPr>
          <a:xfrm>
            <a:off x="6938964" y="22971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0" name="Oval 41"/>
          <p:cNvSpPr/>
          <p:nvPr/>
        </p:nvSpPr>
        <p:spPr>
          <a:xfrm>
            <a:off x="6907214" y="233521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1" name="Oval 42"/>
          <p:cNvSpPr/>
          <p:nvPr/>
        </p:nvSpPr>
        <p:spPr>
          <a:xfrm>
            <a:off x="6878639" y="236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2" name="Oval 43"/>
          <p:cNvSpPr/>
          <p:nvPr/>
        </p:nvSpPr>
        <p:spPr>
          <a:xfrm>
            <a:off x="6854826" y="23971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3" name="Oval 44"/>
          <p:cNvSpPr/>
          <p:nvPr/>
        </p:nvSpPr>
        <p:spPr>
          <a:xfrm>
            <a:off x="6824663" y="2444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4" name="Oval 45"/>
          <p:cNvSpPr/>
          <p:nvPr/>
        </p:nvSpPr>
        <p:spPr>
          <a:xfrm>
            <a:off x="6789739" y="24939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5" name="Oval 46"/>
          <p:cNvSpPr/>
          <p:nvPr/>
        </p:nvSpPr>
        <p:spPr>
          <a:xfrm>
            <a:off x="6761164" y="25384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6" name="Oval 47"/>
          <p:cNvSpPr/>
          <p:nvPr/>
        </p:nvSpPr>
        <p:spPr>
          <a:xfrm>
            <a:off x="6743700" y="25828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7" name="Oval 48"/>
          <p:cNvSpPr/>
          <p:nvPr/>
        </p:nvSpPr>
        <p:spPr>
          <a:xfrm>
            <a:off x="6721476" y="26241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8" name="Oval 49"/>
          <p:cNvSpPr/>
          <p:nvPr/>
        </p:nvSpPr>
        <p:spPr>
          <a:xfrm>
            <a:off x="6707189" y="2657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9" name="Oval 50"/>
          <p:cNvSpPr/>
          <p:nvPr/>
        </p:nvSpPr>
        <p:spPr>
          <a:xfrm>
            <a:off x="6688139" y="2701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0" name="Oval 51"/>
          <p:cNvSpPr/>
          <p:nvPr/>
        </p:nvSpPr>
        <p:spPr>
          <a:xfrm>
            <a:off x="6677025" y="27432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1" name="Oval 52"/>
          <p:cNvSpPr/>
          <p:nvPr/>
        </p:nvSpPr>
        <p:spPr>
          <a:xfrm>
            <a:off x="6670675" y="27860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2" name="Oval 53"/>
          <p:cNvSpPr/>
          <p:nvPr/>
        </p:nvSpPr>
        <p:spPr>
          <a:xfrm>
            <a:off x="6664326" y="2827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3" name="Oval 54"/>
          <p:cNvSpPr/>
          <p:nvPr/>
        </p:nvSpPr>
        <p:spPr>
          <a:xfrm>
            <a:off x="6656389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4" name="Oval 55"/>
          <p:cNvSpPr/>
          <p:nvPr/>
        </p:nvSpPr>
        <p:spPr>
          <a:xfrm>
            <a:off x="6648451" y="29273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5" name="Oval 56"/>
          <p:cNvSpPr/>
          <p:nvPr/>
        </p:nvSpPr>
        <p:spPr>
          <a:xfrm>
            <a:off x="6648451" y="2974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6" name="Oval 57"/>
          <p:cNvSpPr/>
          <p:nvPr/>
        </p:nvSpPr>
        <p:spPr>
          <a:xfrm>
            <a:off x="6646863" y="3028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7" name="Oval 58"/>
          <p:cNvSpPr/>
          <p:nvPr/>
        </p:nvSpPr>
        <p:spPr>
          <a:xfrm>
            <a:off x="6648451" y="30845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8" name="Oval 59"/>
          <p:cNvSpPr/>
          <p:nvPr/>
        </p:nvSpPr>
        <p:spPr>
          <a:xfrm>
            <a:off x="6654800" y="31353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9" name="Oval 60"/>
          <p:cNvSpPr/>
          <p:nvPr/>
        </p:nvSpPr>
        <p:spPr>
          <a:xfrm>
            <a:off x="6662738" y="31861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0" name="Oval 61"/>
          <p:cNvSpPr/>
          <p:nvPr/>
        </p:nvSpPr>
        <p:spPr>
          <a:xfrm>
            <a:off x="6672264" y="3232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1" name="Oval 62"/>
          <p:cNvSpPr/>
          <p:nvPr/>
        </p:nvSpPr>
        <p:spPr>
          <a:xfrm>
            <a:off x="6684964" y="32861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2" name="Oval 63"/>
          <p:cNvSpPr/>
          <p:nvPr/>
        </p:nvSpPr>
        <p:spPr>
          <a:xfrm>
            <a:off x="6704013" y="33416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3" name="Oval 64"/>
          <p:cNvSpPr/>
          <p:nvPr/>
        </p:nvSpPr>
        <p:spPr>
          <a:xfrm>
            <a:off x="6719888" y="3386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4" name="Oval 65"/>
          <p:cNvSpPr/>
          <p:nvPr/>
        </p:nvSpPr>
        <p:spPr>
          <a:xfrm>
            <a:off x="6743700" y="3443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5" name="Oval 66"/>
          <p:cNvSpPr/>
          <p:nvPr/>
        </p:nvSpPr>
        <p:spPr>
          <a:xfrm>
            <a:off x="6769101" y="3486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6" name="Oval 67"/>
          <p:cNvSpPr/>
          <p:nvPr/>
        </p:nvSpPr>
        <p:spPr>
          <a:xfrm>
            <a:off x="6797676" y="35369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7" name="Oval 68"/>
          <p:cNvSpPr/>
          <p:nvPr/>
        </p:nvSpPr>
        <p:spPr>
          <a:xfrm>
            <a:off x="6826251" y="35814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8" name="Oval 69"/>
          <p:cNvSpPr/>
          <p:nvPr/>
        </p:nvSpPr>
        <p:spPr>
          <a:xfrm>
            <a:off x="6865939" y="3621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9" name="Oval 70"/>
          <p:cNvSpPr/>
          <p:nvPr/>
        </p:nvSpPr>
        <p:spPr>
          <a:xfrm>
            <a:off x="6894514" y="3649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0" name="Oval 71"/>
          <p:cNvSpPr/>
          <p:nvPr/>
        </p:nvSpPr>
        <p:spPr>
          <a:xfrm>
            <a:off x="6931026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1" name="Oval 72"/>
          <p:cNvSpPr/>
          <p:nvPr/>
        </p:nvSpPr>
        <p:spPr>
          <a:xfrm>
            <a:off x="6967539" y="37068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2" name="Oval 73"/>
          <p:cNvSpPr/>
          <p:nvPr/>
        </p:nvSpPr>
        <p:spPr>
          <a:xfrm>
            <a:off x="7007226" y="3732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3" name="Oval 74"/>
          <p:cNvSpPr/>
          <p:nvPr/>
        </p:nvSpPr>
        <p:spPr>
          <a:xfrm>
            <a:off x="7056439" y="37512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4" name="Oval 75"/>
          <p:cNvSpPr/>
          <p:nvPr/>
        </p:nvSpPr>
        <p:spPr>
          <a:xfrm>
            <a:off x="7104064" y="3768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5" name="Oval 76"/>
          <p:cNvSpPr/>
          <p:nvPr/>
        </p:nvSpPr>
        <p:spPr>
          <a:xfrm>
            <a:off x="7142163" y="3784601"/>
            <a:ext cx="12065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6" name="Oval 77"/>
          <p:cNvSpPr/>
          <p:nvPr/>
        </p:nvSpPr>
        <p:spPr>
          <a:xfrm>
            <a:off x="7189788" y="37941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7" name="Oval 78"/>
          <p:cNvSpPr/>
          <p:nvPr/>
        </p:nvSpPr>
        <p:spPr>
          <a:xfrm>
            <a:off x="7237413" y="3806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8" name="Oval 79"/>
          <p:cNvSpPr/>
          <p:nvPr/>
        </p:nvSpPr>
        <p:spPr>
          <a:xfrm>
            <a:off x="7281864" y="38163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9" name="Oval 80"/>
          <p:cNvSpPr/>
          <p:nvPr/>
        </p:nvSpPr>
        <p:spPr>
          <a:xfrm>
            <a:off x="733583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0" name="Oval 81"/>
          <p:cNvSpPr/>
          <p:nvPr/>
        </p:nvSpPr>
        <p:spPr>
          <a:xfrm>
            <a:off x="7391400" y="38258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1" name="Oval 82"/>
          <p:cNvSpPr/>
          <p:nvPr/>
        </p:nvSpPr>
        <p:spPr>
          <a:xfrm>
            <a:off x="744537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2" name="Oval 83"/>
          <p:cNvSpPr/>
          <p:nvPr/>
        </p:nvSpPr>
        <p:spPr>
          <a:xfrm>
            <a:off x="750252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3" name="Oval 84"/>
          <p:cNvSpPr/>
          <p:nvPr/>
        </p:nvSpPr>
        <p:spPr>
          <a:xfrm>
            <a:off x="7546975" y="38258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4" name="Oval 85"/>
          <p:cNvSpPr/>
          <p:nvPr/>
        </p:nvSpPr>
        <p:spPr>
          <a:xfrm>
            <a:off x="7607301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5" name="Oval 86"/>
          <p:cNvSpPr/>
          <p:nvPr/>
        </p:nvSpPr>
        <p:spPr>
          <a:xfrm>
            <a:off x="764698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6" name="Oval 87"/>
          <p:cNvSpPr/>
          <p:nvPr/>
        </p:nvSpPr>
        <p:spPr>
          <a:xfrm>
            <a:off x="7708900" y="38100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7" name="Oval 88"/>
          <p:cNvSpPr/>
          <p:nvPr/>
        </p:nvSpPr>
        <p:spPr>
          <a:xfrm>
            <a:off x="7751764" y="3800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8" name="Oval 89"/>
          <p:cNvSpPr/>
          <p:nvPr/>
        </p:nvSpPr>
        <p:spPr>
          <a:xfrm>
            <a:off x="7804150" y="3787775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9" name="Oval 90"/>
          <p:cNvSpPr/>
          <p:nvPr/>
        </p:nvSpPr>
        <p:spPr>
          <a:xfrm>
            <a:off x="7847013" y="3778250"/>
            <a:ext cx="119062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0" name="Oval 91"/>
          <p:cNvSpPr/>
          <p:nvPr/>
        </p:nvSpPr>
        <p:spPr>
          <a:xfrm>
            <a:off x="7899400" y="37750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1" name="Oval 92"/>
          <p:cNvSpPr/>
          <p:nvPr/>
        </p:nvSpPr>
        <p:spPr>
          <a:xfrm>
            <a:off x="7958138" y="3760789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2" name="Oval 93"/>
          <p:cNvSpPr/>
          <p:nvPr/>
        </p:nvSpPr>
        <p:spPr>
          <a:xfrm>
            <a:off x="8012114" y="3741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3" name="Oval 94"/>
          <p:cNvSpPr/>
          <p:nvPr/>
        </p:nvSpPr>
        <p:spPr>
          <a:xfrm>
            <a:off x="8069264" y="3716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4" name="Oval 95"/>
          <p:cNvSpPr/>
          <p:nvPr/>
        </p:nvSpPr>
        <p:spPr>
          <a:xfrm>
            <a:off x="8124826" y="3697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5" name="Oval 96"/>
          <p:cNvSpPr/>
          <p:nvPr/>
        </p:nvSpPr>
        <p:spPr>
          <a:xfrm>
            <a:off x="8186739" y="36655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6" name="Oval 97"/>
          <p:cNvSpPr/>
          <p:nvPr/>
        </p:nvSpPr>
        <p:spPr>
          <a:xfrm>
            <a:off x="8242300" y="3640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7" name="Oval 98"/>
          <p:cNvSpPr/>
          <p:nvPr/>
        </p:nvSpPr>
        <p:spPr>
          <a:xfrm>
            <a:off x="8294689" y="36068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8" name="Oval 99"/>
          <p:cNvSpPr/>
          <p:nvPr/>
        </p:nvSpPr>
        <p:spPr>
          <a:xfrm>
            <a:off x="8340726" y="3578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9" name="Oval 100"/>
          <p:cNvSpPr/>
          <p:nvPr/>
        </p:nvSpPr>
        <p:spPr>
          <a:xfrm>
            <a:off x="8396288" y="35464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0" name="Oval 101"/>
          <p:cNvSpPr/>
          <p:nvPr/>
        </p:nvSpPr>
        <p:spPr>
          <a:xfrm>
            <a:off x="8443913" y="35052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1" name="Oval 102"/>
          <p:cNvSpPr/>
          <p:nvPr/>
        </p:nvSpPr>
        <p:spPr>
          <a:xfrm>
            <a:off x="8494714" y="34686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2" name="Oval 103"/>
          <p:cNvSpPr/>
          <p:nvPr/>
        </p:nvSpPr>
        <p:spPr>
          <a:xfrm>
            <a:off x="8542339" y="3427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3" name="Oval 104"/>
          <p:cNvSpPr/>
          <p:nvPr/>
        </p:nvSpPr>
        <p:spPr>
          <a:xfrm>
            <a:off x="8597900" y="3392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4" name="Oval 105"/>
          <p:cNvSpPr/>
          <p:nvPr/>
        </p:nvSpPr>
        <p:spPr>
          <a:xfrm>
            <a:off x="8643939" y="3351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5" name="Oval 106"/>
          <p:cNvSpPr/>
          <p:nvPr/>
        </p:nvSpPr>
        <p:spPr>
          <a:xfrm>
            <a:off x="8683626" y="33020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6" name="Oval 107"/>
          <p:cNvSpPr/>
          <p:nvPr/>
        </p:nvSpPr>
        <p:spPr>
          <a:xfrm>
            <a:off x="8732839" y="3254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7" name="Oval 108"/>
          <p:cNvSpPr/>
          <p:nvPr/>
        </p:nvSpPr>
        <p:spPr>
          <a:xfrm>
            <a:off x="8777289" y="32099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8" name="Oval 109"/>
          <p:cNvSpPr/>
          <p:nvPr/>
        </p:nvSpPr>
        <p:spPr>
          <a:xfrm>
            <a:off x="8812214" y="31702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9" name="Oval 110"/>
          <p:cNvSpPr/>
          <p:nvPr/>
        </p:nvSpPr>
        <p:spPr>
          <a:xfrm>
            <a:off x="885348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0" name="Oval 111"/>
          <p:cNvSpPr/>
          <p:nvPr/>
        </p:nvSpPr>
        <p:spPr>
          <a:xfrm>
            <a:off x="8890000" y="30686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1" name="Oval 112"/>
          <p:cNvSpPr/>
          <p:nvPr/>
        </p:nvSpPr>
        <p:spPr>
          <a:xfrm>
            <a:off x="8923338" y="3019425"/>
            <a:ext cx="12065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2" name="Oval 113"/>
          <p:cNvSpPr/>
          <p:nvPr/>
        </p:nvSpPr>
        <p:spPr>
          <a:xfrm>
            <a:off x="8958264" y="29718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3" name="Oval 114"/>
          <p:cNvSpPr/>
          <p:nvPr/>
        </p:nvSpPr>
        <p:spPr>
          <a:xfrm>
            <a:off x="8996364" y="2916239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4" name="Oval 115"/>
          <p:cNvSpPr/>
          <p:nvPr/>
        </p:nvSpPr>
        <p:spPr>
          <a:xfrm>
            <a:off x="9028114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5" name="Oval 116"/>
          <p:cNvSpPr/>
          <p:nvPr/>
        </p:nvSpPr>
        <p:spPr>
          <a:xfrm>
            <a:off x="9059863" y="28178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6" name="Oval 117"/>
          <p:cNvSpPr/>
          <p:nvPr/>
        </p:nvSpPr>
        <p:spPr>
          <a:xfrm>
            <a:off x="9091613" y="27559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7" name="Oval 118"/>
          <p:cNvSpPr/>
          <p:nvPr/>
        </p:nvSpPr>
        <p:spPr>
          <a:xfrm>
            <a:off x="9109076" y="26987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8" name="Oval 119"/>
          <p:cNvSpPr/>
          <p:nvPr/>
        </p:nvSpPr>
        <p:spPr>
          <a:xfrm>
            <a:off x="9137651" y="2633664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9" name="Oval 120"/>
          <p:cNvSpPr/>
          <p:nvPr/>
        </p:nvSpPr>
        <p:spPr>
          <a:xfrm>
            <a:off x="9156700" y="25638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0" name="Oval 121"/>
          <p:cNvSpPr/>
          <p:nvPr/>
        </p:nvSpPr>
        <p:spPr>
          <a:xfrm>
            <a:off x="9174164" y="25034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1" name="Oval 122"/>
          <p:cNvSpPr/>
          <p:nvPr/>
        </p:nvSpPr>
        <p:spPr>
          <a:xfrm>
            <a:off x="9186864" y="24384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2" name="Oval 123"/>
          <p:cNvSpPr/>
          <p:nvPr/>
        </p:nvSpPr>
        <p:spPr>
          <a:xfrm>
            <a:off x="9194800" y="23749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3" name="Oval 124"/>
          <p:cNvSpPr/>
          <p:nvPr/>
        </p:nvSpPr>
        <p:spPr>
          <a:xfrm>
            <a:off x="9202739" y="23161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4" name="Oval 125"/>
          <p:cNvSpPr/>
          <p:nvPr/>
        </p:nvSpPr>
        <p:spPr>
          <a:xfrm>
            <a:off x="9202739" y="2249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5" name="Oval 126"/>
          <p:cNvSpPr/>
          <p:nvPr/>
        </p:nvSpPr>
        <p:spPr>
          <a:xfrm>
            <a:off x="9202739" y="2181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6" name="Oval 127"/>
          <p:cNvSpPr/>
          <p:nvPr/>
        </p:nvSpPr>
        <p:spPr>
          <a:xfrm>
            <a:off x="9190039" y="2105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7" name="Oval 128"/>
          <p:cNvSpPr/>
          <p:nvPr/>
        </p:nvSpPr>
        <p:spPr>
          <a:xfrm>
            <a:off x="9172575" y="20399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8" name="Oval 129"/>
          <p:cNvSpPr/>
          <p:nvPr/>
        </p:nvSpPr>
        <p:spPr>
          <a:xfrm>
            <a:off x="9132889" y="19827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9" name="Oval 130"/>
          <p:cNvSpPr/>
          <p:nvPr/>
        </p:nvSpPr>
        <p:spPr>
          <a:xfrm>
            <a:off x="9097964" y="1947864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0" name="Oval 131"/>
          <p:cNvSpPr/>
          <p:nvPr/>
        </p:nvSpPr>
        <p:spPr>
          <a:xfrm>
            <a:off x="9051925" y="19240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1" name="Oval 132"/>
          <p:cNvSpPr/>
          <p:nvPr/>
        </p:nvSpPr>
        <p:spPr>
          <a:xfrm>
            <a:off x="8996364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2" name="Oval 133"/>
          <p:cNvSpPr/>
          <p:nvPr/>
        </p:nvSpPr>
        <p:spPr>
          <a:xfrm>
            <a:off x="8942389" y="18827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3" name="Oval 134"/>
          <p:cNvSpPr/>
          <p:nvPr/>
        </p:nvSpPr>
        <p:spPr>
          <a:xfrm>
            <a:off x="8893176" y="18764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4" name="Oval 135"/>
          <p:cNvSpPr/>
          <p:nvPr/>
        </p:nvSpPr>
        <p:spPr>
          <a:xfrm>
            <a:off x="8842375" y="1876425"/>
            <a:ext cx="115888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5" name="Oval 136"/>
          <p:cNvSpPr/>
          <p:nvPr/>
        </p:nvSpPr>
        <p:spPr>
          <a:xfrm>
            <a:off x="8793163" y="1885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6" name="Oval 137"/>
          <p:cNvSpPr/>
          <p:nvPr/>
        </p:nvSpPr>
        <p:spPr>
          <a:xfrm>
            <a:off x="8740776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7" name="Oval 138"/>
          <p:cNvSpPr/>
          <p:nvPr/>
        </p:nvSpPr>
        <p:spPr>
          <a:xfrm>
            <a:off x="8696325" y="19177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8" name="Oval 139"/>
          <p:cNvSpPr/>
          <p:nvPr/>
        </p:nvSpPr>
        <p:spPr>
          <a:xfrm>
            <a:off x="8651876" y="1927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9" name="Oval 140"/>
          <p:cNvSpPr/>
          <p:nvPr/>
        </p:nvSpPr>
        <p:spPr>
          <a:xfrm>
            <a:off x="8607426" y="19478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0" name="Oval 141"/>
          <p:cNvSpPr/>
          <p:nvPr/>
        </p:nvSpPr>
        <p:spPr>
          <a:xfrm>
            <a:off x="8562976" y="19669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1" name="Oval 142"/>
          <p:cNvSpPr/>
          <p:nvPr/>
        </p:nvSpPr>
        <p:spPr>
          <a:xfrm>
            <a:off x="8524875" y="19923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2" name="Oval 143"/>
          <p:cNvSpPr/>
          <p:nvPr/>
        </p:nvSpPr>
        <p:spPr>
          <a:xfrm>
            <a:off x="8482014" y="20177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3" name="Oval 144"/>
          <p:cNvSpPr/>
          <p:nvPr/>
        </p:nvSpPr>
        <p:spPr>
          <a:xfrm>
            <a:off x="8435975" y="2046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4" name="Oval 145"/>
          <p:cNvSpPr/>
          <p:nvPr/>
        </p:nvSpPr>
        <p:spPr>
          <a:xfrm>
            <a:off x="8391526" y="20764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5" name="Oval 146"/>
          <p:cNvSpPr/>
          <p:nvPr/>
        </p:nvSpPr>
        <p:spPr>
          <a:xfrm>
            <a:off x="8355013" y="2111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6" name="Oval 147"/>
          <p:cNvSpPr/>
          <p:nvPr/>
        </p:nvSpPr>
        <p:spPr>
          <a:xfrm>
            <a:off x="8310564" y="21494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7" name="Oval 148"/>
          <p:cNvSpPr/>
          <p:nvPr/>
        </p:nvSpPr>
        <p:spPr>
          <a:xfrm>
            <a:off x="8270876" y="21907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8" name="Oval 149"/>
          <p:cNvSpPr/>
          <p:nvPr/>
        </p:nvSpPr>
        <p:spPr>
          <a:xfrm>
            <a:off x="8234363" y="22240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9" name="Oval 150"/>
          <p:cNvSpPr/>
          <p:nvPr/>
        </p:nvSpPr>
        <p:spPr>
          <a:xfrm>
            <a:off x="8194675" y="22653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0" name="Oval 151"/>
          <p:cNvSpPr/>
          <p:nvPr/>
        </p:nvSpPr>
        <p:spPr>
          <a:xfrm>
            <a:off x="8161339" y="2300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1" name="Oval 152"/>
          <p:cNvSpPr/>
          <p:nvPr/>
        </p:nvSpPr>
        <p:spPr>
          <a:xfrm>
            <a:off x="8124826" y="2335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2" name="Oval 153"/>
          <p:cNvSpPr/>
          <p:nvPr/>
        </p:nvSpPr>
        <p:spPr>
          <a:xfrm>
            <a:off x="8093076" y="23749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3" name="Oval 154"/>
          <p:cNvSpPr/>
          <p:nvPr/>
        </p:nvSpPr>
        <p:spPr>
          <a:xfrm>
            <a:off x="8053389" y="242570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4" name="Oval 155"/>
          <p:cNvSpPr/>
          <p:nvPr/>
        </p:nvSpPr>
        <p:spPr>
          <a:xfrm>
            <a:off x="8024814" y="24638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5" name="Oval 156"/>
          <p:cNvSpPr/>
          <p:nvPr/>
        </p:nvSpPr>
        <p:spPr>
          <a:xfrm>
            <a:off x="7996239" y="2506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6" name="Oval 157"/>
          <p:cNvSpPr/>
          <p:nvPr/>
        </p:nvSpPr>
        <p:spPr>
          <a:xfrm>
            <a:off x="7972425" y="25447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7" name="Oval 158"/>
          <p:cNvSpPr/>
          <p:nvPr/>
        </p:nvSpPr>
        <p:spPr>
          <a:xfrm>
            <a:off x="7942263" y="25892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8" name="Oval 159"/>
          <p:cNvSpPr/>
          <p:nvPr/>
        </p:nvSpPr>
        <p:spPr>
          <a:xfrm>
            <a:off x="7910514" y="26273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9" name="Oval 160"/>
          <p:cNvSpPr/>
          <p:nvPr/>
        </p:nvSpPr>
        <p:spPr>
          <a:xfrm>
            <a:off x="7885113" y="26670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0" name="Oval 161"/>
          <p:cNvSpPr/>
          <p:nvPr/>
        </p:nvSpPr>
        <p:spPr>
          <a:xfrm>
            <a:off x="7862889" y="27082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1" name="Oval 162"/>
          <p:cNvSpPr/>
          <p:nvPr/>
        </p:nvSpPr>
        <p:spPr>
          <a:xfrm>
            <a:off x="7845425" y="2746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2" name="Oval 163"/>
          <p:cNvSpPr/>
          <p:nvPr/>
        </p:nvSpPr>
        <p:spPr>
          <a:xfrm>
            <a:off x="7821613" y="27892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3" name="Oval 164"/>
          <p:cNvSpPr/>
          <p:nvPr/>
        </p:nvSpPr>
        <p:spPr>
          <a:xfrm>
            <a:off x="7796213" y="28400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4" name="Oval 165"/>
          <p:cNvSpPr/>
          <p:nvPr/>
        </p:nvSpPr>
        <p:spPr>
          <a:xfrm>
            <a:off x="7773989" y="28908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5" name="Oval 166"/>
          <p:cNvSpPr/>
          <p:nvPr/>
        </p:nvSpPr>
        <p:spPr>
          <a:xfrm>
            <a:off x="7751764" y="2955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6" name="Oval 167"/>
          <p:cNvSpPr/>
          <p:nvPr/>
        </p:nvSpPr>
        <p:spPr>
          <a:xfrm>
            <a:off x="7724775" y="30099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7" name="Oval 168"/>
          <p:cNvSpPr/>
          <p:nvPr/>
        </p:nvSpPr>
        <p:spPr>
          <a:xfrm>
            <a:off x="7700963" y="3059113"/>
            <a:ext cx="12065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8" name="Oval 169"/>
          <p:cNvSpPr/>
          <p:nvPr/>
        </p:nvSpPr>
        <p:spPr>
          <a:xfrm>
            <a:off x="767873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9" name="Oval 170"/>
          <p:cNvSpPr/>
          <p:nvPr/>
        </p:nvSpPr>
        <p:spPr>
          <a:xfrm>
            <a:off x="7656514" y="316706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0" name="Oval 171"/>
          <p:cNvSpPr/>
          <p:nvPr/>
        </p:nvSpPr>
        <p:spPr>
          <a:xfrm>
            <a:off x="7639051" y="3209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1" name="Oval 172"/>
          <p:cNvSpPr/>
          <p:nvPr/>
        </p:nvSpPr>
        <p:spPr>
          <a:xfrm>
            <a:off x="7620000" y="328612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2" name="Oval 173"/>
          <p:cNvSpPr/>
          <p:nvPr/>
        </p:nvSpPr>
        <p:spPr>
          <a:xfrm>
            <a:off x="7602539" y="3340101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3" name="Oval 174"/>
          <p:cNvSpPr/>
          <p:nvPr/>
        </p:nvSpPr>
        <p:spPr>
          <a:xfrm>
            <a:off x="7586663" y="33956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4" name="Oval 175"/>
          <p:cNvSpPr/>
          <p:nvPr/>
        </p:nvSpPr>
        <p:spPr>
          <a:xfrm>
            <a:off x="7578725" y="3449639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5" name="Oval 176"/>
          <p:cNvSpPr/>
          <p:nvPr/>
        </p:nvSpPr>
        <p:spPr>
          <a:xfrm>
            <a:off x="7562850" y="350202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6" name="Oval 177"/>
          <p:cNvSpPr/>
          <p:nvPr/>
        </p:nvSpPr>
        <p:spPr>
          <a:xfrm>
            <a:off x="7550151" y="3556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7" name="Oval 178"/>
          <p:cNvSpPr/>
          <p:nvPr/>
        </p:nvSpPr>
        <p:spPr>
          <a:xfrm>
            <a:off x="7542214" y="36131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8" name="Oval 179"/>
          <p:cNvSpPr/>
          <p:nvPr/>
        </p:nvSpPr>
        <p:spPr>
          <a:xfrm>
            <a:off x="7529514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9" name="Oval 180"/>
          <p:cNvSpPr/>
          <p:nvPr/>
        </p:nvSpPr>
        <p:spPr>
          <a:xfrm>
            <a:off x="7513639" y="37544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0" name="Oval 181"/>
          <p:cNvSpPr/>
          <p:nvPr/>
        </p:nvSpPr>
        <p:spPr>
          <a:xfrm>
            <a:off x="7510464" y="3844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1" name="Oval 182"/>
          <p:cNvSpPr/>
          <p:nvPr/>
        </p:nvSpPr>
        <p:spPr>
          <a:xfrm>
            <a:off x="7497764" y="3903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2" name="Oval 183"/>
          <p:cNvSpPr/>
          <p:nvPr/>
        </p:nvSpPr>
        <p:spPr>
          <a:xfrm>
            <a:off x="7497764" y="3970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3" name="Oval 184"/>
          <p:cNvSpPr/>
          <p:nvPr/>
        </p:nvSpPr>
        <p:spPr>
          <a:xfrm>
            <a:off x="7494589" y="40274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4" name="Oval 185"/>
          <p:cNvSpPr/>
          <p:nvPr/>
        </p:nvSpPr>
        <p:spPr>
          <a:xfrm>
            <a:off x="7489826" y="4098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5" name="Oval 186"/>
          <p:cNvSpPr/>
          <p:nvPr/>
        </p:nvSpPr>
        <p:spPr>
          <a:xfrm>
            <a:off x="7489826" y="41719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6" name="Oval 187"/>
          <p:cNvSpPr/>
          <p:nvPr/>
        </p:nvSpPr>
        <p:spPr>
          <a:xfrm>
            <a:off x="7494589" y="4243389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7" name="Oval 188"/>
          <p:cNvSpPr/>
          <p:nvPr/>
        </p:nvSpPr>
        <p:spPr>
          <a:xfrm>
            <a:off x="7494589" y="43068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8" name="Oval 189"/>
          <p:cNvSpPr/>
          <p:nvPr/>
        </p:nvSpPr>
        <p:spPr>
          <a:xfrm>
            <a:off x="7497764" y="4365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9" name="Oval 190"/>
          <p:cNvSpPr/>
          <p:nvPr/>
        </p:nvSpPr>
        <p:spPr>
          <a:xfrm>
            <a:off x="7497764" y="44323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0" name="Oval 191"/>
          <p:cNvSpPr/>
          <p:nvPr/>
        </p:nvSpPr>
        <p:spPr>
          <a:xfrm>
            <a:off x="7502526" y="4503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1" name="Oval 192"/>
          <p:cNvSpPr/>
          <p:nvPr/>
        </p:nvSpPr>
        <p:spPr>
          <a:xfrm>
            <a:off x="7513639" y="4573589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2" name="Oval 193"/>
          <p:cNvSpPr/>
          <p:nvPr/>
        </p:nvSpPr>
        <p:spPr>
          <a:xfrm>
            <a:off x="7521576" y="46355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3" name="Oval 194"/>
          <p:cNvSpPr/>
          <p:nvPr/>
        </p:nvSpPr>
        <p:spPr>
          <a:xfrm>
            <a:off x="7534276" y="4699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4" name="Oval 195"/>
          <p:cNvSpPr/>
          <p:nvPr/>
        </p:nvSpPr>
        <p:spPr>
          <a:xfrm>
            <a:off x="7539039" y="47577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5" name="Oval 196"/>
          <p:cNvSpPr/>
          <p:nvPr/>
        </p:nvSpPr>
        <p:spPr>
          <a:xfrm>
            <a:off x="7558089" y="48307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6" name="Oval 197"/>
          <p:cNvSpPr/>
          <p:nvPr/>
        </p:nvSpPr>
        <p:spPr>
          <a:xfrm>
            <a:off x="7573964" y="490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7" name="Oval 198"/>
          <p:cNvSpPr/>
          <p:nvPr/>
        </p:nvSpPr>
        <p:spPr>
          <a:xfrm>
            <a:off x="7589838" y="496887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8" name="Oval 199"/>
          <p:cNvSpPr/>
          <p:nvPr/>
        </p:nvSpPr>
        <p:spPr>
          <a:xfrm>
            <a:off x="7610476" y="50292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9" name="Oval 200"/>
          <p:cNvSpPr/>
          <p:nvPr/>
        </p:nvSpPr>
        <p:spPr>
          <a:xfrm>
            <a:off x="7631114" y="5078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0" name="Oval 201"/>
          <p:cNvSpPr/>
          <p:nvPr/>
        </p:nvSpPr>
        <p:spPr>
          <a:xfrm>
            <a:off x="7654926" y="51355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1" name="Oval 202"/>
          <p:cNvSpPr/>
          <p:nvPr/>
        </p:nvSpPr>
        <p:spPr>
          <a:xfrm>
            <a:off x="7675563" y="52006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2" name="Oval 203"/>
          <p:cNvSpPr/>
          <p:nvPr/>
        </p:nvSpPr>
        <p:spPr>
          <a:xfrm>
            <a:off x="7693026" y="5254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3" name="Oval 204"/>
          <p:cNvSpPr/>
          <p:nvPr/>
        </p:nvSpPr>
        <p:spPr>
          <a:xfrm>
            <a:off x="7724775" y="531177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4" name="Oval 205"/>
          <p:cNvSpPr/>
          <p:nvPr/>
        </p:nvSpPr>
        <p:spPr>
          <a:xfrm>
            <a:off x="7756525" y="53705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5" name="Oval 206"/>
          <p:cNvSpPr/>
          <p:nvPr/>
        </p:nvSpPr>
        <p:spPr>
          <a:xfrm>
            <a:off x="7789864" y="5414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6" name="Oval 207"/>
          <p:cNvSpPr/>
          <p:nvPr/>
        </p:nvSpPr>
        <p:spPr>
          <a:xfrm>
            <a:off x="7824789" y="5453063"/>
            <a:ext cx="117475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7" name="Oval 208"/>
          <p:cNvSpPr/>
          <p:nvPr/>
        </p:nvSpPr>
        <p:spPr>
          <a:xfrm>
            <a:off x="7862889" y="55054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8" name="Oval 209"/>
          <p:cNvSpPr/>
          <p:nvPr/>
        </p:nvSpPr>
        <p:spPr>
          <a:xfrm>
            <a:off x="7907339" y="55530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9" name="Oval 210"/>
          <p:cNvSpPr/>
          <p:nvPr/>
        </p:nvSpPr>
        <p:spPr>
          <a:xfrm>
            <a:off x="7959726" y="5602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0" name="Oval 211"/>
          <p:cNvSpPr/>
          <p:nvPr/>
        </p:nvSpPr>
        <p:spPr>
          <a:xfrm>
            <a:off x="8020051" y="565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1" name="Oval 212"/>
          <p:cNvSpPr/>
          <p:nvPr/>
        </p:nvSpPr>
        <p:spPr>
          <a:xfrm>
            <a:off x="8064501" y="5681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2" name="Oval 212"/>
          <p:cNvSpPr/>
          <p:nvPr/>
        </p:nvSpPr>
        <p:spPr>
          <a:xfrm>
            <a:off x="8121651" y="57213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3" name="Oval 212"/>
          <p:cNvSpPr/>
          <p:nvPr/>
        </p:nvSpPr>
        <p:spPr>
          <a:xfrm>
            <a:off x="8169276" y="57435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4" name="Oval 212"/>
          <p:cNvSpPr/>
          <p:nvPr/>
        </p:nvSpPr>
        <p:spPr>
          <a:xfrm>
            <a:off x="8213726" y="57689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5" name="Oval 212"/>
          <p:cNvSpPr/>
          <p:nvPr/>
        </p:nvSpPr>
        <p:spPr>
          <a:xfrm rot="-4065059">
            <a:off x="8285164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6" name="Oval 212"/>
          <p:cNvSpPr/>
          <p:nvPr/>
        </p:nvSpPr>
        <p:spPr>
          <a:xfrm rot="-4891731">
            <a:off x="8361364" y="5800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7" name="Oval 212"/>
          <p:cNvSpPr/>
          <p:nvPr/>
        </p:nvSpPr>
        <p:spPr>
          <a:xfrm rot="-4963499">
            <a:off x="843756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8" name="Oval 212"/>
          <p:cNvSpPr/>
          <p:nvPr/>
        </p:nvSpPr>
        <p:spPr>
          <a:xfrm rot="-4891731">
            <a:off x="852011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9" name="Oval 12"/>
          <p:cNvSpPr/>
          <p:nvPr/>
        </p:nvSpPr>
        <p:spPr>
          <a:xfrm rot="-5400000">
            <a:off x="8548689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0" name="Oval 13"/>
          <p:cNvSpPr/>
          <p:nvPr/>
        </p:nvSpPr>
        <p:spPr>
          <a:xfrm rot="1731891">
            <a:off x="8612189" y="5781675"/>
            <a:ext cx="11588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1" name="Oval 216"/>
          <p:cNvSpPr/>
          <p:nvPr/>
        </p:nvSpPr>
        <p:spPr>
          <a:xfrm>
            <a:off x="8667751" y="5762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2" name="Oval 217"/>
          <p:cNvSpPr/>
          <p:nvPr/>
        </p:nvSpPr>
        <p:spPr>
          <a:xfrm>
            <a:off x="8716964" y="57435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3" name="Oval 218"/>
          <p:cNvSpPr/>
          <p:nvPr/>
        </p:nvSpPr>
        <p:spPr>
          <a:xfrm>
            <a:off x="8764589" y="57229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4" name="Oval 219"/>
          <p:cNvSpPr/>
          <p:nvPr/>
        </p:nvSpPr>
        <p:spPr>
          <a:xfrm>
            <a:off x="8812214" y="56911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5" name="Oval 220"/>
          <p:cNvSpPr/>
          <p:nvPr/>
        </p:nvSpPr>
        <p:spPr>
          <a:xfrm>
            <a:off x="8861426" y="5646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6" name="Oval 221"/>
          <p:cNvSpPr/>
          <p:nvPr/>
        </p:nvSpPr>
        <p:spPr>
          <a:xfrm>
            <a:off x="8921750" y="5594351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7" name="Oval 222"/>
          <p:cNvSpPr/>
          <p:nvPr/>
        </p:nvSpPr>
        <p:spPr>
          <a:xfrm>
            <a:off x="8966201" y="5540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8" name="Oval 223"/>
          <p:cNvSpPr/>
          <p:nvPr/>
        </p:nvSpPr>
        <p:spPr>
          <a:xfrm>
            <a:off x="9004301" y="5483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9" name="Oval 224"/>
          <p:cNvSpPr/>
          <p:nvPr/>
        </p:nvSpPr>
        <p:spPr>
          <a:xfrm>
            <a:off x="9043988" y="5424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0" name="Oval 225"/>
          <p:cNvSpPr/>
          <p:nvPr/>
        </p:nvSpPr>
        <p:spPr>
          <a:xfrm>
            <a:off x="9083675" y="535146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1" name="Oval 226"/>
          <p:cNvSpPr/>
          <p:nvPr/>
        </p:nvSpPr>
        <p:spPr>
          <a:xfrm>
            <a:off x="9109076" y="5280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2" name="Oval 227"/>
          <p:cNvSpPr/>
          <p:nvPr/>
        </p:nvSpPr>
        <p:spPr>
          <a:xfrm>
            <a:off x="9132889" y="52101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3" name="Oval 228"/>
          <p:cNvSpPr/>
          <p:nvPr/>
        </p:nvSpPr>
        <p:spPr>
          <a:xfrm>
            <a:off x="9158289" y="51482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4" name="Oval 229"/>
          <p:cNvSpPr/>
          <p:nvPr/>
        </p:nvSpPr>
        <p:spPr>
          <a:xfrm>
            <a:off x="9178925" y="5062539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5" name="Oval 230"/>
          <p:cNvSpPr/>
          <p:nvPr/>
        </p:nvSpPr>
        <p:spPr>
          <a:xfrm>
            <a:off x="9190039" y="5006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6" name="Oval 231"/>
          <p:cNvSpPr/>
          <p:nvPr/>
        </p:nvSpPr>
        <p:spPr>
          <a:xfrm>
            <a:off x="9197976" y="49371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7" name="Oval 232"/>
          <p:cNvSpPr/>
          <p:nvPr/>
        </p:nvSpPr>
        <p:spPr>
          <a:xfrm>
            <a:off x="9194800" y="48529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8" name="Oval 233"/>
          <p:cNvSpPr/>
          <p:nvPr/>
        </p:nvSpPr>
        <p:spPr>
          <a:xfrm>
            <a:off x="9194800" y="47767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9" name="Oval 234"/>
          <p:cNvSpPr/>
          <p:nvPr/>
        </p:nvSpPr>
        <p:spPr>
          <a:xfrm>
            <a:off x="9194800" y="47117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0" name="Oval 235"/>
          <p:cNvSpPr/>
          <p:nvPr/>
        </p:nvSpPr>
        <p:spPr>
          <a:xfrm>
            <a:off x="9186864" y="46482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1" name="Oval 236"/>
          <p:cNvSpPr/>
          <p:nvPr/>
        </p:nvSpPr>
        <p:spPr>
          <a:xfrm>
            <a:off x="9172575" y="4583114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2" name="Oval 237"/>
          <p:cNvSpPr/>
          <p:nvPr/>
        </p:nvSpPr>
        <p:spPr>
          <a:xfrm>
            <a:off x="9145589" y="4519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3" name="Oval 238"/>
          <p:cNvSpPr/>
          <p:nvPr/>
        </p:nvSpPr>
        <p:spPr>
          <a:xfrm>
            <a:off x="9113839" y="4464050"/>
            <a:ext cx="115887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4" name="Oval 239"/>
          <p:cNvSpPr/>
          <p:nvPr/>
        </p:nvSpPr>
        <p:spPr>
          <a:xfrm>
            <a:off x="9083675" y="4425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5" name="Oval 240"/>
          <p:cNvSpPr/>
          <p:nvPr/>
        </p:nvSpPr>
        <p:spPr>
          <a:xfrm>
            <a:off x="9047164" y="43815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6" name="Oval 241"/>
          <p:cNvSpPr/>
          <p:nvPr/>
        </p:nvSpPr>
        <p:spPr>
          <a:xfrm>
            <a:off x="9010650" y="43402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7" name="Oval 242"/>
          <p:cNvSpPr/>
          <p:nvPr/>
        </p:nvSpPr>
        <p:spPr>
          <a:xfrm>
            <a:off x="8958264" y="43195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8" name="Oval 243"/>
          <p:cNvSpPr/>
          <p:nvPr/>
        </p:nvSpPr>
        <p:spPr>
          <a:xfrm>
            <a:off x="8907464" y="42973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9" name="Oval 244"/>
          <p:cNvSpPr/>
          <p:nvPr/>
        </p:nvSpPr>
        <p:spPr>
          <a:xfrm>
            <a:off x="8861426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0" name="Oval 245"/>
          <p:cNvSpPr/>
          <p:nvPr/>
        </p:nvSpPr>
        <p:spPr>
          <a:xfrm>
            <a:off x="8812214" y="4271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1" name="Oval 246"/>
          <p:cNvSpPr/>
          <p:nvPr/>
        </p:nvSpPr>
        <p:spPr>
          <a:xfrm>
            <a:off x="8772526" y="42783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2" name="Oval 247"/>
          <p:cNvSpPr/>
          <p:nvPr/>
        </p:nvSpPr>
        <p:spPr>
          <a:xfrm>
            <a:off x="8724901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3" name="Oval 248"/>
          <p:cNvSpPr/>
          <p:nvPr/>
        </p:nvSpPr>
        <p:spPr>
          <a:xfrm>
            <a:off x="8680450" y="428783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4" name="Oval 249"/>
          <p:cNvSpPr/>
          <p:nvPr/>
        </p:nvSpPr>
        <p:spPr>
          <a:xfrm>
            <a:off x="8647114" y="42910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5" name="Oval 250"/>
          <p:cNvSpPr/>
          <p:nvPr/>
        </p:nvSpPr>
        <p:spPr>
          <a:xfrm>
            <a:off x="8607426" y="43132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6" name="Oval 251"/>
          <p:cNvSpPr/>
          <p:nvPr/>
        </p:nvSpPr>
        <p:spPr>
          <a:xfrm>
            <a:off x="8570914" y="43307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7" name="Oval 252"/>
          <p:cNvSpPr/>
          <p:nvPr/>
        </p:nvSpPr>
        <p:spPr>
          <a:xfrm>
            <a:off x="8524875" y="4365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8" name="Oval 253"/>
          <p:cNvSpPr/>
          <p:nvPr/>
        </p:nvSpPr>
        <p:spPr>
          <a:xfrm>
            <a:off x="8488364" y="44005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9" name="Oval 254"/>
          <p:cNvSpPr/>
          <p:nvPr/>
        </p:nvSpPr>
        <p:spPr>
          <a:xfrm>
            <a:off x="8451850" y="4441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0" name="Oval 255"/>
          <p:cNvSpPr/>
          <p:nvPr/>
        </p:nvSpPr>
        <p:spPr>
          <a:xfrm>
            <a:off x="8413751" y="4484688"/>
            <a:ext cx="11906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1" name="Oval 256"/>
          <p:cNvSpPr/>
          <p:nvPr/>
        </p:nvSpPr>
        <p:spPr>
          <a:xfrm>
            <a:off x="8388350" y="4529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2" name="Oval 257"/>
          <p:cNvSpPr/>
          <p:nvPr/>
        </p:nvSpPr>
        <p:spPr>
          <a:xfrm>
            <a:off x="8362950" y="457358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3" name="Oval 258"/>
          <p:cNvSpPr/>
          <p:nvPr/>
        </p:nvSpPr>
        <p:spPr>
          <a:xfrm>
            <a:off x="8347075" y="4619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4" name="Oval 259"/>
          <p:cNvSpPr/>
          <p:nvPr/>
        </p:nvSpPr>
        <p:spPr>
          <a:xfrm>
            <a:off x="8326439" y="46640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5" name="Oval 260"/>
          <p:cNvSpPr/>
          <p:nvPr/>
        </p:nvSpPr>
        <p:spPr>
          <a:xfrm>
            <a:off x="8315325" y="4730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6" name="Oval 261"/>
          <p:cNvSpPr/>
          <p:nvPr/>
        </p:nvSpPr>
        <p:spPr>
          <a:xfrm>
            <a:off x="8294689" y="4792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7" name="Oval 262"/>
          <p:cNvSpPr/>
          <p:nvPr/>
        </p:nvSpPr>
        <p:spPr>
          <a:xfrm>
            <a:off x="8283575" y="4862513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8" name="Oval 263"/>
          <p:cNvSpPr/>
          <p:nvPr/>
        </p:nvSpPr>
        <p:spPr>
          <a:xfrm>
            <a:off x="8283575" y="4949825"/>
            <a:ext cx="115888" cy="141288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"/>
                                        <p:tgtEl>
                                          <p:spTgt spid="1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"/>
                                        <p:tgtEl>
                                          <p:spTgt spid="1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"/>
                                        <p:tgtEl>
                                          <p:spTgt spid="1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"/>
                                        <p:tgtEl>
                                          <p:spTgt spid="1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"/>
                                        <p:tgtEl>
                                          <p:spTgt spid="1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"/>
                                        <p:tgtEl>
                                          <p:spTgt spid="1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"/>
                                        <p:tgtEl>
                                          <p:spTgt spid="1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"/>
                                        <p:tgtEl>
                                          <p:spTgt spid="1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"/>
                                        <p:tgtEl>
                                          <p:spTgt spid="1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"/>
                                        <p:tgtEl>
                                          <p:spTgt spid="1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"/>
                                        <p:tgtEl>
                                          <p:spTgt spid="1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"/>
                                        <p:tgtEl>
                                          <p:spTgt spid="1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"/>
                                        <p:tgtEl>
                                          <p:spTgt spid="1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"/>
                                        <p:tgtEl>
                                          <p:spTgt spid="1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"/>
                                        <p:tgtEl>
                                          <p:spTgt spid="1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"/>
                                        <p:tgtEl>
                                          <p:spTgt spid="1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"/>
                                        <p:tgtEl>
                                          <p:spTgt spid="1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"/>
                                        <p:tgtEl>
                                          <p:spTgt spid="1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"/>
                                        <p:tgtEl>
                                          <p:spTgt spid="1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"/>
                                        <p:tgtEl>
                                          <p:spTgt spid="1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"/>
                                        <p:tgtEl>
                                          <p:spTgt spid="1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"/>
                                        <p:tgtEl>
                                          <p:spTgt spid="1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"/>
                                        <p:tgtEl>
                                          <p:spTgt spid="1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"/>
                                        <p:tgtEl>
                                          <p:spTgt spid="1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"/>
                                        <p:tgtEl>
                                          <p:spTgt spid="1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"/>
                                        <p:tgtEl>
                                          <p:spTgt spid="1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"/>
                                        <p:tgtEl>
                                          <p:spTgt spid="1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"/>
                                        <p:tgtEl>
                                          <p:spTgt spid="1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"/>
                                        <p:tgtEl>
                                          <p:spTgt spid="1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"/>
                                        <p:tgtEl>
                                          <p:spTgt spid="1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"/>
                                        <p:tgtEl>
                                          <p:spTgt spid="1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"/>
                                        <p:tgtEl>
                                          <p:spTgt spid="1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"/>
                                        <p:tgtEl>
                                          <p:spTgt spid="1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"/>
                                        <p:tgtEl>
                                          <p:spTgt spid="1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"/>
                                        <p:tgtEl>
                                          <p:spTgt spid="1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"/>
                                        <p:tgtEl>
                                          <p:spTgt spid="1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"/>
                                        <p:tgtEl>
                                          <p:spTgt spid="1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"/>
                                        <p:tgtEl>
                                          <p:spTgt spid="1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"/>
                                        <p:tgtEl>
                                          <p:spTgt spid="1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"/>
                                        <p:tgtEl>
                                          <p:spTgt spid="1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"/>
                                        <p:tgtEl>
                                          <p:spTgt spid="1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"/>
                                        <p:tgtEl>
                                          <p:spTgt spid="1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"/>
                                        <p:tgtEl>
                                          <p:spTgt spid="1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"/>
                                        <p:tgtEl>
                                          <p:spTgt spid="1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"/>
                                        <p:tgtEl>
                                          <p:spTgt spid="1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"/>
                                        <p:tgtEl>
                                          <p:spTgt spid="1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"/>
                                        <p:tgtEl>
                                          <p:spTgt spid="1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"/>
                                        <p:tgtEl>
                                          <p:spTgt spid="1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"/>
                                        <p:tgtEl>
                                          <p:spTgt spid="1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"/>
                                        <p:tgtEl>
                                          <p:spTgt spid="1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"/>
                                        <p:tgtEl>
                                          <p:spTgt spid="1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"/>
                                        <p:tgtEl>
                                          <p:spTgt spid="1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"/>
                                        <p:tgtEl>
                                          <p:spTgt spid="1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"/>
                                        <p:tgtEl>
                                          <p:spTgt spid="1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"/>
                                        <p:tgtEl>
                                          <p:spTgt spid="1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"/>
                                        <p:tgtEl>
                                          <p:spTgt spid="1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"/>
                                        <p:tgtEl>
                                          <p:spTgt spid="1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"/>
                                        <p:tgtEl>
                                          <p:spTgt spid="1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"/>
                                        <p:tgtEl>
                                          <p:spTgt spid="1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"/>
                                        <p:tgtEl>
                                          <p:spTgt spid="1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"/>
                                        <p:tgtEl>
                                          <p:spTgt spid="1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"/>
                                        <p:tgtEl>
                                          <p:spTgt spid="1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"/>
                                        <p:tgtEl>
                                          <p:spTgt spid="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"/>
                                        <p:tgtEl>
                                          <p:spTgt spid="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"/>
                                        <p:tgtEl>
                                          <p:spTgt spid="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"/>
                                        <p:tgtEl>
                                          <p:spTgt spid="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"/>
                                        <p:tgtEl>
                                          <p:spTgt spid="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"/>
                                        <p:tgtEl>
                                          <p:spTgt spid="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"/>
                                        <p:tgtEl>
                                          <p:spTgt spid="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"/>
                                        <p:tgtEl>
                                          <p:spTgt spid="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"/>
                                        <p:tgtEl>
                                          <p:spTgt spid="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"/>
                                        <p:tgtEl>
                                          <p:spTgt spid="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"/>
                                        <p:tgtEl>
                                          <p:spTgt spid="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"/>
                                        <p:tgtEl>
                                          <p:spTgt spid="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"/>
                                        <p:tgtEl>
                                          <p:spTgt spid="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"/>
                                        <p:tgtEl>
                                          <p:spTgt spid="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"/>
                                        <p:tgtEl>
                                          <p:spTgt spid="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"/>
                                        <p:tgtEl>
                                          <p:spTgt spid="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"/>
                                        <p:tgtEl>
                                          <p:spTgt spid="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"/>
                                        <p:tgtEl>
                                          <p:spTgt spid="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"/>
                                        <p:tgtEl>
                                          <p:spTgt spid="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"/>
                                        <p:tgtEl>
                                          <p:spTgt spid="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"/>
                                        <p:tgtEl>
                                          <p:spTgt spid="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"/>
                                        <p:tgtEl>
                                          <p:spTgt spid="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"/>
                                        <p:tgtEl>
                                          <p:spTgt spid="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"/>
                                        <p:tgtEl>
                                          <p:spTgt spid="1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"/>
                                        <p:tgtEl>
                                          <p:spTgt spid="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"/>
                                        <p:tgtEl>
                                          <p:spTgt spid="1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"/>
                                        <p:tgtEl>
                                          <p:spTgt spid="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"/>
                                        <p:tgtEl>
                                          <p:spTgt spid="1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"/>
                                        <p:tgtEl>
                                          <p:spTgt spid="1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"/>
                                        <p:tgtEl>
                                          <p:spTgt spid="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"/>
                                        <p:tgtEl>
                                          <p:spTgt spid="1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"/>
                                        <p:tgtEl>
                                          <p:spTgt spid="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"/>
                                        <p:tgtEl>
                                          <p:spTgt spid="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"/>
                                        <p:tgtEl>
                                          <p:spTgt spid="1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"/>
                                        <p:tgtEl>
                                          <p:spTgt spid="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"/>
                                        <p:tgtEl>
                                          <p:spTgt spid="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"/>
                                        <p:tgtEl>
                                          <p:spTgt spid="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"/>
                                        <p:tgtEl>
                                          <p:spTgt spid="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"/>
                                        <p:tgtEl>
                                          <p:spTgt spid="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"/>
                                        <p:tgtEl>
                                          <p:spTgt spid="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"/>
                                        <p:tgtEl>
                                          <p:spTgt spid="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"/>
                                        <p:tgtEl>
                                          <p:spTgt spid="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"/>
                                        <p:tgtEl>
                                          <p:spTgt spid="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"/>
                                        <p:tgtEl>
                                          <p:spTgt spid="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"/>
                                        <p:tgtEl>
                                          <p:spTgt spid="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"/>
                                        <p:tgtEl>
                                          <p:spTgt spid="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"/>
                                        <p:tgtEl>
                                          <p:spTgt spid="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"/>
                                        <p:tgtEl>
                                          <p:spTgt spid="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"/>
                                        <p:tgtEl>
                                          <p:spTgt spid="1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"/>
                                        <p:tgtEl>
                                          <p:spTgt spid="1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"/>
                                        <p:tgtEl>
                                          <p:spTgt spid="1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1" dur="50"/>
                                        <p:tgtEl>
                                          <p:spTgt spid="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"/>
                                        <p:tgtEl>
                                          <p:spTgt spid="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9" dur="50"/>
                                        <p:tgtEl>
                                          <p:spTgt spid="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"/>
                                        <p:tgtEl>
                                          <p:spTgt spid="1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"/>
                                        <p:tgtEl>
                                          <p:spTgt spid="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1" dur="50"/>
                                        <p:tgtEl>
                                          <p:spTgt spid="1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"/>
                                        <p:tgtEl>
                                          <p:spTgt spid="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"/>
                                        <p:tgtEl>
                                          <p:spTgt spid="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"/>
                                        <p:tgtEl>
                                          <p:spTgt spid="1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"/>
                                        <p:tgtEl>
                                          <p:spTgt spid="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1" dur="50"/>
                                        <p:tgtEl>
                                          <p:spTgt spid="1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"/>
                                        <p:tgtEl>
                                          <p:spTgt spid="1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"/>
                                        <p:tgtEl>
                                          <p:spTgt spid="1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"/>
                                        <p:tgtEl>
                                          <p:spTgt spid="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"/>
                                        <p:tgtEl>
                                          <p:spTgt spid="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"/>
                                        <p:tgtEl>
                                          <p:spTgt spid="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"/>
                                        <p:tgtEl>
                                          <p:spTgt spid="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"/>
                                        <p:tgtEl>
                                          <p:spTgt spid="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"/>
                                        <p:tgtEl>
                                          <p:spTgt spid="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"/>
                                        <p:tgtEl>
                                          <p:spTgt spid="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"/>
                                        <p:tgtEl>
                                          <p:spTgt spid="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"/>
                                        <p:tgtEl>
                                          <p:spTgt spid="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"/>
                                        <p:tgtEl>
                                          <p:spTgt spid="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"/>
                                        <p:tgtEl>
                                          <p:spTgt spid="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"/>
                                        <p:tgtEl>
                                          <p:spTgt spid="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"/>
                                        <p:tgtEl>
                                          <p:spTgt spid="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1000"/>
                            </p:stCondLst>
                            <p:childTnLst>
                              <p:par>
                                <p:cTn id="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5" dur="50"/>
                                        <p:tgtEl>
                                          <p:spTgt spid="1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71500"/>
                            </p:stCondLst>
                            <p:childTnLst>
                              <p:par>
                                <p:cTn id="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"/>
                                        <p:tgtEl>
                                          <p:spTgt spid="1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72000"/>
                            </p:stCondLst>
                            <p:childTnLst>
                              <p:par>
                                <p:cTn id="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"/>
                                        <p:tgtEl>
                                          <p:spTgt spid="1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2500"/>
                            </p:stCondLst>
                            <p:childTnLst>
                              <p:par>
                                <p:cTn id="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"/>
                                        <p:tgtEl>
                                          <p:spTgt spid="1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73000"/>
                            </p:stCondLst>
                            <p:childTnLst>
                              <p:par>
                                <p:cTn id="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"/>
                                        <p:tgtEl>
                                          <p:spTgt spid="1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73500"/>
                            </p:stCondLst>
                            <p:childTnLst>
                              <p:par>
                                <p:cTn id="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"/>
                                        <p:tgtEl>
                                          <p:spTgt spid="1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9" dur="50"/>
                                        <p:tgtEl>
                                          <p:spTgt spid="1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"/>
                                        <p:tgtEl>
                                          <p:spTgt spid="1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"/>
                                        <p:tgtEl>
                                          <p:spTgt spid="1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50"/>
                                        <p:tgtEl>
                                          <p:spTgt spid="1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"/>
                                        <p:tgtEl>
                                          <p:spTgt spid="1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"/>
                                        <p:tgtEl>
                                          <p:spTgt spid="1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"/>
                                        <p:tgtEl>
                                          <p:spTgt spid="1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"/>
                                        <p:tgtEl>
                                          <p:spTgt spid="1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"/>
                                        <p:tgtEl>
                                          <p:spTgt spid="1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"/>
                                        <p:tgtEl>
                                          <p:spTgt spid="1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"/>
                                        <p:tgtEl>
                                          <p:spTgt spid="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"/>
                                        <p:tgtEl>
                                          <p:spTgt spid="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7" dur="50"/>
                                        <p:tgtEl>
                                          <p:spTgt spid="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"/>
                                        <p:tgtEl>
                                          <p:spTgt spid="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"/>
                                        <p:tgtEl>
                                          <p:spTgt spid="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9" dur="50"/>
                                        <p:tgtEl>
                                          <p:spTgt spid="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"/>
                                        <p:tgtEl>
                                          <p:spTgt spid="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"/>
                                        <p:tgtEl>
                                          <p:spTgt spid="1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1" dur="50"/>
                                        <p:tgtEl>
                                          <p:spTgt spid="1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83500"/>
                            </p:stCondLst>
                            <p:childTnLst>
                              <p:par>
                                <p:cTn id="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"/>
                                        <p:tgtEl>
                                          <p:spTgt spid="1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84000"/>
                            </p:stCondLst>
                            <p:childTnLst>
                              <p:par>
                                <p:cTn id="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"/>
                                        <p:tgtEl>
                                          <p:spTgt spid="1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4500"/>
                            </p:stCondLst>
                            <p:childTnLst>
                              <p:par>
                                <p:cTn id="7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3" dur="50"/>
                                        <p:tgtEl>
                                          <p:spTgt spid="1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7" dur="50"/>
                                        <p:tgtEl>
                                          <p:spTgt spid="1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85500"/>
                            </p:stCondLst>
                            <p:childTnLst>
                              <p:par>
                                <p:cTn id="7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1" dur="50"/>
                                        <p:tgtEl>
                                          <p:spTgt spid="1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6000"/>
                            </p:stCondLst>
                            <p:childTnLst>
                              <p:par>
                                <p:cTn id="7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5" dur="50"/>
                                        <p:tgtEl>
                                          <p:spTgt spid="1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9" dur="50"/>
                                        <p:tgtEl>
                                          <p:spTgt spid="1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87000"/>
                            </p:stCondLst>
                            <p:childTnLst>
                              <p:par>
                                <p:cTn id="7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3" dur="50"/>
                                        <p:tgtEl>
                                          <p:spTgt spid="1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7" dur="50"/>
                                        <p:tgtEl>
                                          <p:spTgt spid="1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88000"/>
                            </p:stCondLst>
                            <p:childTnLst>
                              <p:par>
                                <p:cTn id="7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50"/>
                                        <p:tgtEl>
                                          <p:spTgt spid="1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8500"/>
                            </p:stCondLst>
                            <p:childTnLst>
                              <p:par>
                                <p:cTn id="7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5" dur="50"/>
                                        <p:tgtEl>
                                          <p:spTgt spid="1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89000"/>
                            </p:stCondLst>
                            <p:childTnLst>
                              <p:par>
                                <p:cTn id="7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9" dur="50"/>
                                        <p:tgtEl>
                                          <p:spTgt spid="1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89500"/>
                            </p:stCondLst>
                            <p:childTnLst>
                              <p:par>
                                <p:cTn id="7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3" dur="50"/>
                                        <p:tgtEl>
                                          <p:spTgt spid="1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90000"/>
                            </p:stCondLst>
                            <p:childTnLst>
                              <p:par>
                                <p:cTn id="7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"/>
                                        <p:tgtEl>
                                          <p:spTgt spid="1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0500"/>
                            </p:stCondLst>
                            <p:childTnLst>
                              <p:par>
                                <p:cTn id="7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1" dur="50"/>
                                        <p:tgtEl>
                                          <p:spTgt spid="1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91000"/>
                            </p:stCondLst>
                            <p:childTnLst>
                              <p:par>
                                <p:cTn id="7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5" dur="50"/>
                                        <p:tgtEl>
                                          <p:spTgt spid="1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91500"/>
                            </p:stCondLst>
                            <p:childTnLst>
                              <p:par>
                                <p:cTn id="7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9" dur="50"/>
                                        <p:tgtEl>
                                          <p:spTgt spid="1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92000"/>
                            </p:stCondLst>
                            <p:childTnLst>
                              <p:par>
                                <p:cTn id="7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3" dur="50"/>
                                        <p:tgtEl>
                                          <p:spTgt spid="1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92500"/>
                            </p:stCondLst>
                            <p:childTnLst>
                              <p:par>
                                <p:cTn id="7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7" dur="50"/>
                                        <p:tgtEl>
                                          <p:spTgt spid="1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93000"/>
                            </p:stCondLst>
                            <p:childTnLst>
                              <p:par>
                                <p:cTn id="7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1" dur="50"/>
                                        <p:tgtEl>
                                          <p:spTgt spid="1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93500"/>
                            </p:stCondLst>
                            <p:childTnLst>
                              <p:par>
                                <p:cTn id="7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5" dur="50"/>
                                        <p:tgtEl>
                                          <p:spTgt spid="1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7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9" dur="50"/>
                                        <p:tgtEl>
                                          <p:spTgt spid="1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7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3" dur="50"/>
                                        <p:tgtEl>
                                          <p:spTgt spid="1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7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7" dur="50"/>
                                        <p:tgtEl>
                                          <p:spTgt spid="1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95500"/>
                            </p:stCondLst>
                            <p:childTnLst>
                              <p:par>
                                <p:cTn id="7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1" dur="50"/>
                                        <p:tgtEl>
                                          <p:spTgt spid="1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96000"/>
                            </p:stCondLst>
                            <p:childTnLst>
                              <p:par>
                                <p:cTn id="8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5" dur="50"/>
                                        <p:tgtEl>
                                          <p:spTgt spid="1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96500"/>
                            </p:stCondLst>
                            <p:childTnLst>
                              <p:par>
                                <p:cTn id="8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9" dur="50"/>
                                        <p:tgtEl>
                                          <p:spTgt spid="1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8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3" dur="50"/>
                                        <p:tgtEl>
                                          <p:spTgt spid="1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97500"/>
                            </p:stCondLst>
                            <p:childTnLst>
                              <p:par>
                                <p:cTn id="8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7" dur="50"/>
                                        <p:tgtEl>
                                          <p:spTgt spid="1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98000"/>
                            </p:stCondLst>
                            <p:childTnLst>
                              <p:par>
                                <p:cTn id="8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1" dur="50"/>
                                        <p:tgtEl>
                                          <p:spTgt spid="1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98500"/>
                            </p:stCondLst>
                            <p:childTnLst>
                              <p:par>
                                <p:cTn id="8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5" dur="50"/>
                                        <p:tgtEl>
                                          <p:spTgt spid="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99000"/>
                            </p:stCondLst>
                            <p:childTnLst>
                              <p:par>
                                <p:cTn id="8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9" dur="50"/>
                                        <p:tgtEl>
                                          <p:spTgt spid="1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9500"/>
                            </p:stCondLst>
                            <p:childTnLst>
                              <p:par>
                                <p:cTn id="8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3" dur="50"/>
                                        <p:tgtEl>
                                          <p:spTgt spid="1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7" dur="50"/>
                                        <p:tgtEl>
                                          <p:spTgt spid="1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1" dur="50"/>
                                        <p:tgtEl>
                                          <p:spTgt spid="1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5" dur="50"/>
                                        <p:tgtEl>
                                          <p:spTgt spid="1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9" dur="50"/>
                                        <p:tgtEl>
                                          <p:spTgt spid="1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3" dur="50"/>
                                        <p:tgtEl>
                                          <p:spTgt spid="1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7" dur="50"/>
                                        <p:tgtEl>
                                          <p:spTgt spid="1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1" dur="50"/>
                                        <p:tgtEl>
                                          <p:spTgt spid="1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5" dur="50"/>
                                        <p:tgtEl>
                                          <p:spTgt spid="1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9" dur="50"/>
                                        <p:tgtEl>
                                          <p:spTgt spid="1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3" dur="50"/>
                                        <p:tgtEl>
                                          <p:spTgt spid="1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7" dur="50"/>
                                        <p:tgtEl>
                                          <p:spTgt spid="1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1" dur="50"/>
                                        <p:tgtEl>
                                          <p:spTgt spid="1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5" dur="50"/>
                                        <p:tgtEl>
                                          <p:spTgt spid="1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9" dur="50"/>
                                        <p:tgtEl>
                                          <p:spTgt spid="1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3" dur="50"/>
                                        <p:tgtEl>
                                          <p:spTgt spid="1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7" dur="50"/>
                                        <p:tgtEl>
                                          <p:spTgt spid="1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1" dur="50"/>
                                        <p:tgtEl>
                                          <p:spTgt spid="1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9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5" dur="50"/>
                                        <p:tgtEl>
                                          <p:spTgt spid="1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9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9" dur="50"/>
                                        <p:tgtEl>
                                          <p:spTgt spid="1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9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3" dur="50"/>
                                        <p:tgtEl>
                                          <p:spTgt spid="1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7" dur="50"/>
                                        <p:tgtEl>
                                          <p:spTgt spid="1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9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1" dur="50"/>
                                        <p:tgtEl>
                                          <p:spTgt spid="1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9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5" dur="50"/>
                                        <p:tgtEl>
                                          <p:spTgt spid="1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9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9" dur="50"/>
                                        <p:tgtEl>
                                          <p:spTgt spid="1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3" dur="50"/>
                                        <p:tgtEl>
                                          <p:spTgt spid="1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9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7" dur="50"/>
                                        <p:tgtEl>
                                          <p:spTgt spid="1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1" dur="50"/>
                                        <p:tgtEl>
                                          <p:spTgt spid="1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5" dur="50"/>
                                        <p:tgtEl>
                                          <p:spTgt spid="1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9" dur="50"/>
                                        <p:tgtEl>
                                          <p:spTgt spid="1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3" dur="50"/>
                                        <p:tgtEl>
                                          <p:spTgt spid="1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7" dur="50"/>
                                        <p:tgtEl>
                                          <p:spTgt spid="1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1" dur="50"/>
                                        <p:tgtEl>
                                          <p:spTgt spid="1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5" dur="50"/>
                                        <p:tgtEl>
                                          <p:spTgt spid="1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9" dur="50"/>
                                        <p:tgtEl>
                                          <p:spTgt spid="1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9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3" dur="50"/>
                                        <p:tgtEl>
                                          <p:spTgt spid="1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7" dur="50"/>
                                        <p:tgtEl>
                                          <p:spTgt spid="1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9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1" dur="50"/>
                                        <p:tgtEl>
                                          <p:spTgt spid="1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5" dur="50"/>
                                        <p:tgtEl>
                                          <p:spTgt spid="1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9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9" dur="50"/>
                                        <p:tgtEl>
                                          <p:spTgt spid="1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3" dur="50"/>
                                        <p:tgtEl>
                                          <p:spTgt spid="1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7" dur="50"/>
                                        <p:tgtEl>
                                          <p:spTgt spid="1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1" dur="50"/>
                                        <p:tgtEl>
                                          <p:spTgt spid="1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0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5" dur="50"/>
                                        <p:tgtEl>
                                          <p:spTgt spid="1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0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9" dur="50"/>
                                        <p:tgtEl>
                                          <p:spTgt spid="1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0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3" dur="50"/>
                                        <p:tgtEl>
                                          <p:spTgt spid="1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10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7" dur="50"/>
                                        <p:tgtEl>
                                          <p:spTgt spid="1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0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1" dur="50"/>
                                        <p:tgtEl>
                                          <p:spTgt spid="1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10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5" dur="50"/>
                                        <p:tgtEl>
                                          <p:spTgt spid="1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10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9" dur="50"/>
                                        <p:tgtEl>
                                          <p:spTgt spid="1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10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3" dur="50"/>
                                        <p:tgtEl>
                                          <p:spTgt spid="1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10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7" dur="50"/>
                                        <p:tgtEl>
                                          <p:spTgt spid="1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0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1" dur="50"/>
                                        <p:tgtEl>
                                          <p:spTgt spid="1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10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5" dur="50"/>
                                        <p:tgtEl>
                                          <p:spTgt spid="1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10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9" dur="50"/>
                                        <p:tgtEl>
                                          <p:spTgt spid="1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10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3" dur="50"/>
                                        <p:tgtEl>
                                          <p:spTgt spid="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1055" presetID="9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7" dur="500"/>
                                        <p:tgtEl>
                                          <p:spTgt spid="1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  <p:bldP spid="13953" grpId="0" animBg="1"/>
      <p:bldP spid="13954" grpId="0" animBg="1"/>
      <p:bldP spid="13955" grpId="0" animBg="1"/>
      <p:bldP spid="13956" grpId="0" animBg="1"/>
      <p:bldP spid="13957" grpId="0" animBg="1"/>
      <p:bldP spid="13958" grpId="0" animBg="1"/>
      <p:bldP spid="13959" grpId="0" animBg="1"/>
      <p:bldP spid="13960" grpId="0" animBg="1"/>
      <p:bldP spid="13961" grpId="0" animBg="1"/>
      <p:bldP spid="13962" grpId="0" animBg="1"/>
      <p:bldP spid="13963" grpId="0" animBg="1"/>
      <p:bldP spid="13964" grpId="0" animBg="1"/>
      <p:bldP spid="13965" grpId="0" animBg="1"/>
      <p:bldP spid="13966" grpId="0" animBg="1"/>
      <p:bldP spid="13967" grpId="0" animBg="1"/>
      <p:bldP spid="13968" grpId="0" animBg="1"/>
      <p:bldP spid="13969" grpId="0" animBg="1"/>
      <p:bldP spid="13970" grpId="0" animBg="1"/>
      <p:bldP spid="13971" grpId="0" animBg="1"/>
      <p:bldP spid="13972" grpId="0" animBg="1"/>
      <p:bldP spid="13973" grpId="0" animBg="1"/>
      <p:bldP spid="13974" grpId="0" animBg="1"/>
      <p:bldP spid="13975" grpId="0" animBg="1"/>
      <p:bldP spid="13976" grpId="0" animBg="1"/>
      <p:bldP spid="13977" grpId="0" animBg="1"/>
      <p:bldP spid="13978" grpId="0" animBg="1"/>
      <p:bldP spid="13979" grpId="0" animBg="1"/>
      <p:bldP spid="13980" grpId="0" animBg="1"/>
      <p:bldP spid="13981" grpId="0" animBg="1"/>
      <p:bldP spid="13982" grpId="0" animBg="1"/>
      <p:bldP spid="13983" grpId="0" animBg="1"/>
      <p:bldP spid="13984" grpId="0" animBg="1"/>
      <p:bldP spid="13985" grpId="0" animBg="1"/>
      <p:bldP spid="13986" grpId="0" animBg="1"/>
      <p:bldP spid="13987" grpId="0" animBg="1"/>
      <p:bldP spid="13988" grpId="0" animBg="1"/>
      <p:bldP spid="13989" grpId="0" animBg="1"/>
      <p:bldP spid="13990" grpId="0" animBg="1"/>
      <p:bldP spid="13991" grpId="0" animBg="1"/>
      <p:bldP spid="13992" grpId="0" animBg="1"/>
      <p:bldP spid="13993" grpId="0" animBg="1"/>
      <p:bldP spid="13994" grpId="0" animBg="1"/>
      <p:bldP spid="13995" grpId="0" animBg="1"/>
      <p:bldP spid="13996" grpId="0" animBg="1"/>
      <p:bldP spid="13997" grpId="0" animBg="1"/>
      <p:bldP spid="13998" grpId="0" animBg="1"/>
      <p:bldP spid="13999" grpId="0" animBg="1"/>
      <p:bldP spid="14000" grpId="0" animBg="1"/>
      <p:bldP spid="14001" grpId="0" animBg="1"/>
      <p:bldP spid="14002" grpId="0" animBg="1"/>
      <p:bldP spid="14003" grpId="0" animBg="1"/>
      <p:bldP spid="14004" grpId="0" animBg="1"/>
      <p:bldP spid="14005" grpId="0" animBg="1"/>
      <p:bldP spid="14006" grpId="0" animBg="1"/>
      <p:bldP spid="14007" grpId="0" animBg="1"/>
      <p:bldP spid="14008" grpId="0" animBg="1"/>
      <p:bldP spid="14009" grpId="0" animBg="1"/>
      <p:bldP spid="14010" grpId="0" animBg="1"/>
      <p:bldP spid="14011" grpId="0" animBg="1"/>
      <p:bldP spid="14012" grpId="0" animBg="1"/>
      <p:bldP spid="14013" grpId="0" animBg="1"/>
      <p:bldP spid="14014" grpId="0" animBg="1"/>
      <p:bldP spid="14015" grpId="0" animBg="1"/>
      <p:bldP spid="14016" grpId="0" animBg="1"/>
      <p:bldP spid="14017" grpId="0" animBg="1"/>
      <p:bldP spid="14018" grpId="0" animBg="1"/>
      <p:bldP spid="14019" grpId="0" animBg="1"/>
      <p:bldP spid="14020" grpId="0" animBg="1"/>
      <p:bldP spid="14021" grpId="0" animBg="1"/>
      <p:bldP spid="14022" grpId="0" animBg="1"/>
      <p:bldP spid="14023" grpId="0" animBg="1"/>
      <p:bldP spid="14024" grpId="0" animBg="1"/>
      <p:bldP spid="14025" grpId="0" animBg="1"/>
      <p:bldP spid="14026" grpId="0" animBg="1"/>
      <p:bldP spid="14027" grpId="0" animBg="1"/>
      <p:bldP spid="14028" grpId="0" animBg="1"/>
      <p:bldP spid="14029" grpId="0" animBg="1"/>
      <p:bldP spid="14030" grpId="0" animBg="1"/>
      <p:bldP spid="14031" grpId="0" animBg="1"/>
      <p:bldP spid="14032" grpId="0" animBg="1"/>
      <p:bldP spid="14033" grpId="0" animBg="1"/>
      <p:bldP spid="14034" grpId="0" animBg="1"/>
      <p:bldP spid="14035" grpId="0" animBg="1"/>
      <p:bldP spid="14036" grpId="0" animBg="1"/>
      <p:bldP spid="14037" grpId="0" animBg="1"/>
      <p:bldP spid="14038" grpId="0" animBg="1"/>
      <p:bldP spid="14039" grpId="0" animBg="1"/>
      <p:bldP spid="14040" grpId="0" animBg="1"/>
      <p:bldP spid="14041" grpId="0" animBg="1"/>
      <p:bldP spid="14042" grpId="0" animBg="1"/>
      <p:bldP spid="14043" grpId="0" animBg="1"/>
      <p:bldP spid="14044" grpId="0" animBg="1"/>
      <p:bldP spid="14045" grpId="0" animBg="1"/>
      <p:bldP spid="14046" grpId="0" animBg="1"/>
      <p:bldP spid="14047" grpId="0" animBg="1"/>
      <p:bldP spid="14048" grpId="0" animBg="1"/>
      <p:bldP spid="14049" grpId="0" animBg="1"/>
      <p:bldP spid="14050" grpId="0" animBg="1"/>
      <p:bldP spid="14051" grpId="0" animBg="1"/>
      <p:bldP spid="14052" grpId="0" animBg="1"/>
      <p:bldP spid="14053" grpId="0" animBg="1"/>
      <p:bldP spid="14054" grpId="0" animBg="1"/>
      <p:bldP spid="14055" grpId="0" animBg="1"/>
      <p:bldP spid="14056" grpId="0" animBg="1"/>
      <p:bldP spid="14057" grpId="0" animBg="1"/>
      <p:bldP spid="14058" grpId="0" animBg="1"/>
      <p:bldP spid="14059" grpId="0" animBg="1"/>
      <p:bldP spid="14060" grpId="0" animBg="1"/>
      <p:bldP spid="14061" grpId="0" animBg="1"/>
      <p:bldP spid="14062" grpId="0" animBg="1"/>
      <p:bldP spid="14063" grpId="0" animBg="1"/>
      <p:bldP spid="14064" grpId="0" animBg="1"/>
      <p:bldP spid="14065" grpId="0" animBg="1"/>
      <p:bldP spid="14066" grpId="0" animBg="1"/>
      <p:bldP spid="14067" grpId="0" animBg="1"/>
      <p:bldP spid="14068" grpId="0" animBg="1"/>
      <p:bldP spid="14069" grpId="0" animBg="1"/>
      <p:bldP spid="14070" grpId="0" animBg="1"/>
      <p:bldP spid="14071" grpId="0" animBg="1"/>
      <p:bldP spid="14072" grpId="0" animBg="1"/>
      <p:bldP spid="14073" grpId="0" animBg="1"/>
      <p:bldP spid="14074" grpId="0" animBg="1"/>
      <p:bldP spid="14075" grpId="0" animBg="1"/>
      <p:bldP spid="14076" grpId="0" animBg="1"/>
      <p:bldP spid="14077" grpId="0" animBg="1"/>
      <p:bldP spid="14078" grpId="0" animBg="1"/>
      <p:bldP spid="14079" grpId="0" animBg="1"/>
      <p:bldP spid="14080" grpId="0" animBg="1"/>
      <p:bldP spid="14081" grpId="0" animBg="1"/>
      <p:bldP spid="14082" grpId="0" animBg="1"/>
      <p:bldP spid="14083" grpId="0" animBg="1"/>
      <p:bldP spid="14084" grpId="0" animBg="1"/>
      <p:bldP spid="14085" grpId="0" animBg="1"/>
      <p:bldP spid="14086" grpId="0" animBg="1"/>
      <p:bldP spid="14087" grpId="0" animBg="1"/>
      <p:bldP spid="14088" grpId="0" animBg="1"/>
      <p:bldP spid="14089" grpId="0" animBg="1"/>
      <p:bldP spid="14090" grpId="0" animBg="1"/>
      <p:bldP spid="14091" grpId="0" animBg="1"/>
      <p:bldP spid="14092" grpId="0" animBg="1"/>
      <p:bldP spid="14093" grpId="0" animBg="1"/>
      <p:bldP spid="14094" grpId="0" animBg="1"/>
      <p:bldP spid="14095" grpId="0" animBg="1"/>
      <p:bldP spid="14096" grpId="0" animBg="1"/>
      <p:bldP spid="14097" grpId="0" animBg="1"/>
      <p:bldP spid="14098" grpId="0" animBg="1"/>
      <p:bldP spid="14099" grpId="0" animBg="1"/>
      <p:bldP spid="14100" grpId="0" animBg="1"/>
      <p:bldP spid="14101" grpId="0" animBg="1"/>
      <p:bldP spid="14102" grpId="0" animBg="1"/>
      <p:bldP spid="14103" grpId="0" animBg="1"/>
      <p:bldP spid="14104" grpId="0" animBg="1"/>
      <p:bldP spid="14105" grpId="0" animBg="1"/>
      <p:bldP spid="14106" grpId="0" animBg="1"/>
      <p:bldP spid="14107" grpId="0" animBg="1"/>
      <p:bldP spid="14108" grpId="0" animBg="1"/>
      <p:bldP spid="14109" grpId="0" animBg="1"/>
      <p:bldP spid="14110" grpId="0" animBg="1"/>
      <p:bldP spid="14111" grpId="0" animBg="1"/>
      <p:bldP spid="14112" grpId="0" animBg="1"/>
      <p:bldP spid="14113" grpId="0" animBg="1"/>
      <p:bldP spid="14114" grpId="0" animBg="1"/>
      <p:bldP spid="14115" grpId="0" animBg="1"/>
      <p:bldP spid="14116" grpId="0" animBg="1"/>
      <p:bldP spid="14117" grpId="0" animBg="1"/>
      <p:bldP spid="14118" grpId="0" animBg="1"/>
      <p:bldP spid="14119" grpId="0" animBg="1"/>
      <p:bldP spid="14120" grpId="0" animBg="1"/>
      <p:bldP spid="14121" grpId="0" animBg="1"/>
      <p:bldP spid="14122" grpId="0" animBg="1"/>
      <p:bldP spid="14123" grpId="0" animBg="1"/>
      <p:bldP spid="14124" grpId="0" animBg="1"/>
      <p:bldP spid="14125" grpId="0" animBg="1"/>
      <p:bldP spid="14126" grpId="0" animBg="1"/>
      <p:bldP spid="14127" grpId="0" animBg="1"/>
      <p:bldP spid="14128" grpId="0" animBg="1"/>
      <p:bldP spid="14129" grpId="0" animBg="1"/>
      <p:bldP spid="14130" grpId="0" animBg="1"/>
      <p:bldP spid="14131" grpId="0" animBg="1"/>
      <p:bldP spid="14132" grpId="0" animBg="1"/>
      <p:bldP spid="14133" grpId="0" animBg="1"/>
      <p:bldP spid="14134" grpId="0" animBg="1"/>
      <p:bldP spid="14135" grpId="0" animBg="1"/>
      <p:bldP spid="14136" grpId="0" animBg="1"/>
      <p:bldP spid="14137" grpId="0" animBg="1"/>
      <p:bldP spid="14138" grpId="0" animBg="1"/>
      <p:bldP spid="14139" grpId="0" animBg="1"/>
      <p:bldP spid="14140" grpId="0" animBg="1"/>
      <p:bldP spid="14141" grpId="0" animBg="1"/>
      <p:bldP spid="14142" grpId="0" animBg="1"/>
      <p:bldP spid="14143" grpId="0" animBg="1"/>
      <p:bldP spid="14144" grpId="0" animBg="1"/>
      <p:bldP spid="14145" grpId="0" animBg="1"/>
      <p:bldP spid="14146" grpId="0" animBg="1"/>
      <p:bldP spid="14147" grpId="0" animBg="1"/>
      <p:bldP spid="14148" grpId="0" animBg="1"/>
      <p:bldP spid="14149" grpId="0" animBg="1"/>
      <p:bldP spid="14150" grpId="0" animBg="1"/>
      <p:bldP spid="14151" grpId="0" animBg="1"/>
      <p:bldP spid="14152" grpId="0" animBg="1"/>
      <p:bldP spid="14153" grpId="0" animBg="1"/>
      <p:bldP spid="14154" grpId="0" animBg="1"/>
      <p:bldP spid="14155" grpId="0" animBg="1"/>
      <p:bldP spid="14156" grpId="0" animBg="1"/>
      <p:bldP spid="14157" grpId="0" animBg="1"/>
      <p:bldP spid="14158" grpId="0" animBg="1"/>
      <p:bldP spid="14159" grpId="0" animBg="1"/>
      <p:bldP spid="14160" grpId="0" animBg="1"/>
      <p:bldP spid="14161" grpId="0" animBg="1"/>
      <p:bldP spid="14162" grpId="0" animBg="1"/>
      <p:bldP spid="14163" grpId="0" animBg="1"/>
      <p:bldP spid="14164" grpId="0" animBg="1"/>
      <p:bldP spid="14165" grpId="0" animBg="1"/>
      <p:bldP spid="14166" grpId="0" animBg="1"/>
      <p:bldP spid="14167" grpId="0" animBg="1"/>
      <p:bldP spid="14168" grpId="0" animBg="1"/>
      <p:bldP spid="14169" grpId="0" animBg="1"/>
      <p:bldP spid="14170" grpId="0" animBg="1"/>
      <p:bldP spid="14171" grpId="0" animBg="1"/>
      <p:bldP spid="14172" grpId="0" animBg="1"/>
      <p:bldP spid="14173" grpId="0" animBg="1"/>
      <p:bldP spid="14174" grpId="0" animBg="1"/>
      <p:bldP spid="14175" grpId="0" animBg="1"/>
      <p:bldP spid="14176" grpId="0" animBg="1"/>
      <p:bldP spid="14177" grpId="0" animBg="1"/>
      <p:bldP spid="14178" grpId="0" animBg="1"/>
      <p:bldP spid="14179" grpId="0" animBg="1"/>
      <p:bldP spid="14180" grpId="0" animBg="1"/>
      <p:bldP spid="14181" grpId="0" animBg="1"/>
      <p:bldP spid="14182" grpId="0" animBg="1"/>
      <p:bldP spid="14183" grpId="0" animBg="1"/>
      <p:bldP spid="14184" grpId="0" animBg="1"/>
      <p:bldP spid="14185" grpId="0" animBg="1"/>
      <p:bldP spid="14186" grpId="0" animBg="1"/>
      <p:bldP spid="14187" grpId="0" animBg="1"/>
      <p:bldP spid="14188" grpId="0" animBg="1"/>
      <p:bldP spid="14189" grpId="0" animBg="1"/>
      <p:bldP spid="14190" grpId="0" animBg="1"/>
      <p:bldP spid="14191" grpId="0" animBg="1"/>
      <p:bldP spid="14192" grpId="0" animBg="1"/>
      <p:bldP spid="14193" grpId="0" animBg="1"/>
      <p:bldP spid="14194" grpId="0" animBg="1"/>
      <p:bldP spid="14195" grpId="0" animBg="1"/>
      <p:bldP spid="14196" grpId="0" animBg="1"/>
      <p:bldP spid="14197" grpId="0" animBg="1"/>
      <p:bldP spid="14198" grpId="0" animBg="1"/>
      <p:bldP spid="14199" grpId="0" animBg="1"/>
      <p:bldP spid="14200" grpId="0" animBg="1"/>
      <p:bldP spid="14201" grpId="0" animBg="1"/>
      <p:bldP spid="14202" grpId="0" animBg="1"/>
      <p:bldP spid="14203" grpId="0" animBg="1"/>
      <p:bldP spid="14204" grpId="0" animBg="1"/>
      <p:bldP spid="14205" grpId="0" animBg="1"/>
      <p:bldP spid="14206" grpId="0" animBg="1"/>
      <p:bldP spid="14207" grpId="0" animBg="1"/>
      <p:bldP spid="142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1A7E20-B286-42D8-B6E7-87F3A8980C2B}"/>
              </a:ext>
            </a:extLst>
          </p:cNvPr>
          <p:cNvSpPr txBox="1"/>
          <p:nvPr/>
        </p:nvSpPr>
        <p:spPr>
          <a:xfrm>
            <a:off x="789460" y="2633379"/>
            <a:ext cx="11402540" cy="368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DF0DFD-3B9F-47F6-BDAE-03C7CACCAF37}"/>
              </a:ext>
            </a:extLst>
          </p:cNvPr>
          <p:cNvGrpSpPr/>
          <p:nvPr/>
        </p:nvGrpSpPr>
        <p:grpSpPr>
          <a:xfrm>
            <a:off x="2620094" y="1260968"/>
            <a:ext cx="9127770" cy="1822204"/>
            <a:chOff x="418676" y="2043957"/>
            <a:chExt cx="6878573" cy="11784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A43B78-D38C-4F31-940D-F3EE941FD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CE618-5883-4528-8789-3E91730F405B}"/>
                </a:ext>
              </a:extLst>
            </p:cNvPr>
            <p:cNvSpPr txBox="1"/>
            <p:nvPr/>
          </p:nvSpPr>
          <p:spPr>
            <a:xfrm>
              <a:off x="508913" y="2366518"/>
              <a:ext cx="6788336" cy="855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Có cŪg mài sắt, có ngày </a:t>
              </a:r>
              <a:r>
                <a:rPr lang="el-GR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</a:t>
              </a:r>
              <a:r>
                <a:rPr lang="vi-VN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ǘn kim.</a:t>
              </a:r>
              <a:endParaRPr lang="en-US" sz="40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991AB3-0E25-4830-A110-D868F89F27B4}"/>
              </a:ext>
            </a:extLst>
          </p:cNvPr>
          <p:cNvSpPr txBox="1"/>
          <p:nvPr/>
        </p:nvSpPr>
        <p:spPr>
          <a:xfrm>
            <a:off x="789460" y="4752581"/>
            <a:ext cx="10421084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FDE5A-22E1-4739-AEF0-F60D471D68C7}"/>
              </a:ext>
            </a:extLst>
          </p:cNvPr>
          <p:cNvSpPr txBox="1"/>
          <p:nvPr/>
        </p:nvSpPr>
        <p:spPr>
          <a:xfrm>
            <a:off x="789460" y="3396016"/>
            <a:ext cx="8884892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D1B67-91BE-441C-823E-2B075343439C}"/>
              </a:ext>
            </a:extLst>
          </p:cNvPr>
          <p:cNvSpPr txBox="1"/>
          <p:nvPr/>
        </p:nvSpPr>
        <p:spPr>
          <a:xfrm>
            <a:off x="789460" y="6094647"/>
            <a:ext cx="6119826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C, k, g.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uiExpand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284</Words>
  <Application>Microsoft Office PowerPoint</Application>
  <PresentationFormat>Widescreen</PresentationFormat>
  <Paragraphs>51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.VnArial</vt:lpstr>
      <vt:lpstr>.VnCommercial Script</vt:lpstr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Theme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2021-07-26T04:51:24Z</dcterms:created>
  <dcterms:modified xsi:type="dcterms:W3CDTF">2025-12-03T03:47:45Z</dcterms:modified>
</cp:coreProperties>
</file>