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  <p:sldMasterId id="2147483698" r:id="rId5"/>
  </p:sldMasterIdLst>
  <p:notesMasterIdLst>
    <p:notesMasterId r:id="rId21"/>
  </p:notesMasterIdLst>
  <p:sldIdLst>
    <p:sldId id="270" r:id="rId6"/>
    <p:sldId id="2007577118" r:id="rId7"/>
    <p:sldId id="2007577123" r:id="rId8"/>
    <p:sldId id="2007577122" r:id="rId9"/>
    <p:sldId id="2007577124" r:id="rId10"/>
    <p:sldId id="375" r:id="rId11"/>
    <p:sldId id="344" r:id="rId12"/>
    <p:sldId id="361" r:id="rId13"/>
    <p:sldId id="266" r:id="rId14"/>
    <p:sldId id="256" r:id="rId15"/>
    <p:sldId id="257" r:id="rId16"/>
    <p:sldId id="258" r:id="rId17"/>
    <p:sldId id="275" r:id="rId18"/>
    <p:sldId id="2007577120" r:id="rId19"/>
    <p:sldId id="200757712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56CCF-DB82-4169-803B-7B5660056BDE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E8F61-8673-45BA-96FF-4FA2B0CA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44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87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654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949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988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05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821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94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2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51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77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80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6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03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62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18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12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20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0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15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31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22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46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2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0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9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94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15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03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2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9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9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756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2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46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66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8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5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7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8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0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2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6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9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51997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7F3BB6-BEBD-43EA-AE35-B60150CEC34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81040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90033-B98B-4845-9D42-788CDFDF4AB5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87643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59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704" r:id="rId7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25365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3.gif"/><Relationship Id="rId5" Type="http://schemas.openxmlformats.org/officeDocument/2006/relationships/image" Target="../media/image15.gif"/><Relationship Id="rId10" Type="http://schemas.openxmlformats.org/officeDocument/2006/relationships/image" Target="../media/image17.jpeg"/><Relationship Id="rId4" Type="http://schemas.openxmlformats.org/officeDocument/2006/relationships/image" Target="../media/image9.jp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3.gif"/><Relationship Id="rId5" Type="http://schemas.openxmlformats.org/officeDocument/2006/relationships/image" Target="../media/image15.gif"/><Relationship Id="rId10" Type="http://schemas.openxmlformats.org/officeDocument/2006/relationships/image" Target="../media/image17.jpeg"/><Relationship Id="rId4" Type="http://schemas.openxmlformats.org/officeDocument/2006/relationships/image" Target="../media/image9.jp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3.gif"/><Relationship Id="rId5" Type="http://schemas.openxmlformats.org/officeDocument/2006/relationships/image" Target="../media/image15.gif"/><Relationship Id="rId10" Type="http://schemas.openxmlformats.org/officeDocument/2006/relationships/image" Target="../media/image17.jpeg"/><Relationship Id="rId4" Type="http://schemas.openxmlformats.org/officeDocument/2006/relationships/image" Target="../media/image9.jpg"/><Relationship Id="rId9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10" Type="http://schemas.openxmlformats.org/officeDocument/2006/relationships/image" Target="../media/image14.png"/><Relationship Id="rId4" Type="http://schemas.openxmlformats.org/officeDocument/2006/relationships/image" Target="../media/image9.jpg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676901" y="529353"/>
            <a:ext cx="93310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</a:t>
            </a: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DÂN </a:t>
            </a:r>
            <a:r>
              <a:rPr lang="vi-VN" sz="2800" b="1" smtClean="0">
                <a:solidFill>
                  <a:srgbClr val="FF0000"/>
                </a:solidFill>
                <a:cs typeface="Times New Roman" pitchFamily="18" charset="0"/>
              </a:rPr>
              <a:t>PHƯỜNG BỒ ĐỀ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LUYỆN TẬP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động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giới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thiệu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a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b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c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d</a:t>
            </a:r>
          </a:p>
        </p:txBody>
      </p:sp>
      <p:sp>
        <p:nvSpPr>
          <p:cNvPr id="22" name="cauhoi"/>
          <p:cNvSpPr/>
          <p:nvPr/>
        </p:nvSpPr>
        <p:spPr>
          <a:xfrm>
            <a:off x="1917144" y="146093"/>
            <a:ext cx="8655728" cy="15820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950140" y="429814"/>
            <a:ext cx="6471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a, b, c, d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c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x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s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b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xê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đ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d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t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b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E553C5D0-CE17-4138-8650-235E18B3F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727195"/>
              </p:ext>
            </p:extLst>
          </p:nvPr>
        </p:nvGraphicFramePr>
        <p:xfrm>
          <a:off x="1722992" y="685612"/>
          <a:ext cx="8434773" cy="25925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1591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3296837673"/>
                    </a:ext>
                  </a:extLst>
                </a:gridCol>
              </a:tblGrid>
              <a:tr h="529837">
                <a:tc gridSpan="2"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 sự vật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1" name="times up">
            <a:extLst>
              <a:ext uri="{FF2B5EF4-FFF2-40B4-BE49-F238E27FC236}">
                <a16:creationId xmlns:a16="http://schemas.microsoft.com/office/drawing/2014/main" id="{B867092F-C52E-4ACE-865C-BD12A3C19E17}"/>
              </a:ext>
            </a:extLst>
          </p:cNvPr>
          <p:cNvGrpSpPr/>
          <p:nvPr/>
        </p:nvGrpSpPr>
        <p:grpSpPr>
          <a:xfrm>
            <a:off x="3319322" y="5811255"/>
            <a:ext cx="1534313" cy="564658"/>
            <a:chOff x="4284637" y="-304827"/>
            <a:chExt cx="2669678" cy="697560"/>
          </a:xfrm>
        </p:grpSpPr>
        <p:sp>
          <p:nvSpPr>
            <p:cNvPr id="22" name="Rounded Rectangle 203">
              <a:extLst>
                <a:ext uri="{FF2B5EF4-FFF2-40B4-BE49-F238E27FC236}">
                  <a16:creationId xmlns:a16="http://schemas.microsoft.com/office/drawing/2014/main" id="{F65BDE88-A815-4006-986C-57A33AFA3D6A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204">
              <a:extLst>
                <a:ext uri="{FF2B5EF4-FFF2-40B4-BE49-F238E27FC236}">
                  <a16:creationId xmlns:a16="http://schemas.microsoft.com/office/drawing/2014/main" id="{ECC6FB5C-DB03-4F52-B949-13CD7C36E25B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GB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E5F6591-7F40-4C48-A573-E41D44A545FF}"/>
              </a:ext>
            </a:extLst>
          </p:cNvPr>
          <p:cNvSpPr/>
          <p:nvPr/>
        </p:nvSpPr>
        <p:spPr>
          <a:xfrm>
            <a:off x="3412540" y="3364668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98AA95C-CD85-48FF-9C20-B6C53BC719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509" y="3669049"/>
            <a:ext cx="2181442" cy="2174522"/>
          </a:xfrm>
          <a:prstGeom prst="rect">
            <a:avLst/>
          </a:prstGeom>
        </p:spPr>
      </p:pic>
      <p:grpSp>
        <p:nvGrpSpPr>
          <p:cNvPr id="26" name="Clock hand spin">
            <a:extLst>
              <a:ext uri="{FF2B5EF4-FFF2-40B4-BE49-F238E27FC236}">
                <a16:creationId xmlns:a16="http://schemas.microsoft.com/office/drawing/2014/main" id="{7A31E1AD-CE6E-473A-B99B-0E71B657EA39}"/>
              </a:ext>
            </a:extLst>
          </p:cNvPr>
          <p:cNvGrpSpPr/>
          <p:nvPr/>
        </p:nvGrpSpPr>
        <p:grpSpPr>
          <a:xfrm rot="1786145">
            <a:off x="3465726" y="4363274"/>
            <a:ext cx="1115558" cy="1081045"/>
            <a:chOff x="840573" y="2379277"/>
            <a:chExt cx="3829048" cy="3849975"/>
          </a:xfrm>
        </p:grpSpPr>
        <p:sp>
          <p:nvSpPr>
            <p:cNvPr id="27" name="Oval 28">
              <a:extLst>
                <a:ext uri="{FF2B5EF4-FFF2-40B4-BE49-F238E27FC236}">
                  <a16:creationId xmlns:a16="http://schemas.microsoft.com/office/drawing/2014/main" id="{374D094A-0C2C-4B7F-B2DD-815687367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hour hand">
              <a:extLst>
                <a:ext uri="{FF2B5EF4-FFF2-40B4-BE49-F238E27FC236}">
                  <a16:creationId xmlns:a16="http://schemas.microsoft.com/office/drawing/2014/main" id="{E2CD69C7-B4AB-4647-9ABD-9BF3742A1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4C35FE2-94B0-4B6A-9A40-B2A091C79C1A}"/>
              </a:ext>
            </a:extLst>
          </p:cNvPr>
          <p:cNvSpPr txBox="1"/>
          <p:nvPr/>
        </p:nvSpPr>
        <p:spPr>
          <a:xfrm>
            <a:off x="4372300" y="4666039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DE02C3-5FEE-42BC-A864-27160D50DD5F}"/>
              </a:ext>
            </a:extLst>
          </p:cNvPr>
          <p:cNvSpPr txBox="1"/>
          <p:nvPr/>
        </p:nvSpPr>
        <p:spPr>
          <a:xfrm>
            <a:off x="3860685" y="5228298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36000D-A364-4AD0-900C-1497ABD49C10}"/>
              </a:ext>
            </a:extLst>
          </p:cNvPr>
          <p:cNvSpPr txBox="1"/>
          <p:nvPr/>
        </p:nvSpPr>
        <p:spPr>
          <a:xfrm>
            <a:off x="3412540" y="4666040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6A74DC-34B6-4B21-A733-1A1E15BBDEC8}"/>
              </a:ext>
            </a:extLst>
          </p:cNvPr>
          <p:cNvSpPr txBox="1"/>
          <p:nvPr/>
        </p:nvSpPr>
        <p:spPr>
          <a:xfrm>
            <a:off x="3823138" y="4247953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1AE3DE-3202-4DEA-A7F4-DD4AD0A713B8}"/>
              </a:ext>
            </a:extLst>
          </p:cNvPr>
          <p:cNvSpPr txBox="1"/>
          <p:nvPr/>
        </p:nvSpPr>
        <p:spPr>
          <a:xfrm>
            <a:off x="5120951" y="5944851"/>
            <a:ext cx="4369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125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E553C5D0-CE17-4138-8650-235E18B3F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844326"/>
              </p:ext>
            </p:extLst>
          </p:nvPr>
        </p:nvGraphicFramePr>
        <p:xfrm>
          <a:off x="2058272" y="1965326"/>
          <a:ext cx="8434773" cy="3894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1591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3296837673"/>
                    </a:ext>
                  </a:extLst>
                </a:gridCol>
              </a:tblGrid>
              <a:tr h="529837">
                <a:tc gridSpan="2"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 sự vật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Chải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sỹ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670729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40329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1C8E0C3-5A04-4FB9-9D91-6DAC7EE990B4}"/>
              </a:ext>
            </a:extLst>
          </p:cNvPr>
          <p:cNvSpPr txBox="1"/>
          <p:nvPr/>
        </p:nvSpPr>
        <p:spPr>
          <a:xfrm>
            <a:off x="3606800" y="680720"/>
            <a:ext cx="5008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Kiểm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823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59" y="1465957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 tranh, tìm từ ngữ:</a:t>
            </a:r>
            <a:b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Chỉ sự vật:</a:t>
            </a:r>
            <a:b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Chỉ người: học sinh,…</a:t>
            </a:r>
            <a:b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Chỉ vật: cặp sách,…</a:t>
            </a:r>
            <a:b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Chỉ hoạt động: đi học,…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3A0973-0A42-428F-ABEB-50D3305D6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328" y="657084"/>
            <a:ext cx="5764531" cy="547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08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E553C5D0-CE17-4138-8650-235E18B3F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035285"/>
              </p:ext>
            </p:extLst>
          </p:nvPr>
        </p:nvGraphicFramePr>
        <p:xfrm>
          <a:off x="2058272" y="1965326"/>
          <a:ext cx="8434773" cy="3894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1591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3296837673"/>
                    </a:ext>
                  </a:extLst>
                </a:gridCol>
              </a:tblGrid>
              <a:tr h="529837">
                <a:tc gridSpan="2"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 sự vật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670729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40329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1C8E0C3-5A04-4FB9-9D91-6DAC7EE990B4}"/>
              </a:ext>
            </a:extLst>
          </p:cNvPr>
          <p:cNvSpPr txBox="1"/>
          <p:nvPr/>
        </p:nvSpPr>
        <p:spPr>
          <a:xfrm>
            <a:off x="3606800" y="680720"/>
            <a:ext cx="5008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Kiểm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32045-EB77-4884-96B2-60016D5CD2B3}"/>
              </a:ext>
            </a:extLst>
          </p:cNvPr>
          <p:cNvSpPr txBox="1"/>
          <p:nvPr/>
        </p:nvSpPr>
        <p:spPr>
          <a:xfrm>
            <a:off x="2574619" y="3222967"/>
            <a:ext cx="1915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7F19C5-23BA-43CF-9F96-845226702D0E}"/>
              </a:ext>
            </a:extLst>
          </p:cNvPr>
          <p:cNvSpPr txBox="1"/>
          <p:nvPr/>
        </p:nvSpPr>
        <p:spPr>
          <a:xfrm>
            <a:off x="2764261" y="3894950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giáo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0458A0-2177-4EAB-B466-F4038F991DB9}"/>
              </a:ext>
            </a:extLst>
          </p:cNvPr>
          <p:cNvSpPr txBox="1"/>
          <p:nvPr/>
        </p:nvSpPr>
        <p:spPr>
          <a:xfrm>
            <a:off x="2879677" y="4541281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sỹ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F2A260-0319-4923-A35F-6C8A46F68806}"/>
              </a:ext>
            </a:extLst>
          </p:cNvPr>
          <p:cNvSpPr txBox="1"/>
          <p:nvPr/>
        </p:nvSpPr>
        <p:spPr>
          <a:xfrm>
            <a:off x="2879677" y="5187612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gái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A08F79-C01A-4B36-9CF2-EC23B145443E}"/>
              </a:ext>
            </a:extLst>
          </p:cNvPr>
          <p:cNvSpPr txBox="1"/>
          <p:nvPr/>
        </p:nvSpPr>
        <p:spPr>
          <a:xfrm>
            <a:off x="5314342" y="3222967"/>
            <a:ext cx="1992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sách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6DB2E8-5186-4C69-AE96-24E29FBD6C56}"/>
              </a:ext>
            </a:extLst>
          </p:cNvPr>
          <p:cNvSpPr txBox="1"/>
          <p:nvPr/>
        </p:nvSpPr>
        <p:spPr>
          <a:xfrm>
            <a:off x="5298802" y="3894950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 mặt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9C5699-74D5-4C74-91C1-E0C6DBC8A404}"/>
              </a:ext>
            </a:extLst>
          </p:cNvPr>
          <p:cNvSpPr txBox="1"/>
          <p:nvPr/>
        </p:nvSpPr>
        <p:spPr>
          <a:xfrm>
            <a:off x="5452689" y="4541281"/>
            <a:ext cx="1864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 áo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4C9B07-DB9F-48F9-91DD-8056E2D5CD9A}"/>
              </a:ext>
            </a:extLst>
          </p:cNvPr>
          <p:cNvSpPr txBox="1"/>
          <p:nvPr/>
        </p:nvSpPr>
        <p:spPr>
          <a:xfrm>
            <a:off x="5946413" y="5187612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946655-694F-4001-B6BE-34D05C0918D8}"/>
              </a:ext>
            </a:extLst>
          </p:cNvPr>
          <p:cNvSpPr txBox="1"/>
          <p:nvPr/>
        </p:nvSpPr>
        <p:spPr>
          <a:xfrm>
            <a:off x="8307952" y="3222967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học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D3B007-EE04-4022-BDFB-6A94FD95B61F}"/>
              </a:ext>
            </a:extLst>
          </p:cNvPr>
          <p:cNvSpPr txBox="1"/>
          <p:nvPr/>
        </p:nvSpPr>
        <p:spPr>
          <a:xfrm>
            <a:off x="8112874" y="3894950"/>
            <a:ext cx="1992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Chải đầu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ED99B5-C52F-439D-9385-8E8A692AD4F3}"/>
              </a:ext>
            </a:extLst>
          </p:cNvPr>
          <p:cNvSpPr txBox="1"/>
          <p:nvPr/>
        </p:nvSpPr>
        <p:spPr>
          <a:xfrm>
            <a:off x="8070139" y="4541281"/>
            <a:ext cx="2078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6936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A94372-7710-48E6-B11F-00F499732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196" y="948349"/>
            <a:ext cx="11333545" cy="431637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5926EC-6A0A-4E90-B78A-8744470B91D4}"/>
              </a:ext>
            </a:extLst>
          </p:cNvPr>
          <p:cNvCxnSpPr>
            <a:cxnSpLocks/>
          </p:cNvCxnSpPr>
          <p:nvPr/>
        </p:nvCxnSpPr>
        <p:spPr>
          <a:xfrm>
            <a:off x="4117836" y="2604591"/>
            <a:ext cx="1890132" cy="19477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2939E3-3E00-458A-A88C-24EFFE957063}"/>
              </a:ext>
            </a:extLst>
          </p:cNvPr>
          <p:cNvCxnSpPr>
            <a:cxnSpLocks/>
          </p:cNvCxnSpPr>
          <p:nvPr/>
        </p:nvCxnSpPr>
        <p:spPr>
          <a:xfrm flipV="1">
            <a:off x="4102854" y="2775063"/>
            <a:ext cx="1905114" cy="85960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1D8BA1-423E-4357-B576-30D9A09E2A33}"/>
              </a:ext>
            </a:extLst>
          </p:cNvPr>
          <p:cNvCxnSpPr>
            <a:cxnSpLocks/>
          </p:cNvCxnSpPr>
          <p:nvPr/>
        </p:nvCxnSpPr>
        <p:spPr>
          <a:xfrm flipV="1">
            <a:off x="4126786" y="3731646"/>
            <a:ext cx="1896164" cy="91772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4138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4A56BB-F28D-4578-8F8D-876CE7452364}"/>
              </a:ext>
            </a:extLst>
          </p:cNvPr>
          <p:cNvSpPr txBox="1"/>
          <p:nvPr/>
        </p:nvSpPr>
        <p:spPr>
          <a:xfrm>
            <a:off x="1510147" y="1108364"/>
            <a:ext cx="9379875" cy="43554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Hà là học sinh lớp 2.</a:t>
            </a:r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em là bác sĩ.</a:t>
            </a:r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em là trường Tiểu học Lê Quý Đôn.</a:t>
            </a:r>
          </a:p>
          <a:p>
            <a:pPr marL="571500" indent="-571500">
              <a:lnSpc>
                <a:spcPct val="200000"/>
              </a:lnSpc>
              <a:buFontTx/>
              <a:buChar char="-"/>
            </a:pPr>
            <a:endParaRPr 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07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-1343891" y="330783"/>
            <a:ext cx="11998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4000" b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4000" b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F5ED7C-29DF-48B3-ADDA-EE0156723D8B}"/>
              </a:ext>
            </a:extLst>
          </p:cNvPr>
          <p:cNvSpPr txBox="1"/>
          <p:nvPr/>
        </p:nvSpPr>
        <p:spPr>
          <a:xfrm>
            <a:off x="706583" y="1149928"/>
            <a:ext cx="9379875" cy="3316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Hà là học sinh lớp 2.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em là bác sĩ.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em là trường Tiểu học Lê Quý Đôn.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endParaRPr 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6096000" y="3429000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2590800" y="140828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>
            <a:extLst>
              <a:ext uri="{FF2B5EF4-FFF2-40B4-BE49-F238E27FC236}">
                <a16:creationId xmlns:a16="http://schemas.microsoft.com/office/drawing/2014/main" id="{E91B2C5D-CCBD-4BDD-8B84-7B8414F53F3D}"/>
              </a:ext>
            </a:extLst>
          </p:cNvPr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13D697-D211-4FBB-95EF-54BAC413B790}"/>
              </a:ext>
            </a:extLst>
          </p:cNvPr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E1661C-02C4-4258-831C-E63BC69260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A09261-08A1-4208-BD09-6226AEE8C9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43278-191F-4E43-BA9E-B28FE9F23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47B40BE-544A-4EBC-98A9-461ED18D99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9" action="ppaction://hlinksldjump"/>
            <a:extLst>
              <a:ext uri="{FF2B5EF4-FFF2-40B4-BE49-F238E27FC236}">
                <a16:creationId xmlns:a16="http://schemas.microsoft.com/office/drawing/2014/main" id="{215005F0-6676-4849-A4C7-CA7E444D1A36}"/>
              </a:ext>
            </a:extLst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>
            <a:hlinkClick r:id="rId9" action="ppaction://hlinksldjump"/>
            <a:extLst>
              <a:ext uri="{FF2B5EF4-FFF2-40B4-BE49-F238E27FC236}">
                <a16:creationId xmlns:a16="http://schemas.microsoft.com/office/drawing/2014/main" id="{45E4115D-6AE2-4A75-A9E5-E71218F0EC82}"/>
              </a:ext>
            </a:extLst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35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id="{DC35EC28-A0A9-423E-8395-0575ED934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24000" y="-18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6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374</Words>
  <Application>Microsoft Office PowerPoint</Application>
  <PresentationFormat>Widescreen</PresentationFormat>
  <Paragraphs>93</Paragraphs>
  <Slides>15</Slides>
  <Notes>9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宋体</vt:lpstr>
      <vt:lpstr>Arial</vt:lpstr>
      <vt:lpstr>Arial-Rounded</vt:lpstr>
      <vt:lpstr>Calibri</vt:lpstr>
      <vt:lpstr>DengXian</vt:lpstr>
      <vt:lpstr>DengXian</vt:lpstr>
      <vt:lpstr>等线 Light</vt:lpstr>
      <vt:lpstr>Times New Roman</vt:lpstr>
      <vt:lpstr>思源黑体 CN Regular</vt:lpstr>
      <vt:lpstr>Office 主题</vt:lpstr>
      <vt:lpstr>Office Theme</vt:lpstr>
      <vt:lpstr>Office 主题​​</vt:lpstr>
      <vt:lpstr>3_Office 主题</vt:lpstr>
      <vt:lpstr>1_Office 主题</vt:lpstr>
      <vt:lpstr>PowerPoint Presentation</vt:lpstr>
      <vt:lpstr>1. Nhìn tranh, tìm từ ngữ: a. Chỉ sự vật: - Chỉ người: học sinh,… - Chỉ vật: cặp sách,… b. Chỉ hoạt động: đi học,…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14</cp:revision>
  <dcterms:created xsi:type="dcterms:W3CDTF">2021-07-24T01:32:28Z</dcterms:created>
  <dcterms:modified xsi:type="dcterms:W3CDTF">2025-12-03T03:53:34Z</dcterms:modified>
</cp:coreProperties>
</file>