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 id="2147483702" r:id="rId5"/>
  </p:sldMasterIdLst>
  <p:notesMasterIdLst>
    <p:notesMasterId r:id="rId19"/>
  </p:notesMasterIdLst>
  <p:sldIdLst>
    <p:sldId id="306" r:id="rId6"/>
    <p:sldId id="295" r:id="rId7"/>
    <p:sldId id="281" r:id="rId8"/>
    <p:sldId id="297" r:id="rId9"/>
    <p:sldId id="298" r:id="rId10"/>
    <p:sldId id="299" r:id="rId11"/>
    <p:sldId id="300" r:id="rId12"/>
    <p:sldId id="301" r:id="rId13"/>
    <p:sldId id="302" r:id="rId14"/>
    <p:sldId id="303" r:id="rId15"/>
    <p:sldId id="304" r:id="rId16"/>
    <p:sldId id="30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0C62-88F5-4FC6-A723-2A0999D116D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C12A6-C34A-42CA-9DEF-8592B2B9236C}" type="slidenum">
              <a:rPr lang="en-US" smtClean="0"/>
              <a:t>‹#›</a:t>
            </a:fld>
            <a:endParaRPr lang="en-US"/>
          </a:p>
        </p:txBody>
      </p:sp>
    </p:spTree>
    <p:extLst>
      <p:ext uri="{BB962C8B-B14F-4D97-AF65-F5344CB8AC3E}">
        <p14:creationId xmlns:p14="http://schemas.microsoft.com/office/powerpoint/2010/main" val="28007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24722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204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5754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8658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9608414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668876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130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8515220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622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1422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38966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3360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802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70022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9813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22899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86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7313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283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02132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380433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858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0748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61395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8156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0830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5417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462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0691229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3154546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907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2726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5320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3498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12/3/2025</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2979856150"/>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12/3/2025</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1498426846"/>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19569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4966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6281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2599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304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7495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3066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286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462947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0908677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928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wav"/><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3.png"/><Relationship Id="rId11" Type="http://schemas.openxmlformats.org/officeDocument/2006/relationships/image" Target="../media/image30.GIF"/><Relationship Id="rId5" Type="http://schemas.openxmlformats.org/officeDocument/2006/relationships/image" Target="../media/image22.png"/><Relationship Id="rId15" Type="http://schemas.openxmlformats.org/officeDocument/2006/relationships/slide" Target="slide6.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png"/><Relationship Id="rId1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8.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1.png"/><Relationship Id="rId18" Type="http://schemas.openxmlformats.org/officeDocument/2006/relationships/audio" Target="../media/audio3.wav"/><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4.GIF"/><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34.xml"/><Relationship Id="rId6" Type="http://schemas.openxmlformats.org/officeDocument/2006/relationships/image" Target="../media/image16.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slide" Target="slide7.xml"/><Relationship Id="rId9" Type="http://schemas.openxmlformats.org/officeDocument/2006/relationships/image" Target="../media/image18.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wav"/><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17.png"/><Relationship Id="rId11" Type="http://schemas.openxmlformats.org/officeDocument/2006/relationships/image" Target="../media/image30.GIF"/><Relationship Id="rId5" Type="http://schemas.openxmlformats.org/officeDocument/2006/relationships/image" Target="../media/image16.png"/><Relationship Id="rId15" Type="http://schemas.openxmlformats.org/officeDocument/2006/relationships/slide" Target="slide6.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png"/><Relationship Id="rId14" Type="http://schemas.openxmlformats.org/officeDocument/2006/relationships/image" Target="../media/image33.GIF"/></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wav"/><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19.png"/><Relationship Id="rId11" Type="http://schemas.openxmlformats.org/officeDocument/2006/relationships/image" Target="../media/image30.GIF"/><Relationship Id="rId5" Type="http://schemas.openxmlformats.org/officeDocument/2006/relationships/image" Target="../media/image18.png"/><Relationship Id="rId15" Type="http://schemas.openxmlformats.org/officeDocument/2006/relationships/slide" Target="slide5.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png"/><Relationship Id="rId14" Type="http://schemas.openxmlformats.org/officeDocument/2006/relationships/image" Target="../media/image33.GIF"/></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wav"/><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30.GIF"/><Relationship Id="rId5" Type="http://schemas.openxmlformats.org/officeDocument/2006/relationships/image" Target="../media/image20.png"/><Relationship Id="rId15" Type="http://schemas.openxmlformats.org/officeDocument/2006/relationships/slide" Target="slide6.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34.png"/><Relationship Id="rId1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NÓI VÀ NGHE</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Kể</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chuyện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Cậu</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bé</a:t>
            </a:r>
            <a:r>
              <a:rPr lang="en-US" sz="3600" b="1" dirty="0">
                <a:solidFill>
                  <a:srgbClr val="7030A0"/>
                </a:solidFill>
                <a:cs typeface="Times New Roman" pitchFamily="18" charset="0"/>
              </a:rPr>
              <a:t> ham </a:t>
            </a:r>
            <a:r>
              <a:rPr lang="en-US" sz="3600" b="1" dirty="0" err="1">
                <a:solidFill>
                  <a:srgbClr val="7030A0"/>
                </a:solidFill>
                <a:cs typeface="Times New Roman" pitchFamily="18" charset="0"/>
              </a:rPr>
              <a:t>học</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2607947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 sao Vũ Duệ được đi học?</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đồ thương hoàn cảnh khó khăn và sự ham học của Vũ Duệ nên cho Vũ Duệ vào học.</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t>
            </a:r>
            <a:r>
              <a:rPr lang="en-US" sz="3735" dirty="0">
                <a:solidFill>
                  <a:srgbClr val="FF0000"/>
                </a:solidFill>
                <a:latin typeface="Times New Roman" panose="02020603050405020304" pitchFamily="18" charset="0"/>
                <a:cs typeface="Times New Roman" panose="02020603050405020304" pitchFamily="18" charset="0"/>
              </a:rPr>
              <a:t>ù</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 b</a:t>
            </a:r>
            <a:r>
              <a:rPr lang="en-US" sz="3735" dirty="0">
                <a:solidFill>
                  <a:srgbClr val="FF0000"/>
                </a:solidFill>
                <a:latin typeface="Times New Roman" panose="02020603050405020304" pitchFamily="18" charset="0"/>
                <a:cs typeface="Times New Roman" panose="02020603050405020304" pitchFamily="18" charset="0"/>
              </a:rPr>
              <a:t>ạ</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 </a:t>
            </a:r>
            <a:r>
              <a:rPr kumimoji="0" sz="3735"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a:t>
            </a:r>
            <a:r>
              <a:rPr lang="en-US" sz="3735" noProof="0" dirty="0" err="1">
                <a:solidFill>
                  <a:srgbClr val="FF0000"/>
                </a:solidFill>
                <a:latin typeface="Times New Roman" panose="02020603050405020304" pitchFamily="18" charset="0"/>
                <a:cs typeface="Times New Roman" panose="02020603050405020304" pitchFamily="18" charset="0"/>
              </a:rPr>
              <a:t>ể</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735"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a:t>
            </a:r>
            <a:r>
              <a:rPr lang="en-US" sz="3735" dirty="0">
                <a:solidFill>
                  <a:srgbClr val="FF0000"/>
                </a:solidFill>
                <a:latin typeface="Times New Roman" panose="02020603050405020304" pitchFamily="18" charset="0"/>
                <a:cs typeface="Times New Roman" panose="02020603050405020304" pitchFamily="18" charset="0"/>
              </a:rPr>
              <a:t>ó</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a:t>
            </a:r>
            <a:r>
              <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55303" name="Text Box 7"/>
          <p:cNvSpPr txBox="1"/>
          <p:nvPr/>
        </p:nvSpPr>
        <p:spPr>
          <a:xfrm>
            <a:off x="7416800" y="2819400"/>
            <a:ext cx="2540000" cy="5847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a:t>
            </a:r>
            <a:r>
              <a:rPr lang="en-US" sz="3200" noProof="0" dirty="0" err="1">
                <a:solidFill>
                  <a:srgbClr val="FF0000"/>
                </a:solidFill>
                <a:latin typeface="Times New Roman" panose="02020603050405020304" pitchFamily="18" charset="0"/>
                <a:cs typeface="Times New Roman" panose="02020603050405020304" pitchFamily="18" charset="0"/>
              </a:rPr>
              <a:t>ờ</a:t>
            </a:r>
            <a:r>
              <a:rPr kumimoji="0"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i</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stretch>
            <a:fillRect/>
          </a:stretch>
        </p:blipFill>
        <p:spPr>
          <a:xfrm>
            <a:off x="2339340" y="215900"/>
            <a:ext cx="7430135" cy="639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cậu bé Vũ Duệ không được đi học?</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 Vũ Duệ là con nhà nghèo, bố mẹ không có tiền cho đi học, phải ở nhà trông em.</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sáng Vũ Duệ thường cõng em đi đâu?</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Vũ Duệ đứng ngoài cửa ngóng vào, nghe thầy giảng bài.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 sao Vũ Duệ được thầy khen?</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 Vũ Duệ có tinh thần chăm học</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326</Words>
  <Application>Microsoft Office PowerPoint</Application>
  <PresentationFormat>Widescreen</PresentationFormat>
  <Paragraphs>41</Paragraphs>
  <Slides>13</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.VnAvant</vt:lpstr>
      <vt:lpstr>Arial</vt:lpstr>
      <vt:lpstr>Arial-Rounded</vt:lpstr>
      <vt:lpstr>Calibri</vt:lpstr>
      <vt:lpstr>Calibri Light</vt:lpstr>
      <vt:lpstr>Times New Roman</vt:lpstr>
      <vt:lpstr>华康少女文字W5(P)</vt:lpstr>
      <vt:lpstr>2_Office 主题​​</vt:lpstr>
      <vt:lpstr>Office 主题</vt:lpstr>
      <vt:lpstr>3_Office 主题​​</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6</cp:revision>
  <dcterms:created xsi:type="dcterms:W3CDTF">2021-07-27T11:45:00Z</dcterms:created>
  <dcterms:modified xsi:type="dcterms:W3CDTF">2025-12-03T04:58:42Z</dcterms:modified>
</cp:coreProperties>
</file>