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5" r:id="rId3"/>
    <p:sldMasterId id="2147483697" r:id="rId4"/>
    <p:sldMasterId id="2147483706" r:id="rId5"/>
    <p:sldMasterId id="2147483718" r:id="rId6"/>
  </p:sldMasterIdLst>
  <p:notesMasterIdLst>
    <p:notesMasterId r:id="rId21"/>
  </p:notesMasterIdLst>
  <p:sldIdLst>
    <p:sldId id="579" r:id="rId7"/>
    <p:sldId id="276" r:id="rId8"/>
    <p:sldId id="285" r:id="rId9"/>
    <p:sldId id="563" r:id="rId10"/>
    <p:sldId id="572" r:id="rId11"/>
    <p:sldId id="564" r:id="rId12"/>
    <p:sldId id="565" r:id="rId13"/>
    <p:sldId id="573" r:id="rId14"/>
    <p:sldId id="578" r:id="rId15"/>
    <p:sldId id="293" r:id="rId16"/>
    <p:sldId id="575" r:id="rId17"/>
    <p:sldId id="271" r:id="rId18"/>
    <p:sldId id="272" r:id="rId19"/>
    <p:sldId id="5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122F3-9115-4FAA-B7CE-AD5E4AFFF57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294B7-E19E-481C-A772-416B1E328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53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75D44-29BC-45AD-8F9D-519EEF5619E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936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75D44-29BC-45AD-8F9D-519EEF5619E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532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00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75D44-29BC-45AD-8F9D-519EEF5619E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573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136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3825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2025/12/3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8542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r="24250" b="72681"/>
          <a:stretch>
            <a:fillRect/>
          </a:stretch>
        </p:blipFill>
        <p:spPr>
          <a:xfrm>
            <a:off x="130903" y="203481"/>
            <a:ext cx="813977" cy="53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92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49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416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2025/12/3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4336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2025/12/3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139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2025/12/3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9679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2025/12/3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2459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2025/12/3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6567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59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2025/12/3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3867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2025/12/3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1912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2025/12/3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6608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2025/12/3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721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9817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5E68AA-BE64-F049-AE4B-6D22E5791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8FB45DC-93A6-9E46-B68E-4C1658CC1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C71B9E-72DF-9B46-9E11-92FD14AF7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2025/12/3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64AA69-0CEE-B14A-BDC5-308DDC8C2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FAF48E-F9F8-1C46-8EEE-61E4A18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7728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90AC2C-89A7-5B45-AA29-0F43CAD1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0F5861-FF02-9541-AD80-582F18648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55C0A-AF44-4240-926F-CF039BC8D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2025/12/3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AFDC4E-8BFD-B54A-BF9A-81919CC72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9656241-BFAA-974E-8319-98CB0818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270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2025/12/3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87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03AC0A-0AC7-E046-A454-45AF18903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FDF19E-3B3B-4842-9CFB-FEE132D20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E65A68E-44C5-224D-8CA2-CC2B095E1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30D364-0692-4248-99C8-3F14D2E4A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2025/12/3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C7A17F9-1059-CB44-9EC4-3DC90DCBC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8F51C2-BC0A-9647-96E7-996BE581C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6269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D20C3A-97FD-EC48-8472-14766CCB9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B998ED0-C05E-BF44-803B-F32434D9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C2F7DA8-241B-6E41-B115-7DD4AB88F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763B39A-3922-DC4C-A9E0-E8F6F55BCC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1B154D5-EB01-C546-8E33-06C61DAFCD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72C4281-F8A6-F144-B529-6697CA44A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2025/12/3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E8B9C80-60CA-A34E-BFF9-C5EF301C4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F90AAA6-55AF-1F43-85E0-154D6A611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507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291923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57A5C9-2CA0-5C4F-B0AC-699302B21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E2BD9DE-4F17-9E46-85D8-E2B12EE22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2025/12/3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31FE32F-DD65-4F4F-A322-76B6249BA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1B1DDF3-917A-F04E-96B7-4D0D88E6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950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AF1B7EC-7263-EF4F-B8F8-7BC4A0926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2025/12/3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87EA049-7CA7-2242-BC65-574B70116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81E859-109B-1D4E-BD7F-295BD77D5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6498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08FA14-2A56-8F40-B578-1AF41EF34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FD8ED5-6CD0-9A49-908F-DD8F31EFE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F95D50D-3854-BF41-B1B4-C14B47F0A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198175-F7BB-9649-87FC-791054344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2025/12/3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0D134F-22C8-A147-86A1-AFCE01B66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2ABE2F8-7F2B-084D-AA59-F1D650034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2766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A1B7CB-265E-FE4B-85A7-85095EA77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5B568F0-876F-3A42-8E9A-F2E0E4E16B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9EE148B-7F31-6C4B-91AC-A6DC3C13C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EFCCCA7-808E-BA49-9D15-415B8AA9B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2025/12/3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C58DD2B-251A-234C-8A57-5ABF94C4A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8CB2A8-5CD9-D04E-B567-7EBEF490A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5296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7507A8-15E2-164F-9615-442CE6395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62B35F-BAD2-B942-AD3F-6CFBFC720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2FC632-FBB0-AC4F-A2C8-C30988917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2025/12/3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64E695-6EE6-3B41-9BB3-E9CE59E4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B6FE20-DD6A-434B-8F8B-53D28B1A6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8254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8317262-3A48-C44B-BE0D-EB1E54F69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655E45A-0599-A545-9244-C8A808CE4B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D0EFA3-E423-1E43-9429-EFEE76FC6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2025/12/3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E18421-96FF-A942-AB92-9E8C9E3D5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6B1616-54B9-7149-8109-223505AD0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7310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0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452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787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650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629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117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806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965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698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74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05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4316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95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8730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04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528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15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710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478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479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11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69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745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58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21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501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53771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802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24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675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677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2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691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032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2025/12/3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500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09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2025/12/3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867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8AFA7-3D37-8C48-8193-4D924CC773C1}" type="datetimeFigureOut">
              <a:rPr kumimoji="1" lang="zh-CN" altLang="en-US" smtClean="0"/>
              <a:t>2025/12/3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0875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730" r:id="rId14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A695B5B-D5D8-514D-9D02-1B81B7DA7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379E33-FD72-9A43-82B2-651959A19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18A0E9-40F7-CE46-B403-9DC1CA0AB8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79D43-DAE6-0F47-A9C1-04982654FBFB}" type="datetimeFigureOut">
              <a:rPr kumimoji="1" lang="zh-CN" altLang="en-US" smtClean="0"/>
              <a:t>2025/12/3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E4EC99-6892-EF4E-898D-4A31CBE00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055238-B11B-8F4E-80A4-A0A5A1EC7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8019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89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6662AC-A369-4D70-88AD-1C73A87EEAD0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2431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979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microsoft.com/office/2007/relationships/hdphoto" Target="../media/hdphoto3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microsoft.com/office/2007/relationships/hdphoto" Target="../media/hdphoto3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microsoft.com/office/2007/relationships/hdphoto" Target="../media/hdphoto3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0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TIẾNG VIỆT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738476" y="3320936"/>
            <a:ext cx="853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70C0"/>
                </a:solidFill>
                <a:latin typeface="Times New Roman" pitchFamily="18" charset="0"/>
              </a:rPr>
              <a:t>PHÂN MÔN : ĐỌC</a:t>
            </a: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029" y="5045758"/>
            <a:ext cx="853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3600" b="1">
                <a:solidFill>
                  <a:srgbClr val="7030A0"/>
                </a:solidFill>
                <a:cs typeface="Times New Roman" pitchFamily="18" charset="0"/>
              </a:rPr>
              <a:t> 9: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Cô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giáo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em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78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华文楷体" panose="02010600040101010101" pitchFamily="2" charset="-122"/>
              <a:cs typeface="Arial-Rounded" panose="020B0500000000000000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t="50811"/>
          <a:stretch>
            <a:fillRect/>
          </a:stretch>
        </p:blipFill>
        <p:spPr>
          <a:xfrm>
            <a:off x="398945" y="-281354"/>
            <a:ext cx="3276542" cy="113150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656330" y="1165213"/>
            <a:ext cx="7805420" cy="46355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1.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Cô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giáo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đáp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lại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lời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chào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của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học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sinh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như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thế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nào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915602" y="1508259"/>
            <a:ext cx="6861278" cy="650531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Cô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mỉm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cười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thật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tươi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656330" y="2245360"/>
            <a:ext cx="8421370" cy="46355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2. Tìm những câu thơ tả cảnh vật khi cô dạy em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học bài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851467" y="2589133"/>
            <a:ext cx="6861278" cy="1291590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Gió đưa thoảng hương nhài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Nắng ghé vào cửa lớp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24460" y="2400300"/>
            <a:ext cx="3204845" cy="2786380"/>
          </a:xfrm>
          <a:prstGeom prst="rect">
            <a:avLst/>
          </a:prstGeom>
        </p:spPr>
      </p:pic>
      <p:sp>
        <p:nvSpPr>
          <p:cNvPr id="2" name="矩形 10"/>
          <p:cNvSpPr/>
          <p:nvPr/>
        </p:nvSpPr>
        <p:spPr>
          <a:xfrm>
            <a:off x="3656330" y="3880485"/>
            <a:ext cx="8421370" cy="46355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3. Bạn nhỏ đã kể những gì về cô giáo của mình?</a:t>
            </a:r>
          </a:p>
        </p:txBody>
      </p:sp>
      <p:sp>
        <p:nvSpPr>
          <p:cNvPr id="5" name="TextBox 12"/>
          <p:cNvSpPr txBox="1"/>
          <p:nvPr/>
        </p:nvSpPr>
        <p:spPr>
          <a:xfrm>
            <a:off x="3814637" y="4226163"/>
            <a:ext cx="6861278" cy="691515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Kể cô dạy tập viết, giảng bài...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  <p:sp>
        <p:nvSpPr>
          <p:cNvPr id="14" name="矩形 10"/>
          <p:cNvSpPr/>
          <p:nvPr/>
        </p:nvSpPr>
        <p:spPr>
          <a:xfrm>
            <a:off x="3619500" y="4984750"/>
            <a:ext cx="8421370" cy="79502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4. Qua bài thơ, em thấy tình cảm của bạn nhỏ dành cho cô như thế nào?</a:t>
            </a:r>
          </a:p>
        </p:txBody>
      </p:sp>
      <p:sp>
        <p:nvSpPr>
          <p:cNvPr id="15" name="TextBox 12"/>
          <p:cNvSpPr txBox="1"/>
          <p:nvPr/>
        </p:nvSpPr>
        <p:spPr>
          <a:xfrm>
            <a:off x="3656522" y="5780643"/>
            <a:ext cx="6861278" cy="691515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Bạn nhỏ rất yêu quý cô giáo của mình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  <p:bldP spid="12" grpId="0"/>
      <p:bldP spid="12" grpId="1"/>
      <p:bldP spid="2" grpId="0" animBg="1"/>
      <p:bldP spid="5" grpId="0"/>
      <p:bldP spid="5" grpId="1"/>
      <p:bldP spid="14" grpId="0" animBg="1"/>
      <p:bldP spid="14" grpId="1" animBg="1"/>
      <p:bldP spid="15" grpId="0"/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185168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43D65C-B023-4D7E-A45A-301225AE436C}"/>
              </a:ext>
            </a:extLst>
          </p:cNvPr>
          <p:cNvSpPr txBox="1"/>
          <p:nvPr/>
        </p:nvSpPr>
        <p:spPr>
          <a:xfrm>
            <a:off x="2915246" y="151854"/>
            <a:ext cx="8331874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*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Học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thuộc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lòng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2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khổ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thơ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con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thích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7E6E3A2-A332-40FE-9739-06AFDBC68E4F}"/>
              </a:ext>
            </a:extLst>
          </p:cNvPr>
          <p:cNvGrpSpPr/>
          <p:nvPr/>
        </p:nvGrpSpPr>
        <p:grpSpPr>
          <a:xfrm>
            <a:off x="453909" y="1092329"/>
            <a:ext cx="11473105" cy="5567413"/>
            <a:chOff x="-2305349" y="1292343"/>
            <a:chExt cx="11473105" cy="556741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0E9CB2D-355E-4D49-8D28-99283B17A286}"/>
                </a:ext>
              </a:extLst>
            </p:cNvPr>
            <p:cNvSpPr txBox="1"/>
            <p:nvPr/>
          </p:nvSpPr>
          <p:spPr>
            <a:xfrm>
              <a:off x="-2305349" y="1292343"/>
              <a:ext cx="5658147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Đáp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Chào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ạ!”</a:t>
              </a: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mỉm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cười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thật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tươi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vi-VN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CAD5346-19F1-4E41-BD7C-35288FABEC12}"/>
                </a:ext>
              </a:extLst>
            </p:cNvPr>
            <p:cNvSpPr txBox="1"/>
            <p:nvPr/>
          </p:nvSpPr>
          <p:spPr>
            <a:xfrm>
              <a:off x="2640152" y="1292343"/>
              <a:ext cx="6527604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dạy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tập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Gió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đưa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thoảng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hương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nhài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Nắng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ghé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Xem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vi-VN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6F34C3C-6739-4F5F-AF39-7F59C54C02E3}"/>
                </a:ext>
              </a:extLst>
            </p:cNvPr>
            <p:cNvSpPr txBox="1"/>
            <p:nvPr/>
          </p:nvSpPr>
          <p:spPr>
            <a:xfrm>
              <a:off x="628882" y="3623934"/>
              <a:ext cx="7932778" cy="3235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giáo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giảng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Ấm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vở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ngắm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mãi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điểm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mười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(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Nguyễn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Xuân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Sanh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  </a:t>
              </a:r>
              <a:endParaRPr lang="vi-VN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67F7AA1B-C84E-480C-91DB-5DFA9A77F766}"/>
              </a:ext>
            </a:extLst>
          </p:cNvPr>
          <p:cNvSpPr/>
          <p:nvPr/>
        </p:nvSpPr>
        <p:spPr>
          <a:xfrm>
            <a:off x="2117946" y="1979962"/>
            <a:ext cx="1617428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D9292BB-438F-4AE4-9ECC-5EA714653F8B}"/>
              </a:ext>
            </a:extLst>
          </p:cNvPr>
          <p:cNvSpPr/>
          <p:nvPr/>
        </p:nvSpPr>
        <p:spPr>
          <a:xfrm>
            <a:off x="2007180" y="1272136"/>
            <a:ext cx="1838960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D81FF52-89AA-4845-9426-6FA56EC1CB7A}"/>
              </a:ext>
            </a:extLst>
          </p:cNvPr>
          <p:cNvSpPr/>
          <p:nvPr/>
        </p:nvSpPr>
        <p:spPr>
          <a:xfrm>
            <a:off x="1640343" y="2582400"/>
            <a:ext cx="1838959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55CB802-6C43-412E-B844-4CE32DC73463}"/>
              </a:ext>
            </a:extLst>
          </p:cNvPr>
          <p:cNvSpPr/>
          <p:nvPr/>
        </p:nvSpPr>
        <p:spPr>
          <a:xfrm>
            <a:off x="1729057" y="3183224"/>
            <a:ext cx="2119120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526974-7F8C-446F-88E1-01F5C371E72B}"/>
              </a:ext>
            </a:extLst>
          </p:cNvPr>
          <p:cNvSpPr/>
          <p:nvPr/>
        </p:nvSpPr>
        <p:spPr>
          <a:xfrm>
            <a:off x="6633991" y="1310365"/>
            <a:ext cx="1885534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7D60552-C895-4678-A0FE-465B0CE5CE02}"/>
              </a:ext>
            </a:extLst>
          </p:cNvPr>
          <p:cNvSpPr/>
          <p:nvPr/>
        </p:nvSpPr>
        <p:spPr>
          <a:xfrm>
            <a:off x="6666099" y="1935895"/>
            <a:ext cx="2981013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8AA634E-FC83-43B4-8357-5B023B2EA441}"/>
              </a:ext>
            </a:extLst>
          </p:cNvPr>
          <p:cNvSpPr/>
          <p:nvPr/>
        </p:nvSpPr>
        <p:spPr>
          <a:xfrm>
            <a:off x="7038433" y="2602585"/>
            <a:ext cx="1841407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E462D0F-314A-4F25-9565-9F357DEEB389}"/>
              </a:ext>
            </a:extLst>
          </p:cNvPr>
          <p:cNvSpPr/>
          <p:nvPr/>
        </p:nvSpPr>
        <p:spPr>
          <a:xfrm>
            <a:off x="7253531" y="3259344"/>
            <a:ext cx="1841407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A25276B-585E-43AD-B1EE-E599AC986C11}"/>
              </a:ext>
            </a:extLst>
          </p:cNvPr>
          <p:cNvSpPr/>
          <p:nvPr/>
        </p:nvSpPr>
        <p:spPr>
          <a:xfrm>
            <a:off x="5002322" y="3620153"/>
            <a:ext cx="2075000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F4DA97E-D322-40A9-8DF1-FCBE72A27B93}"/>
              </a:ext>
            </a:extLst>
          </p:cNvPr>
          <p:cNvSpPr/>
          <p:nvPr/>
        </p:nvSpPr>
        <p:spPr>
          <a:xfrm>
            <a:off x="4924629" y="4284250"/>
            <a:ext cx="1882571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FFFE2F8-332A-4214-80E0-0563BF641DF5}"/>
              </a:ext>
            </a:extLst>
          </p:cNvPr>
          <p:cNvSpPr/>
          <p:nvPr/>
        </p:nvSpPr>
        <p:spPr>
          <a:xfrm>
            <a:off x="5144013" y="4948347"/>
            <a:ext cx="2293107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811F60C-9A4E-43B5-BB84-6764C53A5253}"/>
              </a:ext>
            </a:extLst>
          </p:cNvPr>
          <p:cNvSpPr/>
          <p:nvPr/>
        </p:nvSpPr>
        <p:spPr>
          <a:xfrm>
            <a:off x="5399410" y="5534968"/>
            <a:ext cx="2037710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38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67335" y="450850"/>
            <a:ext cx="1100709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2. Nói câu thể hiện sự ngạc nhiên của em khi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550795" y="3357245"/>
            <a:ext cx="7272655" cy="286004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a. Ôi! Bạn hát hay quá!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b. Oa!Con rất thích món quà này! Cảm ơn bố mẹ!</a:t>
            </a: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67335" y="5012055"/>
            <a:ext cx="1512570" cy="156908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40996" y="463677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2" name="Text Box 1"/>
          <p:cNvSpPr txBox="1"/>
          <p:nvPr/>
        </p:nvSpPr>
        <p:spPr>
          <a:xfrm>
            <a:off x="419100" y="1576705"/>
            <a:ext cx="11007090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a. Lần đầu thấy bạn hát rất hay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b. Được bố mẹ tặng một món quà bất ngờ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5610"/>
            <a:ext cx="10515600" cy="13255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2. Nói câu thể hiện tình cảm của em với thầy cô giáo của mình</a:t>
            </a:r>
            <a:endParaRPr lang="en-US">
              <a:latin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47650" y="5041900"/>
            <a:ext cx="1512570" cy="156908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81636" y="4648835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6230" y="2135505"/>
            <a:ext cx="7116445" cy="36937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窗帘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020" y="0"/>
            <a:ext cx="12207240" cy="6932930"/>
          </a:xfrm>
          <a:prstGeom prst="rect">
            <a:avLst/>
          </a:prstGeom>
        </p:spPr>
      </p:pic>
      <p:pic>
        <p:nvPicPr>
          <p:cNvPr id="5" name="图片 4" descr="老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2225" y="1797685"/>
            <a:ext cx="1994535" cy="5135245"/>
          </a:xfrm>
          <a:prstGeom prst="rect">
            <a:avLst/>
          </a:prstGeom>
        </p:spPr>
      </p:pic>
      <p:pic>
        <p:nvPicPr>
          <p:cNvPr id="6" name="图片 5" descr="学生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7590" y="3355975"/>
            <a:ext cx="1835150" cy="35769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64D42F-3789-449E-9C1B-51F9D71A6E20}"/>
              </a:ext>
            </a:extLst>
          </p:cNvPr>
          <p:cNvSpPr txBox="1"/>
          <p:nvPr/>
        </p:nvSpPr>
        <p:spPr>
          <a:xfrm>
            <a:off x="3395462" y="1722268"/>
            <a:ext cx="65694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Củng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4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 descr="182af36c7aca1014032de8575fd8bac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631" y="1400206"/>
            <a:ext cx="5362575" cy="5362575"/>
          </a:xfrm>
          <a:prstGeom prst="rect">
            <a:avLst/>
          </a:prstGeom>
        </p:spPr>
      </p:pic>
      <p:pic>
        <p:nvPicPr>
          <p:cNvPr id="37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ED6E4B26-E798-4A15-8CCA-785CAE924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5459" y="-98379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F4B8240C-88E2-4801-BD5A-0CC2C57C4942}"/>
              </a:ext>
            </a:extLst>
          </p:cNvPr>
          <p:cNvSpPr/>
          <p:nvPr/>
        </p:nvSpPr>
        <p:spPr>
          <a:xfrm>
            <a:off x="4528072" y="0"/>
            <a:ext cx="5761147" cy="498925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206F5DB-3788-4C2B-A96D-EF846A6B6F85}"/>
              </a:ext>
            </a:extLst>
          </p:cNvPr>
          <p:cNvSpPr txBox="1"/>
          <p:nvPr/>
        </p:nvSpPr>
        <p:spPr>
          <a:xfrm>
            <a:off x="4528072" y="5306368"/>
            <a:ext cx="58416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B5B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 HỌC VUI SAO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窗帘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020" y="0"/>
            <a:ext cx="12207240" cy="6932930"/>
          </a:xfrm>
          <a:prstGeom prst="rect">
            <a:avLst/>
          </a:prstGeom>
        </p:spPr>
      </p:pic>
      <p:pic>
        <p:nvPicPr>
          <p:cNvPr id="5" name="图片 4" descr="老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2225" y="1797685"/>
            <a:ext cx="1994535" cy="5135245"/>
          </a:xfrm>
          <a:prstGeom prst="rect">
            <a:avLst/>
          </a:prstGeom>
        </p:spPr>
      </p:pic>
      <p:pic>
        <p:nvPicPr>
          <p:cNvPr id="6" name="图片 5" descr="学生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7590" y="3355975"/>
            <a:ext cx="1835150" cy="35769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64D42F-3789-449E-9C1B-51F9D71A6E20}"/>
              </a:ext>
            </a:extLst>
          </p:cNvPr>
          <p:cNvSpPr txBox="1"/>
          <p:nvPr/>
        </p:nvSpPr>
        <p:spPr>
          <a:xfrm>
            <a:off x="2785862" y="1722268"/>
            <a:ext cx="6569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9: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261D98-52D2-4C1A-902E-73EE67E7BC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42602" y="128725"/>
            <a:ext cx="717518" cy="6471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9FC2A5D-7FD0-4C21-B446-0AA02B5AC52E}"/>
              </a:ext>
            </a:extLst>
          </p:cNvPr>
          <p:cNvSpPr txBox="1"/>
          <p:nvPr/>
        </p:nvSpPr>
        <p:spPr>
          <a:xfrm>
            <a:off x="3413086" y="29094"/>
            <a:ext cx="5365827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sz="3600" b="1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EE7983-13EA-4E96-8578-5C39C74AA8F1}"/>
              </a:ext>
            </a:extLst>
          </p:cNvPr>
          <p:cNvGrpSpPr/>
          <p:nvPr/>
        </p:nvGrpSpPr>
        <p:grpSpPr>
          <a:xfrm>
            <a:off x="778988" y="775840"/>
            <a:ext cx="11405614" cy="5953434"/>
            <a:chOff x="-1746503" y="1292343"/>
            <a:chExt cx="11405614" cy="595343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12DDF23-9B1B-4002-AC9F-3EC6262CBC3E}"/>
                </a:ext>
              </a:extLst>
            </p:cNvPr>
            <p:cNvSpPr txBox="1"/>
            <p:nvPr/>
          </p:nvSpPr>
          <p:spPr>
            <a:xfrm>
              <a:off x="-1746503" y="1292343"/>
              <a:ext cx="5099302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Đáp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Chào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ạ!”</a:t>
              </a: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mỉm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cười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thật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tươi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vi-VN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25CD65E-E6F3-4273-9C7C-CC30908FF13E}"/>
                </a:ext>
              </a:extLst>
            </p:cNvPr>
            <p:cNvSpPr txBox="1"/>
            <p:nvPr/>
          </p:nvSpPr>
          <p:spPr>
            <a:xfrm>
              <a:off x="3465572" y="1292343"/>
              <a:ext cx="6193539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dạy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tập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Gió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đưa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thoảng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hương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nhài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Nắng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ghé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Xem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vi-VN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DFC95D1-1D1A-4F04-AFD6-93CC86DDD3D7}"/>
                </a:ext>
              </a:extLst>
            </p:cNvPr>
            <p:cNvSpPr txBox="1"/>
            <p:nvPr/>
          </p:nvSpPr>
          <p:spPr>
            <a:xfrm>
              <a:off x="1028155" y="4009955"/>
              <a:ext cx="6742497" cy="3235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giáo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giảng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Ấm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vở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ngắm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mãi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điểm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mười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(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Nguyễn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Xuân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Sanh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  </a:t>
              </a:r>
              <a:endParaRPr lang="vi-VN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AF1B3AD-08EC-413E-A0DE-EE242D1EB0F6}"/>
              </a:ext>
            </a:extLst>
          </p:cNvPr>
          <p:cNvSpPr/>
          <p:nvPr/>
        </p:nvSpPr>
        <p:spPr>
          <a:xfrm>
            <a:off x="9202599" y="128725"/>
            <a:ext cx="2530136" cy="68241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28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FFC5D3A8-02F9-4786-9785-274B5599D1F4}"/>
              </a:ext>
            </a:extLst>
          </p:cNvPr>
          <p:cNvSpPr txBox="1"/>
          <p:nvPr/>
        </p:nvSpPr>
        <p:spPr>
          <a:xfrm>
            <a:off x="3312181" y="853459"/>
            <a:ext cx="5365827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36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4E7299-FF75-4B5D-AE0A-2D38B09EE2A2}"/>
              </a:ext>
            </a:extLst>
          </p:cNvPr>
          <p:cNvSpPr/>
          <p:nvPr/>
        </p:nvSpPr>
        <p:spPr>
          <a:xfrm>
            <a:off x="596984" y="2208518"/>
            <a:ext cx="5996762" cy="80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Thoảng</a:t>
            </a:r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3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vi-VN" sz="36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956749-BF4B-4264-A940-B2B736A67DC5}"/>
              </a:ext>
            </a:extLst>
          </p:cNvPr>
          <p:cNvSpPr/>
          <p:nvPr/>
        </p:nvSpPr>
        <p:spPr>
          <a:xfrm>
            <a:off x="692298" y="3983011"/>
            <a:ext cx="5996762" cy="80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endParaRPr lang="vi-VN" sz="36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A1A0E70-5C42-4C34-9127-6515C39CEA48}"/>
              </a:ext>
            </a:extLst>
          </p:cNvPr>
          <p:cNvSpPr txBox="1"/>
          <p:nvPr/>
        </p:nvSpPr>
        <p:spPr>
          <a:xfrm>
            <a:off x="4131727" y="2193020"/>
            <a:ext cx="7906393" cy="1640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thơm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nhẹ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qua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ngắn</a:t>
            </a:r>
            <a:endParaRPr lang="en-US" sz="3600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ABA57A0-EACD-431E-A25D-E1E4DEC5A86E}"/>
              </a:ext>
            </a:extLst>
          </p:cNvPr>
          <p:cNvSpPr txBox="1"/>
          <p:nvPr/>
        </p:nvSpPr>
        <p:spPr>
          <a:xfrm>
            <a:off x="2672087" y="3983011"/>
            <a:ext cx="8425000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kĩ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endParaRPr lang="en-US" sz="3600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8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1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185168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261D98-52D2-4C1A-902E-73EE67E7BC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42602" y="128725"/>
            <a:ext cx="717518" cy="6471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9FC2A5D-7FD0-4C21-B446-0AA02B5AC52E}"/>
              </a:ext>
            </a:extLst>
          </p:cNvPr>
          <p:cNvSpPr txBox="1"/>
          <p:nvPr/>
        </p:nvSpPr>
        <p:spPr>
          <a:xfrm>
            <a:off x="3413086" y="29094"/>
            <a:ext cx="5365827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EE7983-13EA-4E96-8578-5C39C74AA8F1}"/>
              </a:ext>
            </a:extLst>
          </p:cNvPr>
          <p:cNvGrpSpPr/>
          <p:nvPr/>
        </p:nvGrpSpPr>
        <p:grpSpPr>
          <a:xfrm>
            <a:off x="778988" y="775840"/>
            <a:ext cx="11405614" cy="5953434"/>
            <a:chOff x="-1746503" y="1292343"/>
            <a:chExt cx="11405614" cy="595343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12DDF23-9B1B-4002-AC9F-3EC6262CBC3E}"/>
                </a:ext>
              </a:extLst>
            </p:cNvPr>
            <p:cNvSpPr txBox="1"/>
            <p:nvPr/>
          </p:nvSpPr>
          <p:spPr>
            <a:xfrm>
              <a:off x="-1746503" y="1292343"/>
              <a:ext cx="5099302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ạ!”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mỉm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thật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25CD65E-E6F3-4273-9C7C-CC30908FF13E}"/>
                </a:ext>
              </a:extLst>
            </p:cNvPr>
            <p:cNvSpPr txBox="1"/>
            <p:nvPr/>
          </p:nvSpPr>
          <p:spPr>
            <a:xfrm>
              <a:off x="3465572" y="1292343"/>
              <a:ext cx="6193539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dạy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tập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thoảng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ghé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DFC95D1-1D1A-4F04-AFD6-93CC86DDD3D7}"/>
                </a:ext>
              </a:extLst>
            </p:cNvPr>
            <p:cNvSpPr txBox="1"/>
            <p:nvPr/>
          </p:nvSpPr>
          <p:spPr>
            <a:xfrm>
              <a:off x="1028155" y="4009955"/>
              <a:ext cx="6742497" cy="3235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giảng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Ấm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vở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ngắm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mãi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điểm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Nguyễn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Xuân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  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AF1B3AD-08EC-413E-A0DE-EE242D1EB0F6}"/>
              </a:ext>
            </a:extLst>
          </p:cNvPr>
          <p:cNvSpPr/>
          <p:nvPr/>
        </p:nvSpPr>
        <p:spPr>
          <a:xfrm>
            <a:off x="7959395" y="92870"/>
            <a:ext cx="4184518" cy="68241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25E7F69-EAC8-4EC6-93D3-BC0699FE52D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9" y="928106"/>
            <a:ext cx="629096" cy="5944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A94E690-7958-45D0-9F92-3F679C63992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513" y="967179"/>
            <a:ext cx="751550" cy="7217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5756111-5B07-4890-895F-6664E357AB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676" y="3544672"/>
            <a:ext cx="656581" cy="656581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29F4F60-3178-4759-9762-50064607AC2E}"/>
              </a:ext>
            </a:extLst>
          </p:cNvPr>
          <p:cNvSpPr/>
          <p:nvPr/>
        </p:nvSpPr>
        <p:spPr>
          <a:xfrm>
            <a:off x="7959395" y="29094"/>
            <a:ext cx="4184518" cy="76439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70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185168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261D98-52D2-4C1A-902E-73EE67E7BC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42602" y="128725"/>
            <a:ext cx="717518" cy="6471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9FC2A5D-7FD0-4C21-B446-0AA02B5AC52E}"/>
              </a:ext>
            </a:extLst>
          </p:cNvPr>
          <p:cNvSpPr txBox="1"/>
          <p:nvPr/>
        </p:nvSpPr>
        <p:spPr>
          <a:xfrm>
            <a:off x="3413086" y="29094"/>
            <a:ext cx="5365827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EE7983-13EA-4E96-8578-5C39C74AA8F1}"/>
              </a:ext>
            </a:extLst>
          </p:cNvPr>
          <p:cNvGrpSpPr/>
          <p:nvPr/>
        </p:nvGrpSpPr>
        <p:grpSpPr>
          <a:xfrm>
            <a:off x="778988" y="775840"/>
            <a:ext cx="11405614" cy="5953434"/>
            <a:chOff x="-1746503" y="1292343"/>
            <a:chExt cx="11405614" cy="595343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12DDF23-9B1B-4002-AC9F-3EC6262CBC3E}"/>
                </a:ext>
              </a:extLst>
            </p:cNvPr>
            <p:cNvSpPr txBox="1"/>
            <p:nvPr/>
          </p:nvSpPr>
          <p:spPr>
            <a:xfrm>
              <a:off x="-1746503" y="1292343"/>
              <a:ext cx="5099302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ạ!”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mỉm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thật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25CD65E-E6F3-4273-9C7C-CC30908FF13E}"/>
                </a:ext>
              </a:extLst>
            </p:cNvPr>
            <p:cNvSpPr txBox="1"/>
            <p:nvPr/>
          </p:nvSpPr>
          <p:spPr>
            <a:xfrm>
              <a:off x="3465572" y="1292343"/>
              <a:ext cx="6193539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dạy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tập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thoảng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ghé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DFC95D1-1D1A-4F04-AFD6-93CC86DDD3D7}"/>
                </a:ext>
              </a:extLst>
            </p:cNvPr>
            <p:cNvSpPr txBox="1"/>
            <p:nvPr/>
          </p:nvSpPr>
          <p:spPr>
            <a:xfrm>
              <a:off x="1028155" y="4009955"/>
              <a:ext cx="6742497" cy="3235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giảng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Ấm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vở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ngắm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mãi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điểm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Nguyễn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Xuân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  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DAE5D4B-14E4-4498-9B18-F6E4F6A76CA3}"/>
              </a:ext>
            </a:extLst>
          </p:cNvPr>
          <p:cNvCxnSpPr>
            <a:cxnSpLocks/>
          </p:cNvCxnSpPr>
          <p:nvPr/>
        </p:nvCxnSpPr>
        <p:spPr>
          <a:xfrm flipH="1">
            <a:off x="2388846" y="969238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3AF7287-582E-44AE-9EF8-D624F8A7DF22}"/>
              </a:ext>
            </a:extLst>
          </p:cNvPr>
          <p:cNvCxnSpPr>
            <a:cxnSpLocks/>
          </p:cNvCxnSpPr>
          <p:nvPr/>
        </p:nvCxnSpPr>
        <p:spPr>
          <a:xfrm flipH="1">
            <a:off x="4239918" y="988737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E8AACE1-6B16-4807-80F8-CDE178C7228B}"/>
              </a:ext>
            </a:extLst>
          </p:cNvPr>
          <p:cNvCxnSpPr>
            <a:cxnSpLocks/>
          </p:cNvCxnSpPr>
          <p:nvPr/>
        </p:nvCxnSpPr>
        <p:spPr>
          <a:xfrm flipH="1">
            <a:off x="4254155" y="1579840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E7B65C3-FCD0-4238-8991-8DDF63237CA6}"/>
              </a:ext>
            </a:extLst>
          </p:cNvPr>
          <p:cNvCxnSpPr>
            <a:cxnSpLocks/>
          </p:cNvCxnSpPr>
          <p:nvPr/>
        </p:nvCxnSpPr>
        <p:spPr>
          <a:xfrm flipH="1">
            <a:off x="4202732" y="1586132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BBA653D-0686-4658-8865-B214B2DF215F}"/>
              </a:ext>
            </a:extLst>
          </p:cNvPr>
          <p:cNvCxnSpPr>
            <a:cxnSpLocks/>
          </p:cNvCxnSpPr>
          <p:nvPr/>
        </p:nvCxnSpPr>
        <p:spPr>
          <a:xfrm flipH="1">
            <a:off x="2039996" y="2262515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16BDBAF-75B7-4C01-92D5-D4D2632F3D94}"/>
              </a:ext>
            </a:extLst>
          </p:cNvPr>
          <p:cNvCxnSpPr>
            <a:cxnSpLocks/>
          </p:cNvCxnSpPr>
          <p:nvPr/>
        </p:nvCxnSpPr>
        <p:spPr>
          <a:xfrm flipH="1">
            <a:off x="3955032" y="2262515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A6ACA66-5DF6-4DEE-95DA-B5AEB4889B8F}"/>
              </a:ext>
            </a:extLst>
          </p:cNvPr>
          <p:cNvCxnSpPr>
            <a:cxnSpLocks/>
          </p:cNvCxnSpPr>
          <p:nvPr/>
        </p:nvCxnSpPr>
        <p:spPr>
          <a:xfrm flipH="1">
            <a:off x="4435580" y="2873297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38507E2-B75C-42D5-8E31-272014B2C415}"/>
              </a:ext>
            </a:extLst>
          </p:cNvPr>
          <p:cNvCxnSpPr>
            <a:cxnSpLocks/>
          </p:cNvCxnSpPr>
          <p:nvPr/>
        </p:nvCxnSpPr>
        <p:spPr>
          <a:xfrm flipH="1">
            <a:off x="4342764" y="2876194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15BA6F2-06D9-4D5F-9069-E1A4B9A7499E}"/>
              </a:ext>
            </a:extLst>
          </p:cNvPr>
          <p:cNvCxnSpPr>
            <a:cxnSpLocks/>
          </p:cNvCxnSpPr>
          <p:nvPr/>
        </p:nvCxnSpPr>
        <p:spPr>
          <a:xfrm flipH="1">
            <a:off x="9087832" y="967180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FCA259-BD12-4D2C-8F43-EFD4D8AD9AB9}"/>
              </a:ext>
            </a:extLst>
          </p:cNvPr>
          <p:cNvCxnSpPr>
            <a:cxnSpLocks/>
          </p:cNvCxnSpPr>
          <p:nvPr/>
        </p:nvCxnSpPr>
        <p:spPr>
          <a:xfrm flipH="1">
            <a:off x="10514414" y="1586132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3163EAC-0980-43DE-9110-825A870FF103}"/>
              </a:ext>
            </a:extLst>
          </p:cNvPr>
          <p:cNvCxnSpPr>
            <a:cxnSpLocks/>
          </p:cNvCxnSpPr>
          <p:nvPr/>
        </p:nvCxnSpPr>
        <p:spPr>
          <a:xfrm flipH="1">
            <a:off x="9738028" y="2334703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F775C3E-D776-4F74-84F4-467420D7B1F6}"/>
              </a:ext>
            </a:extLst>
          </p:cNvPr>
          <p:cNvCxnSpPr>
            <a:cxnSpLocks/>
          </p:cNvCxnSpPr>
          <p:nvPr/>
        </p:nvCxnSpPr>
        <p:spPr>
          <a:xfrm flipH="1">
            <a:off x="9874540" y="2879091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7A03D14-D579-45FB-A0F3-353C5ED5D156}"/>
              </a:ext>
            </a:extLst>
          </p:cNvPr>
          <p:cNvCxnSpPr>
            <a:cxnSpLocks/>
          </p:cNvCxnSpPr>
          <p:nvPr/>
        </p:nvCxnSpPr>
        <p:spPr>
          <a:xfrm flipH="1">
            <a:off x="9840874" y="2867823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8F971DA-F2AC-48FC-A1FF-452654752163}"/>
              </a:ext>
            </a:extLst>
          </p:cNvPr>
          <p:cNvCxnSpPr>
            <a:cxnSpLocks/>
          </p:cNvCxnSpPr>
          <p:nvPr/>
        </p:nvCxnSpPr>
        <p:spPr>
          <a:xfrm flipH="1">
            <a:off x="7507712" y="3672793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ED05BE8-AF93-4710-821F-C6011A5D0D16}"/>
              </a:ext>
            </a:extLst>
          </p:cNvPr>
          <p:cNvCxnSpPr>
            <a:cxnSpLocks/>
          </p:cNvCxnSpPr>
          <p:nvPr/>
        </p:nvCxnSpPr>
        <p:spPr>
          <a:xfrm flipH="1">
            <a:off x="7140419" y="4255290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E276743-8B8C-4965-8A9A-46A3442632CF}"/>
              </a:ext>
            </a:extLst>
          </p:cNvPr>
          <p:cNvCxnSpPr>
            <a:cxnSpLocks/>
          </p:cNvCxnSpPr>
          <p:nvPr/>
        </p:nvCxnSpPr>
        <p:spPr>
          <a:xfrm flipH="1">
            <a:off x="7879441" y="4864678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0BC561E-5707-49C9-BD31-00875ADC8E6B}"/>
              </a:ext>
            </a:extLst>
          </p:cNvPr>
          <p:cNvCxnSpPr>
            <a:cxnSpLocks/>
          </p:cNvCxnSpPr>
          <p:nvPr/>
        </p:nvCxnSpPr>
        <p:spPr>
          <a:xfrm flipH="1">
            <a:off x="7776595" y="5520800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1511759-3EE8-4521-8366-5EA9ED72F029}"/>
              </a:ext>
            </a:extLst>
          </p:cNvPr>
          <p:cNvCxnSpPr>
            <a:cxnSpLocks/>
          </p:cNvCxnSpPr>
          <p:nvPr/>
        </p:nvCxnSpPr>
        <p:spPr>
          <a:xfrm flipH="1">
            <a:off x="7828018" y="5531462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80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185168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261D98-52D2-4C1A-902E-73EE67E7BC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42602" y="128725"/>
            <a:ext cx="717518" cy="6471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9FC2A5D-7FD0-4C21-B446-0AA02B5AC52E}"/>
              </a:ext>
            </a:extLst>
          </p:cNvPr>
          <p:cNvSpPr txBox="1"/>
          <p:nvPr/>
        </p:nvSpPr>
        <p:spPr>
          <a:xfrm>
            <a:off x="3413086" y="29094"/>
            <a:ext cx="5365827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EE7983-13EA-4E96-8578-5C39C74AA8F1}"/>
              </a:ext>
            </a:extLst>
          </p:cNvPr>
          <p:cNvGrpSpPr/>
          <p:nvPr/>
        </p:nvGrpSpPr>
        <p:grpSpPr>
          <a:xfrm>
            <a:off x="778988" y="775840"/>
            <a:ext cx="11405614" cy="5953434"/>
            <a:chOff x="-1746503" y="1292343"/>
            <a:chExt cx="11405614" cy="595343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12DDF23-9B1B-4002-AC9F-3EC6262CBC3E}"/>
                </a:ext>
              </a:extLst>
            </p:cNvPr>
            <p:cNvSpPr txBox="1"/>
            <p:nvPr/>
          </p:nvSpPr>
          <p:spPr>
            <a:xfrm>
              <a:off x="-1746503" y="1292343"/>
              <a:ext cx="5099302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ạ!”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mỉm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thật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25CD65E-E6F3-4273-9C7C-CC30908FF13E}"/>
                </a:ext>
              </a:extLst>
            </p:cNvPr>
            <p:cNvSpPr txBox="1"/>
            <p:nvPr/>
          </p:nvSpPr>
          <p:spPr>
            <a:xfrm>
              <a:off x="3465572" y="1292343"/>
              <a:ext cx="6193539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dạy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tập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thoảng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ghé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DFC95D1-1D1A-4F04-AFD6-93CC86DDD3D7}"/>
                </a:ext>
              </a:extLst>
            </p:cNvPr>
            <p:cNvSpPr txBox="1"/>
            <p:nvPr/>
          </p:nvSpPr>
          <p:spPr>
            <a:xfrm>
              <a:off x="1028155" y="4009955"/>
              <a:ext cx="6742497" cy="3235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giảng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Ấm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vở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ngắm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mãi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điểm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Nguyễn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Xuân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  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AF1B3AD-08EC-413E-A0DE-EE242D1EB0F6}"/>
              </a:ext>
            </a:extLst>
          </p:cNvPr>
          <p:cNvSpPr/>
          <p:nvPr/>
        </p:nvSpPr>
        <p:spPr>
          <a:xfrm>
            <a:off x="7959395" y="92870"/>
            <a:ext cx="4184518" cy="68241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25E7F69-EAC8-4EC6-93D3-BC0699FE52D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9" y="928106"/>
            <a:ext cx="629096" cy="5944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A94E690-7958-45D0-9F92-3F679C63992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513" y="967179"/>
            <a:ext cx="751550" cy="7217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5756111-5B07-4890-895F-6664E357AB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676" y="3544672"/>
            <a:ext cx="656581" cy="65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9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185168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261D98-52D2-4C1A-902E-73EE67E7BC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42602" y="128725"/>
            <a:ext cx="717518" cy="6471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9FC2A5D-7FD0-4C21-B446-0AA02B5AC52E}"/>
              </a:ext>
            </a:extLst>
          </p:cNvPr>
          <p:cNvSpPr txBox="1"/>
          <p:nvPr/>
        </p:nvSpPr>
        <p:spPr>
          <a:xfrm>
            <a:off x="3413086" y="29094"/>
            <a:ext cx="5365827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EE7983-13EA-4E96-8578-5C39C74AA8F1}"/>
              </a:ext>
            </a:extLst>
          </p:cNvPr>
          <p:cNvGrpSpPr/>
          <p:nvPr/>
        </p:nvGrpSpPr>
        <p:grpSpPr>
          <a:xfrm>
            <a:off x="778988" y="775840"/>
            <a:ext cx="11405614" cy="5953434"/>
            <a:chOff x="-1746503" y="1292343"/>
            <a:chExt cx="11405614" cy="595343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12DDF23-9B1B-4002-AC9F-3EC6262CBC3E}"/>
                </a:ext>
              </a:extLst>
            </p:cNvPr>
            <p:cNvSpPr txBox="1"/>
            <p:nvPr/>
          </p:nvSpPr>
          <p:spPr>
            <a:xfrm>
              <a:off x="-1746503" y="1292343"/>
              <a:ext cx="5099302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ạ!”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mỉm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thật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25CD65E-E6F3-4273-9C7C-CC30908FF13E}"/>
                </a:ext>
              </a:extLst>
            </p:cNvPr>
            <p:cNvSpPr txBox="1"/>
            <p:nvPr/>
          </p:nvSpPr>
          <p:spPr>
            <a:xfrm>
              <a:off x="3465572" y="1292343"/>
              <a:ext cx="6193539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dạy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tập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thoảng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ghé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DFC95D1-1D1A-4F04-AFD6-93CC86DDD3D7}"/>
                </a:ext>
              </a:extLst>
            </p:cNvPr>
            <p:cNvSpPr txBox="1"/>
            <p:nvPr/>
          </p:nvSpPr>
          <p:spPr>
            <a:xfrm>
              <a:off x="1028155" y="4009955"/>
              <a:ext cx="6742497" cy="3235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giảng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Ấm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vở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ngắm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mãi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điểm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Nguyễn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Xuân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  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AF1B3AD-08EC-413E-A0DE-EE242D1EB0F6}"/>
              </a:ext>
            </a:extLst>
          </p:cNvPr>
          <p:cNvSpPr/>
          <p:nvPr/>
        </p:nvSpPr>
        <p:spPr>
          <a:xfrm>
            <a:off x="7959395" y="92870"/>
            <a:ext cx="4184518" cy="68241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25E7F69-EAC8-4EC6-93D3-BC0699FE52D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9" y="928106"/>
            <a:ext cx="629096" cy="5944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A94E690-7958-45D0-9F92-3F679C63992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513" y="967179"/>
            <a:ext cx="751550" cy="7217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5756111-5B07-4890-895F-6664E357AB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676" y="3544672"/>
            <a:ext cx="656581" cy="65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7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4nw0jox">
      <a:majorFont>
        <a:latin typeface="字魂105号-简雅黑"/>
        <a:ea typeface="字魂105号-简雅黑"/>
        <a:cs typeface=""/>
      </a:majorFont>
      <a:minorFont>
        <a:latin typeface="字魂105号-简雅黑"/>
        <a:ea typeface="字魂105号-简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549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C8BC0"/>
      </a:accent1>
      <a:accent2>
        <a:srgbClr val="DD6280"/>
      </a:accent2>
      <a:accent3>
        <a:srgbClr val="1C8BC0"/>
      </a:accent3>
      <a:accent4>
        <a:srgbClr val="DD6280"/>
      </a:accent4>
      <a:accent5>
        <a:srgbClr val="1C8BC0"/>
      </a:accent5>
      <a:accent6>
        <a:srgbClr val="DD6280"/>
      </a:accent6>
      <a:hlink>
        <a:srgbClr val="DD6280"/>
      </a:hlink>
      <a:folHlink>
        <a:srgbClr val="DD6280"/>
      </a:folHlink>
    </a:clrScheme>
    <a:fontScheme name="t4nw0jox">
      <a:majorFont>
        <a:latin typeface="字魂105号-简雅黑"/>
        <a:ea typeface="字魂105号-简雅黑"/>
        <a:cs typeface=""/>
      </a:majorFont>
      <a:minorFont>
        <a:latin typeface="字魂105号-简雅黑"/>
        <a:ea typeface="字魂105号-简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728</Words>
  <Application>Microsoft Office PowerPoint</Application>
  <PresentationFormat>Widescreen</PresentationFormat>
  <Paragraphs>122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31" baseType="lpstr">
      <vt:lpstr>等线</vt:lpstr>
      <vt:lpstr>等线 Light</vt:lpstr>
      <vt:lpstr>黑体</vt:lpstr>
      <vt:lpstr>Arial</vt:lpstr>
      <vt:lpstr>Arial-Rounded</vt:lpstr>
      <vt:lpstr>Calibri</vt:lpstr>
      <vt:lpstr>Franklin Gothic Book</vt:lpstr>
      <vt:lpstr>Franklin Gothic Medium</vt:lpstr>
      <vt:lpstr>Times New Roman</vt:lpstr>
      <vt:lpstr>Wingdings 2</vt:lpstr>
      <vt:lpstr>字魂105号-简雅黑</vt:lpstr>
      <vt:lpstr>1_Office 主题</vt:lpstr>
      <vt:lpstr>Office 主题</vt:lpstr>
      <vt:lpstr>Office 主题​​</vt:lpstr>
      <vt:lpstr>2_Office 主题</vt:lpstr>
      <vt:lpstr>Trek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Nói câu thể hiện tình cảm của em với thầy cô giáo của mình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16</cp:revision>
  <dcterms:created xsi:type="dcterms:W3CDTF">2021-07-27T11:14:09Z</dcterms:created>
  <dcterms:modified xsi:type="dcterms:W3CDTF">2025-12-03T04:48:37Z</dcterms:modified>
</cp:coreProperties>
</file>