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9" r:id="rId2"/>
    <p:sldMasterId id="2147483674" r:id="rId3"/>
    <p:sldMasterId id="2147483686" r:id="rId4"/>
  </p:sldMasterIdLst>
  <p:notesMasterIdLst>
    <p:notesMasterId r:id="rId15"/>
  </p:notesMasterIdLst>
  <p:sldIdLst>
    <p:sldId id="2007577122" r:id="rId5"/>
    <p:sldId id="361" r:id="rId6"/>
    <p:sldId id="345" r:id="rId7"/>
    <p:sldId id="266" r:id="rId8"/>
    <p:sldId id="362" r:id="rId9"/>
    <p:sldId id="257" r:id="rId10"/>
    <p:sldId id="258" r:id="rId11"/>
    <p:sldId id="2007577118" r:id="rId12"/>
    <p:sldId id="2007577119" r:id="rId13"/>
    <p:sldId id="34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12A613-9D89-409A-8F57-4F031E91DD4D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114A70-0DB6-46F8-B2D7-AA9EAD49E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987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6705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4733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47872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74473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9822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hinkpad\Desktop\未标题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1062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6263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3761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9747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2811E3-33E5-4FA4-A417-31D9789AD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EEF7A0D-6728-4100-9472-6832470848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2400D13-4615-4063-967F-0842A25AB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2021/9/30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DE5931F-474B-466E-824D-736B3BA6E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631E34-1F4D-446B-BA3D-5A38FB6E5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01470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0520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4434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1627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9649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8236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420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2492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5359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6724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4205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3578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6406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C6DAB4-A5EE-47F3-865F-194124662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6718609-D0E2-44F0-884B-8C20021452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37104A-EDBB-4DEF-9A8D-A6F97EEB8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2021/9/30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3BB8D15-C499-48CF-9D0D-45CCC65AD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0E66EA-B0D5-46D2-BB63-E9AAA5F59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6010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639B58-E9A9-4E5B-8675-D220511DD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2A3A9B5-0BCA-4364-AAED-F89099EC6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48A98A-4FCE-42D0-A2D1-F2BF8D5F4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2021/9/30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531CB1-8E0F-41C9-8C45-E6F609050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73D3C7-0FA6-4E51-9224-B3032E1C9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9027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8AA695-E720-45FC-8C4C-6F6C5E2BA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2C41949-D699-407F-88A2-7FC57A3E0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6ACF3AE-4FCF-43CB-A2A9-4E450D2A7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2021/9/30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FDA009A-460D-4113-B559-A393D1BB4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E93440B-F521-41F1-A213-95A86A6BD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4620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6D234B-710B-476F-A562-025229248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DC09F18-3F51-4860-9392-02DE5C8239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8E86988-EB0B-4F17-BEB3-07B32D5245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4E94802-C01D-48B5-8391-188A661F4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2021/9/30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08B485E-E3A1-4721-92B2-3C28EDE80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792178D-C56F-4DF2-8122-76C9CB4F6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3791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FC6D8B-6DBC-49C6-AEF1-5C6BE136E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3C5B6C7-4872-454E-8FFD-B878CACFF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C7AF5EB-2631-4C52-96F0-84103E525D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4DBCDA7-42BB-4232-A969-B037711A68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AC1CD09-D00E-45F6-8410-0CA18A5F4D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61B2AA4-2571-4A46-AEF9-C6600AAE3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2021/9/30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6FFAF36-201A-4E03-81DA-3C56988D9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C3F275F-5247-493E-B457-DE9B3AA81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7041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770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E288C6-5431-4B45-A828-10CE8FE0F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E2965DF-0155-4483-BA71-E600CD076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2021/9/30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0025267-2129-4AAC-B988-516394B8C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55C9AA8-61C4-4754-8BD1-ABBF30B69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9340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6E89B8B-92FE-4CCE-A6FD-1EA0AA2CB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2021/9/30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C28E2A2-AD64-42B3-A87A-68E10771F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CC82940-4DCD-4457-AC93-5C941D344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1558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B1AE5F-13EA-4C3A-AAAA-8D04B81C9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59F9721-3C03-4ACA-8D2A-9BAC7D3A3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777210C-3F98-44F0-9B0B-7484D05835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67F33BF-7248-4CF2-9D5F-FC2D4AF5A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2021/9/30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5BCF3C9-36E7-4968-9859-517B2D7F0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894AE19-449C-4FE9-A53C-35890F0B0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0595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90885D-D561-4A0F-BAF1-DFBEBF17E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0DFF409-D77E-4AB5-9B38-5C47DC875F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4B0F19C-3D29-4AF3-8173-1DB66EE0CA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A0F909C-0267-40BE-B34E-CFAE371EE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2021/9/30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F55CE51-8FC0-4E46-857D-7C025FADF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426E691-5222-4EE9-9D13-2D12712BA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3210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3E38F3-2F70-42E3-A938-BF34763BD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C9835C3-98C9-4BB0-AB48-C0A5F94D3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319BC4-A8AF-4B6F-A6AC-B29D15138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2021/9/30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FEB5DED-A7DE-4EE4-B6AB-433C67613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BB61E76-AAA8-4A4D-AC7A-811B321C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3997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8696E78-5D50-4462-927E-3A63F54EEA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AF02305-A9EB-4761-B11C-9AB7DF0651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13E1FFF-8862-47C7-A800-1AAF9D7C5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2021/9/30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2650148-B950-43C8-9DCD-DE25E6106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4578DFF-1A5C-47A7-BF63-30AA9540A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8333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193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5890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2335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2689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DCB7474-AC18-4462-9967-766FB798D0E5}" type="datetimeFigureOut">
              <a:rPr lang="zh-CN" altLang="en-US" smtClean="0"/>
              <a:t>2021/9/30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A4D9A019-0009-41E6-843E-D66C74BC76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9471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1570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9903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2808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98" r:id="rId5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D152F-6F5E-48CF-A181-2BBC38F9FBBA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769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6958FFC-099D-4B13-9000-F8DF1C7EE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CB03AA9-4FB2-4386-8364-C8F776151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FD639A9-720A-4244-9F27-35E131010C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48F6F-2428-462A-9C17-B471D69666C9}" type="datetimeFigureOut">
              <a:rPr lang="zh-CN" altLang="en-US" smtClean="0"/>
              <a:t>2021/9/30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E9126D4-CD18-4BE2-8154-1176BFF423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198FFC2-8849-4A8F-92A7-893953972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3886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0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jpeg"/><Relationship Id="rId5" Type="http://schemas.openxmlformats.org/officeDocument/2006/relationships/image" Target="../media/image8.jpg"/><Relationship Id="rId10" Type="http://schemas.openxmlformats.org/officeDocument/2006/relationships/image" Target="../media/image12.png"/><Relationship Id="rId4" Type="http://schemas.openxmlformats.org/officeDocument/2006/relationships/image" Target="../media/image7.jpg"/><Relationship Id="rId9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2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1.gif"/><Relationship Id="rId5" Type="http://schemas.openxmlformats.org/officeDocument/2006/relationships/image" Target="../media/image13.gif"/><Relationship Id="rId10" Type="http://schemas.openxmlformats.org/officeDocument/2006/relationships/image" Target="../media/image15.jpeg"/><Relationship Id="rId4" Type="http://schemas.openxmlformats.org/officeDocument/2006/relationships/image" Target="../media/image7.jpg"/><Relationship Id="rId9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2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1.gif"/><Relationship Id="rId5" Type="http://schemas.openxmlformats.org/officeDocument/2006/relationships/image" Target="../media/image13.gif"/><Relationship Id="rId10" Type="http://schemas.openxmlformats.org/officeDocument/2006/relationships/image" Target="../media/image15.jpeg"/><Relationship Id="rId4" Type="http://schemas.openxmlformats.org/officeDocument/2006/relationships/image" Target="../media/image7.jpg"/><Relationship Id="rId9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2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1.gif"/><Relationship Id="rId5" Type="http://schemas.openxmlformats.org/officeDocument/2006/relationships/image" Target="../media/image13.gif"/><Relationship Id="rId10" Type="http://schemas.openxmlformats.org/officeDocument/2006/relationships/image" Target="../media/image15.jpeg"/><Relationship Id="rId4" Type="http://schemas.openxmlformats.org/officeDocument/2006/relationships/image" Target="../media/image7.jpg"/><Relationship Id="rId9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2819400" y="1676400"/>
            <a:ext cx="67818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99"/>
              </a:extrusionClr>
            </a:sp3d>
          </a:bodyPr>
          <a:lstStyle/>
          <a:p>
            <a:pPr algn="ctr"/>
            <a:endParaRPr lang="vi-VN" sz="1100" b="1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20000">
                    <a:srgbClr val="0A128C"/>
                  </a:gs>
                  <a:gs pos="35001">
                    <a:srgbClr val="181CC7"/>
                  </a:gs>
                  <a:gs pos="44000">
                    <a:srgbClr val="7005D4"/>
                  </a:gs>
                  <a:gs pos="50000">
                    <a:srgbClr val="8C3D91"/>
                  </a:gs>
                  <a:gs pos="56000">
                    <a:srgbClr val="7005D4"/>
                  </a:gs>
                  <a:gs pos="64999">
                    <a:srgbClr val="181CC7"/>
                  </a:gs>
                  <a:gs pos="80000">
                    <a:srgbClr val="0A128C"/>
                  </a:gs>
                  <a:gs pos="100000">
                    <a:srgbClr val="000000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818340" y="2262480"/>
            <a:ext cx="6173260" cy="7220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MÔN: TIẾNG VIỆT</a:t>
            </a:r>
          </a:p>
        </p:txBody>
      </p:sp>
      <p:grpSp>
        <p:nvGrpSpPr>
          <p:cNvPr id="2053" name="Group 13"/>
          <p:cNvGrpSpPr>
            <a:grpSpLocks/>
          </p:cNvGrpSpPr>
          <p:nvPr/>
        </p:nvGrpSpPr>
        <p:grpSpPr bwMode="auto">
          <a:xfrm>
            <a:off x="1" y="-14288"/>
            <a:ext cx="12256654" cy="6837363"/>
            <a:chOff x="14" y="-9"/>
            <a:chExt cx="5781" cy="4329"/>
          </a:xfrm>
        </p:grpSpPr>
        <p:pic>
          <p:nvPicPr>
            <p:cNvPr id="2057" name="Picture 1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" y="0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15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27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16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4267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7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1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4" name="TextBox 12"/>
          <p:cNvSpPr txBox="1">
            <a:spLocks noChangeArrowheads="1"/>
          </p:cNvSpPr>
          <p:nvPr/>
        </p:nvSpPr>
        <p:spPr bwMode="auto">
          <a:xfrm>
            <a:off x="1752600" y="533400"/>
            <a:ext cx="9331036" cy="130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2800" b="1">
                <a:solidFill>
                  <a:srgbClr val="FF0000"/>
                </a:solidFill>
                <a:cs typeface="Times New Roman" pitchFamily="18" charset="0"/>
              </a:rPr>
              <a:t>ỦY BAN NHÂN DÂN QUẬN </a:t>
            </a: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LONG BIÊN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TRƯỜNG TIỂU HỌC ÁI MỘ B</a:t>
            </a:r>
          </a:p>
        </p:txBody>
      </p:sp>
      <p:sp>
        <p:nvSpPr>
          <p:cNvPr id="2055" name="TextBox 13"/>
          <p:cNvSpPr txBox="1">
            <a:spLocks noChangeArrowheads="1"/>
          </p:cNvSpPr>
          <p:nvPr/>
        </p:nvSpPr>
        <p:spPr bwMode="auto">
          <a:xfrm>
            <a:off x="1738476" y="3320936"/>
            <a:ext cx="85344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70C0"/>
                </a:solidFill>
                <a:latin typeface="Times New Roman" pitchFamily="18" charset="0"/>
              </a:rPr>
              <a:t>PHÂN MÔN : </a:t>
            </a:r>
            <a:r>
              <a:rPr lang="en-US" altLang="en-US" sz="4000" b="1" dirty="0" smtClean="0">
                <a:solidFill>
                  <a:srgbClr val="0070C0"/>
                </a:solidFill>
                <a:latin typeface="Times New Roman" pitchFamily="18" charset="0"/>
              </a:rPr>
              <a:t>LUYỆN TẬP</a:t>
            </a:r>
            <a:endParaRPr lang="en-US" sz="4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4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6" name="TextBox 14"/>
          <p:cNvSpPr txBox="1">
            <a:spLocks noChangeArrowheads="1"/>
          </p:cNvSpPr>
          <p:nvPr/>
        </p:nvSpPr>
        <p:spPr bwMode="auto">
          <a:xfrm>
            <a:off x="1977476" y="4145455"/>
            <a:ext cx="8534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rgbClr val="FF0000"/>
                </a:solidFill>
                <a:cs typeface="Times New Roman" pitchFamily="18" charset="0"/>
              </a:rPr>
              <a:t>LỚP 2</a:t>
            </a: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038EBA7F-34F2-4ECE-BCA6-B7BCB30B2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9029" y="5045758"/>
            <a:ext cx="8534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 dirty="0" err="1" smtClean="0">
                <a:solidFill>
                  <a:srgbClr val="7030A0"/>
                </a:solidFill>
                <a:cs typeface="Times New Roman" pitchFamily="18" charset="0"/>
              </a:rPr>
              <a:t>Bài</a:t>
            </a:r>
            <a:r>
              <a:rPr lang="en-US" sz="3600" b="1" smtClean="0">
                <a:solidFill>
                  <a:srgbClr val="7030A0"/>
                </a:solidFill>
                <a:cs typeface="Times New Roman" pitchFamily="18" charset="0"/>
              </a:rPr>
              <a:t> 10: </a:t>
            </a:r>
            <a:r>
              <a:rPr lang="en-US" sz="3600" b="1" dirty="0" err="1" smtClean="0">
                <a:solidFill>
                  <a:srgbClr val="7030A0"/>
                </a:solidFill>
                <a:cs typeface="Times New Roman" pitchFamily="18" charset="0"/>
              </a:rPr>
              <a:t>Từ</a:t>
            </a:r>
            <a:r>
              <a:rPr lang="en-US" sz="3600" b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cs typeface="Times New Roman" pitchFamily="18" charset="0"/>
              </a:rPr>
              <a:t>ngữ</a:t>
            </a:r>
            <a:r>
              <a:rPr lang="en-US" sz="3600" b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cs typeface="Times New Roman" pitchFamily="18" charset="0"/>
              </a:rPr>
              <a:t>chỉ</a:t>
            </a:r>
            <a:r>
              <a:rPr lang="en-US" sz="3600" b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cs typeface="Times New Roman" pitchFamily="18" charset="0"/>
              </a:rPr>
              <a:t>sự</a:t>
            </a:r>
            <a:r>
              <a:rPr lang="en-US" sz="3600" b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cs typeface="Times New Roman" pitchFamily="18" charset="0"/>
              </a:rPr>
              <a:t>vật</a:t>
            </a:r>
            <a:r>
              <a:rPr lang="en-US" sz="3600" b="1" dirty="0" smtClean="0">
                <a:solidFill>
                  <a:srgbClr val="7030A0"/>
                </a:solidFill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7030A0"/>
                </a:solidFill>
                <a:cs typeface="Times New Roman" pitchFamily="18" charset="0"/>
              </a:rPr>
              <a:t>hoạt</a:t>
            </a:r>
            <a:r>
              <a:rPr lang="en-US" sz="3600" b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cs typeface="Times New Roman" pitchFamily="18" charset="0"/>
              </a:rPr>
              <a:t>động</a:t>
            </a:r>
            <a:r>
              <a:rPr lang="en-US" sz="3600" b="1" dirty="0" smtClean="0">
                <a:solidFill>
                  <a:srgbClr val="7030A0"/>
                </a:solidFill>
                <a:cs typeface="Times New Roman" pitchFamily="18" charset="0"/>
              </a:rPr>
              <a:t>. </a:t>
            </a:r>
          </a:p>
          <a:p>
            <a:pPr algn="ctr" eaLnBrk="1" hangingPunct="1"/>
            <a:r>
              <a:rPr lang="en-US" sz="3600" b="1" dirty="0" err="1" smtClean="0">
                <a:solidFill>
                  <a:srgbClr val="7030A0"/>
                </a:solidFill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cs typeface="Times New Roman" pitchFamily="18" charset="0"/>
              </a:rPr>
              <a:t>nêu</a:t>
            </a:r>
            <a:r>
              <a:rPr lang="en-US" sz="3600" b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cs typeface="Times New Roman" pitchFamily="18" charset="0"/>
              </a:rPr>
              <a:t>hoạt</a:t>
            </a:r>
            <a:r>
              <a:rPr lang="en-US" sz="3600" b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cs typeface="Times New Roman" pitchFamily="18" charset="0"/>
              </a:rPr>
              <a:t>động</a:t>
            </a:r>
            <a:endParaRPr lang="en-US" sz="3600" b="1" dirty="0">
              <a:solidFill>
                <a:srgbClr val="7030A0"/>
              </a:solidFill>
              <a:cs typeface="Times New Roman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C8C3591-1849-4523-A500-493EB0D6E0C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05" y="178287"/>
            <a:ext cx="1523999" cy="152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020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2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1EA15710-049F-4371-89E7-E1C0227F4F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93355" y="-1175868"/>
            <a:ext cx="3020116" cy="3146513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0C82CE93-B80A-4BC3-A986-4F4B527733D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2" t="72885" r="51708" b="5978"/>
          <a:stretch/>
        </p:blipFill>
        <p:spPr>
          <a:xfrm>
            <a:off x="5936803" y="3676755"/>
            <a:ext cx="5635036" cy="355669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98139A1-FFB6-4ED7-90BB-B1C22E2100FA}"/>
              </a:ext>
            </a:extLst>
          </p:cNvPr>
          <p:cNvSpPr txBox="1"/>
          <p:nvPr/>
        </p:nvSpPr>
        <p:spPr>
          <a:xfrm>
            <a:off x="2590800" y="1408285"/>
            <a:ext cx="84409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dặn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dò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87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E7C73A4-796D-994F-9362-C7FA7877F8D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2657" y="0"/>
            <a:ext cx="7556500" cy="42418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D978843-FFF4-4E0D-A4B7-49C55FF85D27}"/>
              </a:ext>
            </a:extLst>
          </p:cNvPr>
          <p:cNvSpPr txBox="1"/>
          <p:nvPr/>
        </p:nvSpPr>
        <p:spPr>
          <a:xfrm>
            <a:off x="2352532" y="1252588"/>
            <a:ext cx="70167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/>
                <a:cs typeface="+mn-cs"/>
              </a:rPr>
              <a:t>Khởi</a:t>
            </a:r>
            <a:r>
              <a:rPr kumimoji="0" lang="en-US" sz="8000" b="1" i="0" u="none" strike="noStrike" kern="1200" cap="none" spc="0" normalizeH="0" baseline="0" noProof="0" dirty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/>
                <a:cs typeface="+mn-cs"/>
              </a:rPr>
              <a:t>động</a:t>
            </a:r>
            <a:endParaRPr kumimoji="0" lang="en-US" sz="8800" b="1" i="0" u="none" strike="noStrike" kern="1200" cap="none" spc="0" normalizeH="0" baseline="0" noProof="0" dirty="0">
              <a:ln w="22225">
                <a:solidFill>
                  <a:srgbClr val="7030A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rgbClr val="70AD47">
                    <a:satMod val="175000"/>
                    <a:alpha val="40000"/>
                  </a:srgbClr>
                </a:glow>
              </a:effectLst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3911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4BBCAA7-27CF-4636-A3ED-462FA555AC5D}"/>
              </a:ext>
            </a:extLst>
          </p:cNvPr>
          <p:cNvSpPr txBox="1"/>
          <p:nvPr/>
        </p:nvSpPr>
        <p:spPr>
          <a:xfrm>
            <a:off x="660171" y="2636487"/>
            <a:ext cx="952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4)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9" name="Picture 2" descr="F:\360安全浏览器下载\六一\Nipic_2531170_b95b5e79d8a6cffe\1.png">
            <a:extLst>
              <a:ext uri="{FF2B5EF4-FFF2-40B4-BE49-F238E27FC236}">
                <a16:creationId xmlns:a16="http://schemas.microsoft.com/office/drawing/2014/main" id="{677E0025-CFF5-4285-B470-C35966CE1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1173" y="2727120"/>
            <a:ext cx="2567516" cy="322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6723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Wave 19">
            <a:extLst>
              <a:ext uri="{FF2B5EF4-FFF2-40B4-BE49-F238E27FC236}">
                <a16:creationId xmlns:a16="http://schemas.microsoft.com/office/drawing/2014/main" id="{E91B2C5D-CCBD-4BDD-8B84-7B8414F53F3D}"/>
              </a:ext>
            </a:extLst>
          </p:cNvPr>
          <p:cNvSpPr/>
          <p:nvPr/>
        </p:nvSpPr>
        <p:spPr>
          <a:xfrm>
            <a:off x="1530928" y="0"/>
            <a:ext cx="2736273" cy="1981200"/>
          </a:xfrm>
          <a:prstGeom prst="wav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D13D697-D211-4FBB-95EF-54BAC413B790}"/>
              </a:ext>
            </a:extLst>
          </p:cNvPr>
          <p:cNvSpPr txBox="1"/>
          <p:nvPr/>
        </p:nvSpPr>
        <p:spPr>
          <a:xfrm>
            <a:off x="1108363" y="451991"/>
            <a:ext cx="3581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ONG NHỎ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VÀ MẬT HOA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8E1661C-02C4-4258-831C-E63BC692606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534" y="3429000"/>
            <a:ext cx="2643187" cy="333851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1A09261-08A1-4208-BD09-6226AEE8C9A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3969268"/>
            <a:ext cx="2209800" cy="271474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B043278-191F-4E43-BA9E-B28FE9F23EC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824" y="-37686"/>
            <a:ext cx="1952408" cy="193833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47B40BE-544A-4EBC-98A9-461ED18D999A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806" y="1132454"/>
            <a:ext cx="4743450" cy="4743450"/>
          </a:xfrm>
          <a:prstGeom prst="rect">
            <a:avLst/>
          </a:prstGeom>
        </p:spPr>
      </p:pic>
      <p:sp>
        <p:nvSpPr>
          <p:cNvPr id="31" name="Right Arrow 9">
            <a:hlinkClick r:id="rId9" action="ppaction://hlinksldjump"/>
            <a:extLst>
              <a:ext uri="{FF2B5EF4-FFF2-40B4-BE49-F238E27FC236}">
                <a16:creationId xmlns:a16="http://schemas.microsoft.com/office/drawing/2014/main" id="{215005F0-6676-4849-A4C7-CA7E444D1A36}"/>
              </a:ext>
            </a:extLst>
          </p:cNvPr>
          <p:cNvSpPr/>
          <p:nvPr/>
        </p:nvSpPr>
        <p:spPr>
          <a:xfrm>
            <a:off x="9144000" y="5486400"/>
            <a:ext cx="1524000" cy="119761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TextBox 33">
            <a:hlinkClick r:id="rId9" action="ppaction://hlinksldjump"/>
            <a:extLst>
              <a:ext uri="{FF2B5EF4-FFF2-40B4-BE49-F238E27FC236}">
                <a16:creationId xmlns:a16="http://schemas.microsoft.com/office/drawing/2014/main" id="{45E4115D-6AE2-4A75-A9E5-E71218F0EC82}"/>
              </a:ext>
            </a:extLst>
          </p:cNvPr>
          <p:cNvSpPr txBox="1"/>
          <p:nvPr/>
        </p:nvSpPr>
        <p:spPr>
          <a:xfrm>
            <a:off x="9234055" y="5875904"/>
            <a:ext cx="1343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BẮT ĐẦU</a:t>
            </a:r>
          </a:p>
        </p:txBody>
      </p:sp>
      <p:pic>
        <p:nvPicPr>
          <p:cNvPr id="35" name="ChiOngNauVaEmBeBeat-VA-5262771.mp3">
            <a:hlinkClick r:id="" action="ppaction://media"/>
            <a:extLst>
              <a:ext uri="{FF2B5EF4-FFF2-40B4-BE49-F238E27FC236}">
                <a16:creationId xmlns:a16="http://schemas.microsoft.com/office/drawing/2014/main" id="{DC35EC28-A0A9-423E-8395-0575ED93447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524000" y="-186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168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360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988" y="2128496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ong"/>
          <p:cNvPicPr>
            <a:picLocks noChangeAspect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17190"/>
            <a:ext cx="1143000" cy="1143000"/>
          </a:xfrm>
          <a:prstGeom prst="rect">
            <a:avLst/>
          </a:prstGeom>
        </p:spPr>
      </p:pic>
      <p:pic>
        <p:nvPicPr>
          <p:cNvPr id="9" name="hoa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228" y="546636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5" y="4393378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6" y="327318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3809997" y="2308092"/>
            <a:ext cx="2376055" cy="5232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kéo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" name="dapanb"/>
          <p:cNvSpPr txBox="1"/>
          <p:nvPr/>
        </p:nvSpPr>
        <p:spPr>
          <a:xfrm>
            <a:off x="3809996" y="3452776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B: 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ái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bút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8" name="dapanc"/>
          <p:cNvSpPr txBox="1"/>
          <p:nvPr/>
        </p:nvSpPr>
        <p:spPr>
          <a:xfrm>
            <a:off x="3900053" y="454786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bát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9" name="dapand"/>
          <p:cNvSpPr txBox="1"/>
          <p:nvPr/>
        </p:nvSpPr>
        <p:spPr>
          <a:xfrm>
            <a:off x="3900052" y="551345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thìa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2" name="cauhoi"/>
          <p:cNvSpPr/>
          <p:nvPr/>
        </p:nvSpPr>
        <p:spPr>
          <a:xfrm>
            <a:off x="1917144" y="-71020"/>
            <a:ext cx="8655728" cy="2313346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nhanb"/>
          <p:cNvSpPr/>
          <p:nvPr/>
        </p:nvSpPr>
        <p:spPr>
          <a:xfrm>
            <a:off x="2764772" y="317542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nhand"/>
          <p:cNvSpPr/>
          <p:nvPr/>
        </p:nvSpPr>
        <p:spPr>
          <a:xfrm>
            <a:off x="2727759" y="546636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nhanc"/>
          <p:cNvSpPr/>
          <p:nvPr/>
        </p:nvSpPr>
        <p:spPr>
          <a:xfrm>
            <a:off x="2775987" y="433998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cauhoi"/>
          <p:cNvSpPr txBox="1"/>
          <p:nvPr/>
        </p:nvSpPr>
        <p:spPr>
          <a:xfrm>
            <a:off x="2861228" y="66392"/>
            <a:ext cx="64718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 mũi có lưỡi một đôi,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vi-VN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Làm việc đều chia đôi,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vi-VN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Cắt vật mềm cắt giấy,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vi-VN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Sẵn sàng giúp mới vui - Là cái gì?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954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070" y="0"/>
            <a:ext cx="1137802" cy="1137802"/>
          </a:xfrm>
          <a:prstGeom prst="rect">
            <a:avLst/>
          </a:prstGeom>
        </p:spPr>
      </p:pic>
      <p:pic>
        <p:nvPicPr>
          <p:cNvPr id="3" name="Picture 2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684" y="4615334"/>
            <a:ext cx="1567186" cy="197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720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84 -0.04347 C 0.0625 -0.05665 0.075 -0.06682 0.08576 -0.0756 C 0.08837 -0.0837 0.10069 -0.10173 0.10816 -0.10797 C 0.11701 -0.13595 0.17066 -0.1452 0.20104 -0.14844 C 0.21615 -0.14774 0.23194 -0.15029 0.24635 -0.14659 C 0.25208 -0.1452 0.25295 -0.13826 0.25642 -0.1341 C 0.26076 -0.12878 0.26406 -0.11699 0.26649 -0.11006 C 0.26823 -0.10474 0.2717 -0.09387 0.2717 -0.09364 C 0.27083 -0.07769 0.27049 -0.0615 0.2691 -0.04532 C 0.2684 -0.03977 0.26441 -0.03792 0.26163 -0.03329 C 0.24549 -0.0074 0.21632 0.00231 0.18125 0.00717 C 0.16059 0.00532 0.16146 0.00833 0.14844 -0.00092 C 0.14236 -0.00532 0.1309 -0.01503 0.1309 -0.0148 C 0.12708 -0.02428 0.12344 -0.04347 0.12344 -0.04323 C 0.12622 -0.08323 0.11823 -0.07214 0.13576 -0.09179 C 0.14722 -0.10474 0.13385 -0.09618 0.14844 -0.10381 C 0.15972 -0.11722 0.17378 -0.12971 0.19097 -0.13826 C 0.19427 -0.13988 0.19774 -0.1415 0.20104 -0.14243 C 0.20781 -0.14428 0.22118 -0.14659 0.22118 -0.14636 C 0.22882 -0.14589 0.23646 -0.14612 0.24392 -0.14451 C 0.24635 -0.14404 0.24722 -0.1415 0.24896 -0.14011 C 0.26042 -0.13225 0.26736 -0.12485 0.27396 -0.11399 C 0.27882 -0.0874 0.29358 -0.0326 0.2717 -0.01503 C 0.25295 -2.19653E-6 0.22413 0.00971 0.19878 0.01318 C 0.18125 0.01133 0.17726 0.01203 0.16597 0.00301 C 0.15851 -0.00971 0.1559 -0.02173 0.15365 -0.03537 C 0.15503 -0.06913 0.14757 -0.08855 0.17118 -0.11191 C 0.17813 -0.11861 0.18003 -0.12323 0.19097 -0.12601 C 0.19878 -0.13017 0.20521 -0.13202 0.21372 -0.1341 C 0.23976 -0.13225 0.23056 -0.13225 0.24132 -0.13225 L 0.21875 -0.11792 L 0.23889 -0.13826 " pathEditMode="relative" rAng="0" ptsTypes="fffffffffffffffffffffffffffffAAA">
                                      <p:cBhvr>
                                        <p:cTn id="6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5" y="-2520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47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74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2" grpId="0" animBg="1"/>
      <p:bldP spid="24" grpId="0" animBg="1"/>
      <p:bldP spid="26" grpId="0" animBg="1"/>
      <p:bldP spid="27" grpId="0" animBg="1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988" y="2128496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ong"/>
          <p:cNvPicPr>
            <a:picLocks noChangeAspect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17190"/>
            <a:ext cx="1143000" cy="1143000"/>
          </a:xfrm>
          <a:prstGeom prst="rect">
            <a:avLst/>
          </a:prstGeom>
        </p:spPr>
      </p:pic>
      <p:pic>
        <p:nvPicPr>
          <p:cNvPr id="9" name="hoa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228" y="546636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5" y="4393378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6" y="327318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3809997" y="4376965"/>
            <a:ext cx="2376055" cy="5232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C.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" name="dapanb"/>
          <p:cNvSpPr txBox="1"/>
          <p:nvPr/>
        </p:nvSpPr>
        <p:spPr>
          <a:xfrm>
            <a:off x="3809996" y="3452776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áo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8" name="dapanc"/>
          <p:cNvSpPr txBox="1"/>
          <p:nvPr/>
        </p:nvSpPr>
        <p:spPr>
          <a:xfrm>
            <a:off x="3855024" y="2255580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bút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9" name="dapand"/>
          <p:cNvSpPr txBox="1"/>
          <p:nvPr/>
        </p:nvSpPr>
        <p:spPr>
          <a:xfrm>
            <a:off x="3900052" y="551345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quyển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sách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2" name="cauhoi"/>
          <p:cNvSpPr/>
          <p:nvPr/>
        </p:nvSpPr>
        <p:spPr>
          <a:xfrm>
            <a:off x="2893884" y="29022"/>
            <a:ext cx="6303382" cy="1938902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nhanb"/>
          <p:cNvSpPr/>
          <p:nvPr/>
        </p:nvSpPr>
        <p:spPr>
          <a:xfrm>
            <a:off x="2727760" y="321647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nhand"/>
          <p:cNvSpPr/>
          <p:nvPr/>
        </p:nvSpPr>
        <p:spPr>
          <a:xfrm>
            <a:off x="2799144" y="5436363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nhanc"/>
          <p:cNvSpPr/>
          <p:nvPr/>
        </p:nvSpPr>
        <p:spPr>
          <a:xfrm>
            <a:off x="2727759" y="205999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cauhoi"/>
          <p:cNvSpPr txBox="1"/>
          <p:nvPr/>
        </p:nvSpPr>
        <p:spPr>
          <a:xfrm>
            <a:off x="3367060" y="248242"/>
            <a:ext cx="53570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Áo màu ngoài, ruột trắng tinh, Đợi chữ xinh xinh sẽ hiện lên dòng - Là gì?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954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070" y="0"/>
            <a:ext cx="1137802" cy="1137802"/>
          </a:xfrm>
          <a:prstGeom prst="rect">
            <a:avLst/>
          </a:prstGeom>
        </p:spPr>
      </p:pic>
      <p:pic>
        <p:nvPicPr>
          <p:cNvPr id="20" name="Picture 19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2683" y="4638575"/>
            <a:ext cx="1567186" cy="197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313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174 0.25619 C 0.09583 0.24301 0.10833 0.23283 0.1191 0.22405 C 0.1217 0.21596 0.13403 0.19792 0.14149 0.19168 C 0.15035 0.1637 0.20399 0.15445 0.23438 0.15122 C 0.24948 0.15191 0.26528 0.14937 0.27969 0.15307 C 0.28542 0.15445 0.28628 0.16139 0.28976 0.16555 C 0.2941 0.17087 0.2974 0.18266 0.29983 0.1896 C 0.30156 0.19492 0.30503 0.20578 0.30503 0.20601 C 0.30417 0.22197 0.30382 0.23815 0.30243 0.25434 C 0.30174 0.25989 0.29774 0.26174 0.29497 0.26636 C 0.27882 0.29226 0.24965 0.30197 0.21458 0.30682 C 0.19392 0.30497 0.19479 0.30798 0.18177 0.29873 C 0.17569 0.29434 0.16424 0.28463 0.16424 0.28486 C 0.16042 0.27538 0.15677 0.25619 0.15677 0.25642 C 0.15955 0.21642 0.15156 0.22752 0.1691 0.20786 C 0.18056 0.19492 0.16719 0.20347 0.18177 0.19584 C 0.19306 0.18243 0.20712 0.16994 0.22431 0.16139 C 0.2276 0.15977 0.23108 0.15815 0.23438 0.15723 C 0.24115 0.15538 0.25451 0.15307 0.25451 0.1533 C 0.26215 0.15376 0.26979 0.15353 0.27726 0.15515 C 0.27969 0.15561 0.28056 0.15815 0.28229 0.15954 C 0.29375 0.1674 0.30069 0.1748 0.30729 0.18567 C 0.31215 0.21226 0.32691 0.26705 0.30503 0.28463 C 0.28628 0.29966 0.25747 0.30937 0.23212 0.31283 C 0.21458 0.31098 0.21059 0.31168 0.19931 0.30266 C 0.19184 0.28994 0.18924 0.27792 0.18698 0.26428 C 0.18837 0.23052 0.1809 0.2111 0.20451 0.18775 C 0.21146 0.18104 0.21337 0.17642 0.22431 0.17364 C 0.23212 0.16948 0.23854 0.16763 0.24705 0.16555 C 0.27309 0.1674 0.26389 0.1674 0.27465 0.1674 L 0.25208 0.18174 L 0.27222 0.16139 " pathEditMode="relative" rAng="0" ptsTypes="fffffffffffffffffffffffffffffAAA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5" y="-252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47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59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4" grpId="0" animBg="1"/>
      <p:bldP spid="26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988" y="2128496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ong"/>
          <p:cNvPicPr>
            <a:picLocks noChangeAspect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17190"/>
            <a:ext cx="1143000" cy="1143000"/>
          </a:xfrm>
          <a:prstGeom prst="rect">
            <a:avLst/>
          </a:prstGeom>
        </p:spPr>
      </p:pic>
      <p:pic>
        <p:nvPicPr>
          <p:cNvPr id="9" name="hoa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228" y="546636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5" y="4393378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6" y="327318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3809997" y="2308092"/>
            <a:ext cx="2376055" cy="5232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bảng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" name="dapanb"/>
          <p:cNvSpPr txBox="1"/>
          <p:nvPr/>
        </p:nvSpPr>
        <p:spPr>
          <a:xfrm>
            <a:off x="3809996" y="3452776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Viên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phấn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8" name="dapanc"/>
          <p:cNvSpPr txBox="1"/>
          <p:nvPr/>
        </p:nvSpPr>
        <p:spPr>
          <a:xfrm>
            <a:off x="3900053" y="454786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C: 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ái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kéo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9" name="dapand"/>
          <p:cNvSpPr txBox="1"/>
          <p:nvPr/>
        </p:nvSpPr>
        <p:spPr>
          <a:xfrm>
            <a:off x="3900052" y="551345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D: 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uyển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vở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2" name="cauhoi"/>
          <p:cNvSpPr/>
          <p:nvPr/>
        </p:nvSpPr>
        <p:spPr>
          <a:xfrm>
            <a:off x="1524000" y="29022"/>
            <a:ext cx="7797553" cy="2254354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nhanb"/>
          <p:cNvSpPr/>
          <p:nvPr/>
        </p:nvSpPr>
        <p:spPr>
          <a:xfrm>
            <a:off x="2727760" y="321647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nhand"/>
          <p:cNvSpPr/>
          <p:nvPr/>
        </p:nvSpPr>
        <p:spPr>
          <a:xfrm>
            <a:off x="2799144" y="5436363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nhanc"/>
          <p:cNvSpPr/>
          <p:nvPr/>
        </p:nvSpPr>
        <p:spPr>
          <a:xfrm>
            <a:off x="2812999" y="433998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cauhoi"/>
          <p:cNvSpPr txBox="1"/>
          <p:nvPr/>
        </p:nvSpPr>
        <p:spPr>
          <a:xfrm>
            <a:off x="2541807" y="64371"/>
            <a:ext cx="580091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Ngày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ngày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vẫn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học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chẳng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đọc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Chữ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Gọi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xám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xịt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954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070" y="0"/>
            <a:ext cx="1137802" cy="1137802"/>
          </a:xfrm>
          <a:prstGeom prst="rect">
            <a:avLst/>
          </a:prstGeom>
        </p:spPr>
      </p:pic>
      <p:pic>
        <p:nvPicPr>
          <p:cNvPr id="20" name="Picture 19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684" y="4615334"/>
            <a:ext cx="1567186" cy="197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565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84 -0.04347 C 0.0625 -0.05665 0.075 -0.06682 0.08576 -0.0756 C 0.08837 -0.0837 0.10069 -0.10173 0.10816 -0.10797 C 0.11701 -0.13595 0.17066 -0.1452 0.20104 -0.14844 C 0.21615 -0.14774 0.23194 -0.15029 0.24635 -0.14659 C 0.25208 -0.1452 0.25295 -0.13826 0.25642 -0.1341 C 0.26076 -0.12878 0.26406 -0.11699 0.26649 -0.11006 C 0.26823 -0.10474 0.2717 -0.09387 0.2717 -0.09364 C 0.27083 -0.07769 0.27049 -0.0615 0.2691 -0.04532 C 0.2684 -0.03977 0.26441 -0.03792 0.26163 -0.03329 C 0.24549 -0.0074 0.21632 0.00231 0.18125 0.00717 C 0.16059 0.00532 0.16146 0.00833 0.14844 -0.00092 C 0.14236 -0.00532 0.1309 -0.01503 0.1309 -0.0148 C 0.12708 -0.02428 0.12344 -0.04347 0.12344 -0.04323 C 0.12622 -0.08323 0.11823 -0.07214 0.13576 -0.09179 C 0.14722 -0.10474 0.13385 -0.09618 0.14844 -0.10381 C 0.15972 -0.11722 0.17378 -0.12971 0.19097 -0.13826 C 0.19427 -0.13988 0.19774 -0.1415 0.20104 -0.14243 C 0.20781 -0.14428 0.22118 -0.14659 0.22118 -0.14636 C 0.22882 -0.14589 0.23646 -0.14612 0.24392 -0.14451 C 0.24635 -0.14404 0.24722 -0.1415 0.24896 -0.14011 C 0.26042 -0.13225 0.26736 -0.12485 0.27396 -0.11399 C 0.27882 -0.0874 0.29358 -0.0326 0.2717 -0.01503 C 0.25295 -2.19653E-6 0.22413 0.00971 0.19878 0.01318 C 0.18125 0.01133 0.17726 0.01203 0.16597 0.00301 C 0.15851 -0.00971 0.1559 -0.02173 0.15365 -0.03537 C 0.15503 -0.06913 0.14757 -0.08855 0.17118 -0.11191 C 0.17813 -0.11861 0.18003 -0.12323 0.19097 -0.12601 C 0.19878 -0.13017 0.20521 -0.13202 0.21372 -0.1341 C 0.23976 -0.13225 0.23056 -0.13225 0.24132 -0.13225 L 0.21875 -0.11792 L 0.23889 -0.13826 " pathEditMode="relative" rAng="0" ptsTypes="fffffffffffffffffffffffffffffAAA">
                                      <p:cBhvr>
                                        <p:cTn id="5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5" y="-252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47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66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4" grpId="0" animBg="1"/>
      <p:bldP spid="26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9148" y="-2433011"/>
            <a:ext cx="6349846" cy="11655706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DCE6CB62-890A-41AD-A13D-67701DE27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B4A6A3B-1076-443E-BB20-A0BC660416A8}"/>
              </a:ext>
            </a:extLst>
          </p:cNvPr>
          <p:cNvGrpSpPr/>
          <p:nvPr/>
        </p:nvGrpSpPr>
        <p:grpSpPr>
          <a:xfrm>
            <a:off x="3824993" y="883585"/>
            <a:ext cx="4542014" cy="4892634"/>
            <a:chOff x="993547" y="155616"/>
            <a:chExt cx="4542014" cy="4892634"/>
          </a:xfrm>
        </p:grpSpPr>
        <p:pic>
          <p:nvPicPr>
            <p:cNvPr id="8" name="Picture 2" descr="20210409090849_wm_shs-tieng-viet-2-tap-1">
              <a:extLst>
                <a:ext uri="{FF2B5EF4-FFF2-40B4-BE49-F238E27FC236}">
                  <a16:creationId xmlns:a16="http://schemas.microsoft.com/office/drawing/2014/main" id="{120AC1BF-CCBB-4FCE-A163-40C360F64DE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71" t="22283" r="11730" b="18467"/>
            <a:stretch/>
          </p:blipFill>
          <p:spPr bwMode="auto">
            <a:xfrm>
              <a:off x="993547" y="155616"/>
              <a:ext cx="4542014" cy="48926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06B2BD84-FA9C-46E1-B624-7B53961021D2}"/>
                </a:ext>
              </a:extLst>
            </p:cNvPr>
            <p:cNvSpPr/>
            <p:nvPr/>
          </p:nvSpPr>
          <p:spPr>
            <a:xfrm>
              <a:off x="1003378" y="3421628"/>
              <a:ext cx="330122" cy="25563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782BB61C-E6CD-4A72-A2E4-D6F6F015BEA5}"/>
              </a:ext>
            </a:extLst>
          </p:cNvPr>
          <p:cNvSpPr txBox="1"/>
          <p:nvPr/>
        </p:nvSpPr>
        <p:spPr>
          <a:xfrm>
            <a:off x="2816139" y="1675593"/>
            <a:ext cx="1370888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sách</a:t>
            </a:r>
            <a:r>
              <a:rPr lang="en-US" sz="2000" dirty="0">
                <a:latin typeface="UTM Avo" panose="02040603050506020204" pitchFamily="18" charset="0"/>
              </a:rPr>
              <a:t>, </a:t>
            </a:r>
            <a:r>
              <a:rPr lang="en-US" sz="2000" dirty="0" err="1">
                <a:latin typeface="UTM Avo" panose="02040603050506020204" pitchFamily="18" charset="0"/>
              </a:rPr>
              <a:t>vở</a:t>
            </a:r>
            <a:endParaRPr lang="en-US" sz="2000" dirty="0"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bàn</a:t>
            </a:r>
            <a:r>
              <a:rPr lang="en-US" sz="2000" dirty="0">
                <a:latin typeface="UTM Avo" panose="02040603050506020204" pitchFamily="18" charset="0"/>
              </a:rPr>
              <a:t>, </a:t>
            </a:r>
            <a:r>
              <a:rPr lang="en-US" sz="2000" dirty="0" err="1">
                <a:latin typeface="UTM Avo" panose="02040603050506020204" pitchFamily="18" charset="0"/>
              </a:rPr>
              <a:t>ghế</a:t>
            </a:r>
            <a:endParaRPr lang="en-US" sz="2000" dirty="0"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bảng</a:t>
            </a:r>
            <a:endParaRPr lang="en-US" sz="2000" dirty="0"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đàn</a:t>
            </a:r>
            <a:endParaRPr lang="en-US" sz="2000" dirty="0"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cây</a:t>
            </a:r>
            <a:endParaRPr lang="en-US" sz="2000" dirty="0"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dây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nhảy</a:t>
            </a:r>
            <a:endParaRPr lang="en-US" sz="2000" dirty="0"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quả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cầu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cửa</a:t>
            </a:r>
            <a:endParaRPr lang="en-US" sz="2000" dirty="0"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ghế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đá</a:t>
            </a:r>
            <a:endParaRPr lang="en-US" sz="2000" dirty="0"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</a:pPr>
            <a:endParaRPr lang="en-US" sz="2000" dirty="0"/>
          </a:p>
        </p:txBody>
      </p:sp>
      <p:sp>
        <p:nvSpPr>
          <p:cNvPr id="11" name="Rounded Rectangle 2">
            <a:extLst>
              <a:ext uri="{FF2B5EF4-FFF2-40B4-BE49-F238E27FC236}">
                <a16:creationId xmlns:a16="http://schemas.microsoft.com/office/drawing/2014/main" id="{BECF3ABF-4500-42E2-B274-B44650F14D65}"/>
              </a:ext>
            </a:extLst>
          </p:cNvPr>
          <p:cNvSpPr/>
          <p:nvPr/>
        </p:nvSpPr>
        <p:spPr>
          <a:xfrm>
            <a:off x="2898428" y="921685"/>
            <a:ext cx="1276350" cy="53018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000000"/>
                </a:solidFill>
                <a:latin typeface="UTM Avo" panose="02040603050506020204" pitchFamily="18" charset="0"/>
              </a:rPr>
              <a:t>Sự</a:t>
            </a:r>
            <a:r>
              <a:rPr lang="en-US" sz="20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UTM Avo" panose="02040603050506020204" pitchFamily="18" charset="0"/>
              </a:rPr>
              <a:t>vật</a:t>
            </a:r>
            <a:endParaRPr lang="en-US" sz="20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DBD32D3-9343-4F94-9D8B-6313E31ED4A3}"/>
              </a:ext>
            </a:extLst>
          </p:cNvPr>
          <p:cNvGrpSpPr/>
          <p:nvPr/>
        </p:nvGrpSpPr>
        <p:grpSpPr>
          <a:xfrm>
            <a:off x="8266251" y="921685"/>
            <a:ext cx="1534394" cy="745986"/>
            <a:chOff x="5395477" y="193716"/>
            <a:chExt cx="1534394" cy="745986"/>
          </a:xfrm>
        </p:grpSpPr>
        <p:sp>
          <p:nvSpPr>
            <p:cNvPr id="13" name="Rounded Rectangle 3">
              <a:extLst>
                <a:ext uri="{FF2B5EF4-FFF2-40B4-BE49-F238E27FC236}">
                  <a16:creationId xmlns:a16="http://schemas.microsoft.com/office/drawing/2014/main" id="{0FA83546-E80C-4AB7-A4BE-DD2F8195B0FB}"/>
                </a:ext>
              </a:extLst>
            </p:cNvPr>
            <p:cNvSpPr/>
            <p:nvPr/>
          </p:nvSpPr>
          <p:spPr>
            <a:xfrm>
              <a:off x="5461076" y="193716"/>
              <a:ext cx="1396923" cy="53018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000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E329AFD-1CBF-4B9A-8C68-B593BC455897}"/>
                </a:ext>
              </a:extLst>
            </p:cNvPr>
            <p:cNvSpPr txBox="1"/>
            <p:nvPr/>
          </p:nvSpPr>
          <p:spPr>
            <a:xfrm>
              <a:off x="5395477" y="231816"/>
              <a:ext cx="153439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latin typeface="UTM Avo" panose="02040603050506020204" pitchFamily="18" charset="0"/>
                </a:rPr>
                <a:t>Hoạt</a:t>
              </a:r>
              <a:r>
                <a:rPr lang="en-US" sz="2000" dirty="0">
                  <a:latin typeface="UTM Avo" panose="020406030505060202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</a:rPr>
                <a:t>động</a:t>
              </a:r>
              <a:endParaRPr lang="en-US" sz="2000" dirty="0">
                <a:latin typeface="UTM Avo" panose="02040603050506020204" pitchFamily="18" charset="0"/>
              </a:endParaRPr>
            </a:p>
            <a:p>
              <a:endParaRPr lang="en-US" sz="2000" dirty="0"/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AEC557E4-8C42-473A-8A12-C1C0C1668051}"/>
              </a:ext>
            </a:extLst>
          </p:cNvPr>
          <p:cNvSpPr/>
          <p:nvPr/>
        </p:nvSpPr>
        <p:spPr>
          <a:xfrm>
            <a:off x="4223938" y="1667671"/>
            <a:ext cx="1281881" cy="338492"/>
          </a:xfrm>
          <a:prstGeom prst="ellipse">
            <a:avLst/>
          </a:prstGeom>
          <a:noFill/>
          <a:ln w="9525">
            <a:solidFill>
              <a:srgbClr val="C00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D85F612-E16A-4842-98E1-872A275C7DA7}"/>
              </a:ext>
            </a:extLst>
          </p:cNvPr>
          <p:cNvSpPr/>
          <p:nvPr/>
        </p:nvSpPr>
        <p:spPr>
          <a:xfrm>
            <a:off x="5582303" y="1504907"/>
            <a:ext cx="1548938" cy="570271"/>
          </a:xfrm>
          <a:prstGeom prst="ellipse">
            <a:avLst/>
          </a:prstGeom>
          <a:noFill/>
          <a:ln w="9525">
            <a:solidFill>
              <a:srgbClr val="C00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F13E7A4-1E2C-41B0-BF26-01E26EF2FE7C}"/>
              </a:ext>
            </a:extLst>
          </p:cNvPr>
          <p:cNvSpPr/>
          <p:nvPr/>
        </p:nvSpPr>
        <p:spPr>
          <a:xfrm>
            <a:off x="5870717" y="959785"/>
            <a:ext cx="824806" cy="545122"/>
          </a:xfrm>
          <a:prstGeom prst="ellipse">
            <a:avLst/>
          </a:prstGeom>
          <a:noFill/>
          <a:ln w="9525">
            <a:solidFill>
              <a:srgbClr val="C00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DCE4F81-788A-4290-B814-0137F062EB47}"/>
              </a:ext>
            </a:extLst>
          </p:cNvPr>
          <p:cNvSpPr/>
          <p:nvPr/>
        </p:nvSpPr>
        <p:spPr>
          <a:xfrm rot="20891084">
            <a:off x="4257608" y="2379979"/>
            <a:ext cx="1140056" cy="545122"/>
          </a:xfrm>
          <a:prstGeom prst="ellipse">
            <a:avLst/>
          </a:prstGeom>
          <a:noFill/>
          <a:ln w="9525">
            <a:solidFill>
              <a:srgbClr val="C00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7B737EB-C4A3-45D0-97D7-1D540609E669}"/>
              </a:ext>
            </a:extLst>
          </p:cNvPr>
          <p:cNvSpPr/>
          <p:nvPr/>
        </p:nvSpPr>
        <p:spPr>
          <a:xfrm rot="20891084">
            <a:off x="7353347" y="914944"/>
            <a:ext cx="1140056" cy="2014911"/>
          </a:xfrm>
          <a:prstGeom prst="ellipse">
            <a:avLst/>
          </a:prstGeom>
          <a:noFill/>
          <a:ln w="9525">
            <a:solidFill>
              <a:srgbClr val="C00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3750422-2D62-4612-9BE4-21D2A2C998CA}"/>
              </a:ext>
            </a:extLst>
          </p:cNvPr>
          <p:cNvSpPr/>
          <p:nvPr/>
        </p:nvSpPr>
        <p:spPr>
          <a:xfrm rot="20891084">
            <a:off x="6230439" y="3273476"/>
            <a:ext cx="1140056" cy="1004474"/>
          </a:xfrm>
          <a:prstGeom prst="ellipse">
            <a:avLst/>
          </a:prstGeom>
          <a:noFill/>
          <a:ln w="9525">
            <a:solidFill>
              <a:srgbClr val="C00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6D6BD3B-3968-4382-A49B-81F29CEAF4A2}"/>
              </a:ext>
            </a:extLst>
          </p:cNvPr>
          <p:cNvSpPr/>
          <p:nvPr/>
        </p:nvSpPr>
        <p:spPr>
          <a:xfrm rot="20891084">
            <a:off x="7505607" y="4688628"/>
            <a:ext cx="525065" cy="598028"/>
          </a:xfrm>
          <a:prstGeom prst="ellipse">
            <a:avLst/>
          </a:prstGeom>
          <a:noFill/>
          <a:ln w="9525">
            <a:solidFill>
              <a:srgbClr val="C00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FF5DF13-0879-4C05-A850-945473C24F82}"/>
              </a:ext>
            </a:extLst>
          </p:cNvPr>
          <p:cNvSpPr/>
          <p:nvPr/>
        </p:nvSpPr>
        <p:spPr>
          <a:xfrm>
            <a:off x="7624727" y="2989836"/>
            <a:ext cx="525065" cy="1079576"/>
          </a:xfrm>
          <a:prstGeom prst="ellipse">
            <a:avLst/>
          </a:prstGeom>
          <a:noFill/>
          <a:ln w="9525">
            <a:solidFill>
              <a:srgbClr val="C00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5D752A3-0255-4F51-8B65-E7C95179C397}"/>
              </a:ext>
            </a:extLst>
          </p:cNvPr>
          <p:cNvSpPr/>
          <p:nvPr/>
        </p:nvSpPr>
        <p:spPr>
          <a:xfrm rot="20891084">
            <a:off x="5044073" y="4777119"/>
            <a:ext cx="525065" cy="598028"/>
          </a:xfrm>
          <a:prstGeom prst="ellipse">
            <a:avLst/>
          </a:prstGeom>
          <a:noFill/>
          <a:ln w="9525">
            <a:solidFill>
              <a:srgbClr val="C00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F0DC881-73D1-4619-9730-50962502AA11}"/>
              </a:ext>
            </a:extLst>
          </p:cNvPr>
          <p:cNvSpPr txBox="1"/>
          <p:nvPr/>
        </p:nvSpPr>
        <p:spPr>
          <a:xfrm>
            <a:off x="8107700" y="1675593"/>
            <a:ext cx="1670649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học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bài</a:t>
            </a:r>
            <a:endParaRPr lang="en-US" sz="2000" dirty="0"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vẽ</a:t>
            </a:r>
            <a:endParaRPr lang="en-US" sz="2000" dirty="0"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đánh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đàn</a:t>
            </a:r>
            <a:endParaRPr lang="en-US" sz="2000" dirty="0"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tập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thể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dục</a:t>
            </a:r>
            <a:endParaRPr lang="en-US" sz="2000" dirty="0"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nhảy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dây</a:t>
            </a:r>
            <a:endParaRPr lang="en-US" sz="2000" dirty="0"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đá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cầu</a:t>
            </a:r>
            <a:endParaRPr lang="en-US" sz="2000" dirty="0"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chạy</a:t>
            </a:r>
            <a:endParaRPr lang="en-US" sz="2000" dirty="0"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</a:pPr>
            <a:endParaRPr lang="en-US" sz="2000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03151F2-FCE9-4B79-A8D7-567D92639EC3}"/>
              </a:ext>
            </a:extLst>
          </p:cNvPr>
          <p:cNvSpPr/>
          <p:nvPr/>
        </p:nvSpPr>
        <p:spPr>
          <a:xfrm>
            <a:off x="4223938" y="1150756"/>
            <a:ext cx="1281881" cy="808532"/>
          </a:xfrm>
          <a:prstGeom prst="ellipse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4DA8B3B-3EAC-4859-A4C5-3763ED9F823B}"/>
              </a:ext>
            </a:extLst>
          </p:cNvPr>
          <p:cNvSpPr/>
          <p:nvPr/>
        </p:nvSpPr>
        <p:spPr>
          <a:xfrm>
            <a:off x="6329480" y="1367065"/>
            <a:ext cx="801761" cy="712793"/>
          </a:xfrm>
          <a:prstGeom prst="ellipse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5E33CC7D-41FE-4635-8E41-3B83D4EE6108}"/>
              </a:ext>
            </a:extLst>
          </p:cNvPr>
          <p:cNvSpPr/>
          <p:nvPr/>
        </p:nvSpPr>
        <p:spPr>
          <a:xfrm>
            <a:off x="4289425" y="2222161"/>
            <a:ext cx="1000084" cy="712793"/>
          </a:xfrm>
          <a:prstGeom prst="ellipse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02AB2EAA-6231-45D5-947D-DFB9F8E28F99}"/>
              </a:ext>
            </a:extLst>
          </p:cNvPr>
          <p:cNvSpPr/>
          <p:nvPr/>
        </p:nvSpPr>
        <p:spPr>
          <a:xfrm>
            <a:off x="6298363" y="2139193"/>
            <a:ext cx="1625932" cy="795762"/>
          </a:xfrm>
          <a:prstGeom prst="ellipse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FB71449-1CBB-43BD-91B5-3415BD746286}"/>
              </a:ext>
            </a:extLst>
          </p:cNvPr>
          <p:cNvSpPr/>
          <p:nvPr/>
        </p:nvSpPr>
        <p:spPr>
          <a:xfrm>
            <a:off x="6307504" y="3528948"/>
            <a:ext cx="819218" cy="1458694"/>
          </a:xfrm>
          <a:prstGeom prst="ellipse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09F9DE9-3631-48CD-9A11-D351819D5B0A}"/>
              </a:ext>
            </a:extLst>
          </p:cNvPr>
          <p:cNvSpPr/>
          <p:nvPr/>
        </p:nvSpPr>
        <p:spPr>
          <a:xfrm>
            <a:off x="7569154" y="4069412"/>
            <a:ext cx="819218" cy="1281868"/>
          </a:xfrm>
          <a:prstGeom prst="ellipse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7C09AF70-32B2-481C-83E8-1F47C230F07D}"/>
              </a:ext>
            </a:extLst>
          </p:cNvPr>
          <p:cNvSpPr/>
          <p:nvPr/>
        </p:nvSpPr>
        <p:spPr>
          <a:xfrm>
            <a:off x="5602561" y="3705774"/>
            <a:ext cx="819218" cy="1281868"/>
          </a:xfrm>
          <a:prstGeom prst="ellipse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34" name="Content Placeholder 33">
            <a:extLst>
              <a:ext uri="{FF2B5EF4-FFF2-40B4-BE49-F238E27FC236}">
                <a16:creationId xmlns:a16="http://schemas.microsoft.com/office/drawing/2014/main" id="{E6ECB459-9015-4EED-99BB-D12A42B91A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Rounded Rectangle 11">
            <a:extLst>
              <a:ext uri="{FF2B5EF4-FFF2-40B4-BE49-F238E27FC236}">
                <a16:creationId xmlns:a16="http://schemas.microsoft.com/office/drawing/2014/main" id="{2F6BA0E9-075D-4AFD-A14F-FF979653C392}"/>
              </a:ext>
            </a:extLst>
          </p:cNvPr>
          <p:cNvSpPr/>
          <p:nvPr/>
        </p:nvSpPr>
        <p:spPr>
          <a:xfrm>
            <a:off x="2901974" y="97094"/>
            <a:ext cx="7039610" cy="63881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-Rounded" panose="020B0500000000000000" charset="0"/>
                <a:cs typeface="Arial-Rounded" panose="020B0500000000000000" charset="0"/>
              </a:rPr>
              <a:t>1. </a:t>
            </a:r>
            <a:r>
              <a:rPr lang="en-US" sz="2400" dirty="0" err="1">
                <a:latin typeface="Arial-Rounded" panose="020B0500000000000000" charset="0"/>
                <a:cs typeface="Arial-Rounded" panose="020B0500000000000000" charset="0"/>
              </a:rPr>
              <a:t>Dựa</a:t>
            </a:r>
            <a:r>
              <a:rPr lang="en-US" sz="24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400" dirty="0" err="1">
                <a:latin typeface="Arial-Rounded" panose="020B0500000000000000" charset="0"/>
                <a:cs typeface="Arial-Rounded" panose="020B0500000000000000" charset="0"/>
              </a:rPr>
              <a:t>vào</a:t>
            </a:r>
            <a:r>
              <a:rPr lang="en-US" sz="24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400" dirty="0" err="1">
                <a:latin typeface="Arial-Rounded" panose="020B0500000000000000" charset="0"/>
                <a:cs typeface="Arial-Rounded" panose="020B0500000000000000" charset="0"/>
              </a:rPr>
              <a:t>tranh</a:t>
            </a:r>
            <a:r>
              <a:rPr lang="en-US" sz="24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400" dirty="0" err="1">
                <a:latin typeface="Arial-Rounded" panose="020B0500000000000000" charset="0"/>
                <a:cs typeface="Arial-Rounded" panose="020B0500000000000000" charset="0"/>
              </a:rPr>
              <a:t>tìm</a:t>
            </a:r>
            <a:r>
              <a:rPr lang="en-US" sz="24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400" dirty="0" err="1">
                <a:latin typeface="Arial-Rounded" panose="020B0500000000000000" charset="0"/>
                <a:cs typeface="Arial-Rounded" panose="020B0500000000000000" charset="0"/>
              </a:rPr>
              <a:t>từ</a:t>
            </a:r>
            <a:r>
              <a:rPr lang="en-US" sz="24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400" dirty="0" err="1">
                <a:latin typeface="Arial-Rounded" panose="020B0500000000000000" charset="0"/>
                <a:cs typeface="Arial-Rounded" panose="020B0500000000000000" charset="0"/>
              </a:rPr>
              <a:t>chỉ</a:t>
            </a:r>
            <a:r>
              <a:rPr lang="en-US" sz="24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400" dirty="0" err="1">
                <a:latin typeface="Arial-Rounded" panose="020B0500000000000000" charset="0"/>
                <a:cs typeface="Arial-Rounded" panose="020B0500000000000000" charset="0"/>
              </a:rPr>
              <a:t>sự</a:t>
            </a:r>
            <a:r>
              <a:rPr lang="en-US" sz="24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400" dirty="0" err="1">
                <a:latin typeface="Arial-Rounded" panose="020B0500000000000000" charset="0"/>
                <a:cs typeface="Arial-Rounded" panose="020B0500000000000000" charset="0"/>
              </a:rPr>
              <a:t>vật</a:t>
            </a:r>
            <a:r>
              <a:rPr lang="en-US" sz="24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400" dirty="0" err="1">
                <a:latin typeface="Arial-Rounded" panose="020B0500000000000000" charset="0"/>
                <a:cs typeface="Arial-Rounded" panose="020B0500000000000000" charset="0"/>
              </a:rPr>
              <a:t>và</a:t>
            </a:r>
            <a:r>
              <a:rPr lang="en-US" sz="24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400" dirty="0" err="1">
                <a:latin typeface="Arial-Rounded" panose="020B0500000000000000" charset="0"/>
                <a:cs typeface="Arial-Rounded" panose="020B0500000000000000" charset="0"/>
              </a:rPr>
              <a:t>hoạt</a:t>
            </a:r>
            <a:r>
              <a:rPr lang="en-US" sz="24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400" dirty="0" err="1">
                <a:latin typeface="Arial-Rounded" panose="020B0500000000000000" charset="0"/>
                <a:cs typeface="Arial-Rounded" panose="020B0500000000000000" charset="0"/>
              </a:rPr>
              <a:t>động</a:t>
            </a:r>
            <a:endParaRPr lang="en-US" sz="2400" dirty="0">
              <a:latin typeface="Arial-Rounded" panose="020B0500000000000000" charset="0"/>
              <a:cs typeface="Arial-Rounded" panose="020B05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9084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"/>
                            </p:stCondLst>
                            <p:childTnLst>
                              <p:par>
                                <p:cTn id="13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00"/>
                            </p:stCondLst>
                            <p:childTnLst>
                              <p:par>
                                <p:cTn id="16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500"/>
                            </p:stCondLst>
                            <p:childTnLst>
                              <p:par>
                                <p:cTn id="18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00"/>
                            </p:stCondLst>
                            <p:childTnLst>
                              <p:par>
                                <p:cTn id="19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500"/>
                            </p:stCondLst>
                            <p:childTnLst>
                              <p:par>
                                <p:cTn id="20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500"/>
                            </p:stCondLst>
                            <p:childTnLst>
                              <p:par>
                                <p:cTn id="2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500"/>
                            </p:stCondLst>
                            <p:childTnLst>
                              <p:par>
                                <p:cTn id="23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11" grpId="0" animBg="1"/>
      <p:bldP spid="15" grpId="0" animBg="1"/>
      <p:bldP spid="15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uiExpand="1" build="p"/>
      <p:bldP spid="26" grpId="0" uiExpand="1" animBg="1"/>
      <p:bldP spid="26" grpId="1" uiExpand="1" animBg="1"/>
      <p:bldP spid="27" grpId="0" uiExpand="1" animBg="1"/>
      <p:bldP spid="27" grpId="1" uiExpand="1" animBg="1"/>
      <p:bldP spid="28" grpId="0" uiExpand="1" animBg="1"/>
      <p:bldP spid="28" grpId="1" uiExpand="1" animBg="1"/>
      <p:bldP spid="29" grpId="0" uiExpand="1" animBg="1"/>
      <p:bldP spid="29" grpId="1" uiExpand="1" animBg="1"/>
      <p:bldP spid="30" grpId="0" uiExpand="1" animBg="1"/>
      <p:bldP spid="30" grpId="1" uiExpand="1" animBg="1"/>
      <p:bldP spid="31" grpId="0" uiExpand="1" animBg="1"/>
      <p:bldP spid="31" grpId="1" uiExpand="1" animBg="1"/>
      <p:bldP spid="32" grpId="0" uiExpand="1" animBg="1"/>
      <p:bldP spid="32" grpId="1" uiExpand="1" animBg="1"/>
      <p:bldP spid="3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9148" y="-2433011"/>
            <a:ext cx="6349846" cy="11655706"/>
          </a:xfrm>
          <a:prstGeom prst="rect">
            <a:avLst/>
          </a:prstGeom>
        </p:spPr>
      </p:pic>
      <p:sp>
        <p:nvSpPr>
          <p:cNvPr id="33" name="Rounded Rectangle 11">
            <a:extLst>
              <a:ext uri="{FF2B5EF4-FFF2-40B4-BE49-F238E27FC236}">
                <a16:creationId xmlns:a16="http://schemas.microsoft.com/office/drawing/2014/main" id="{310AEAC7-95E0-4529-AB20-F4B2400E6EFB}"/>
              </a:ext>
            </a:extLst>
          </p:cNvPr>
          <p:cNvSpPr/>
          <p:nvPr/>
        </p:nvSpPr>
        <p:spPr>
          <a:xfrm>
            <a:off x="1744330" y="483833"/>
            <a:ext cx="8527133" cy="63881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Arial-Rounded" panose="020B0500000000000000" charset="0"/>
                <a:cs typeface="Arial-Rounded" panose="020B0500000000000000" charset="0"/>
              </a:rPr>
              <a:t>2. Đặt một câu nêu hoạt động với từ ngữ vừa tìm được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F0470C-6FDA-435C-B201-9EE8A35849AC}"/>
              </a:ext>
            </a:extLst>
          </p:cNvPr>
          <p:cNvSpPr txBox="1"/>
          <p:nvPr/>
        </p:nvSpPr>
        <p:spPr>
          <a:xfrm>
            <a:off x="2911876" y="2139518"/>
            <a:ext cx="68624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M: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nhảy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dây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55937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</p:bldLst>
  </p:timing>
</p:sld>
</file>

<file path=ppt/theme/theme1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588ku">
      <a:majorFont>
        <a:latin typeface="Arial Black"/>
        <a:ea typeface="思源黑体 CN Bold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276</Words>
  <Application>Microsoft Office PowerPoint</Application>
  <PresentationFormat>Widescreen</PresentationFormat>
  <Paragraphs>61</Paragraphs>
  <Slides>10</Slides>
  <Notes>5</Notes>
  <HiddenSlides>0</HiddenSlides>
  <MMClips>4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26" baseType="lpstr">
      <vt:lpstr>宋体</vt:lpstr>
      <vt:lpstr>Arial</vt:lpstr>
      <vt:lpstr>Arial Black</vt:lpstr>
      <vt:lpstr>Arial-Rounded</vt:lpstr>
      <vt:lpstr>Calibri</vt:lpstr>
      <vt:lpstr>DengXian</vt:lpstr>
      <vt:lpstr>DengXian</vt:lpstr>
      <vt:lpstr>等线 Light</vt:lpstr>
      <vt:lpstr>Times New Roman</vt:lpstr>
      <vt:lpstr>UTM Avo</vt:lpstr>
      <vt:lpstr>思源黑体 CN Bold</vt:lpstr>
      <vt:lpstr>思源黑体 CN Regular</vt:lpstr>
      <vt:lpstr>3_Office 主题</vt:lpstr>
      <vt:lpstr>Office 主题</vt:lpstr>
      <vt:lpstr>1_Office Theme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Huyen</cp:lastModifiedBy>
  <cp:revision>11</cp:revision>
  <dcterms:created xsi:type="dcterms:W3CDTF">2021-07-28T05:10:58Z</dcterms:created>
  <dcterms:modified xsi:type="dcterms:W3CDTF">2021-09-30T06:36:30Z</dcterms:modified>
</cp:coreProperties>
</file>