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3" r:id="rId5"/>
  </p:sldMasterIdLst>
  <p:notesMasterIdLst>
    <p:notesMasterId r:id="rId11"/>
  </p:notesMasterIdLst>
  <p:sldIdLst>
    <p:sldId id="2925" r:id="rId6"/>
    <p:sldId id="522" r:id="rId7"/>
    <p:sldId id="2910" r:id="rId8"/>
    <p:sldId id="2920" r:id="rId9"/>
    <p:sldId id="29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F922D-5996-4AEF-99AF-061FC0CD285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9AE06-4290-4754-B3CB-54FF6B6E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9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5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660945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87081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51674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263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7947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17985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868197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8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788559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467179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450677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69737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1301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5277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7975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2527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89191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3285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2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5900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2415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8023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3701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2369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554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14335149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98073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4241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2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9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25089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9/30/2021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9237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9/30/2021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50299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521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845789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37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9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1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6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801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2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59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6157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08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7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ĐỌC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10: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rộng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6662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97AAE-1705-4AF2-9136-6834820F6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25" y="2170542"/>
            <a:ext cx="5749770" cy="43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365836" y="1688582"/>
            <a:ext cx="7464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Bảng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tin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trường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gồm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những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nội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dung </a:t>
            </a: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2237893" y="3236935"/>
            <a:ext cx="7683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khiến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ấn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tượng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iCiel Cucho" pitchFamily="50" charset="0"/>
            </a:endParaRP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76</Words>
  <Application>Microsoft Office PowerPoint</Application>
  <PresentationFormat>Widescreen</PresentationFormat>
  <Paragraphs>19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26" baseType="lpstr">
      <vt:lpstr>微软雅黑</vt:lpstr>
      <vt:lpstr>宋体</vt:lpstr>
      <vt:lpstr>宋体</vt:lpstr>
      <vt:lpstr>.VnAvant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等线 Light</vt:lpstr>
      <vt:lpstr>iCiel Cucho</vt:lpstr>
      <vt:lpstr>Quicksand Medium</vt:lpstr>
      <vt:lpstr>Times New Roman</vt:lpstr>
      <vt:lpstr>汉仪跳跳体简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6</cp:revision>
  <dcterms:created xsi:type="dcterms:W3CDTF">2021-07-28T08:42:55Z</dcterms:created>
  <dcterms:modified xsi:type="dcterms:W3CDTF">2021-09-30T06:41:36Z</dcterms:modified>
</cp:coreProperties>
</file>