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1" r:id="rId4"/>
    <p:sldMasterId id="2147483713" r:id="rId5"/>
  </p:sldMasterIdLst>
  <p:notesMasterIdLst>
    <p:notesMasterId r:id="rId19"/>
  </p:notesMasterIdLst>
  <p:sldIdLst>
    <p:sldId id="395" r:id="rId6"/>
    <p:sldId id="259" r:id="rId7"/>
    <p:sldId id="269" r:id="rId8"/>
    <p:sldId id="2007577110" r:id="rId9"/>
    <p:sldId id="284" r:id="rId10"/>
    <p:sldId id="303" r:id="rId11"/>
    <p:sldId id="304" r:id="rId12"/>
    <p:sldId id="305" r:id="rId13"/>
    <p:sldId id="2007577111" r:id="rId14"/>
    <p:sldId id="1014" r:id="rId15"/>
    <p:sldId id="261" r:id="rId16"/>
    <p:sldId id="263" r:id="rId17"/>
    <p:sldId id="30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1B8EE-F5F3-43CB-9CB4-0665B86A9AC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E3D20-8F4F-4BF9-9D06-CFF8D112C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13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37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434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3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5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40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41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2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473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07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726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040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31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109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474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735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05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973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645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623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03362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415166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673516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57604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06297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476274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202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60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57564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400407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12414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000507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50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26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87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60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69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63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71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37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7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21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47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7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712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105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749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9149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05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28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703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475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4483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30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295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88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658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82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4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041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D17FE06-E368-7053-D502-B331DFFCA8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3" y="-73743"/>
            <a:ext cx="1623665" cy="16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8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710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4969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1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15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id="{AB4BB575-1A75-882B-2B7E-EA8CBD0447C4}"/>
              </a:ext>
            </a:extLst>
          </p:cNvPr>
          <p:cNvGrpSpPr/>
          <p:nvPr/>
        </p:nvGrpSpPr>
        <p:grpSpPr>
          <a:xfrm flipH="1">
            <a:off x="10088385" y="503565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id="{DB7F458F-C161-BC97-E49B-4C246FDB67F2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id="{D8DB6D37-8668-2F4D-64A6-1F074D1F6DFA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id="{7AAF77CB-02CC-914B-B006-6BC113AB4DF4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id="{0DC84BB8-1799-B84C-037B-1227307D70B1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id="{678669EF-052D-8818-1805-7470FD314C99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id="{1395E7AF-2B48-B48B-0927-4F6FC657D435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id="{242668C5-A5A7-D0AE-4E0C-C14F27108031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id="{1D0E9015-74CE-4E26-C39B-1970E6E69DBD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id="{A681A89A-B40A-1A61-B879-BE643D333C1B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id="{F5A82FC3-5546-5E1A-BC7B-7776EB03D5F8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id="{1FF77FC2-7CF5-CEEF-B68D-00FBB6C1F8E1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id="{B6108A18-DB77-716C-0EC2-55027407D317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id="{EA190590-4419-EE5F-0C4D-80B9759F4BD3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id="{5FE6A32F-EAA7-6682-063F-43BBA0F25ED5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id="{6BFE929D-7702-9D66-081F-595698EC75F5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id="{627C717E-BA85-8262-2212-2A1B58D51291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id="{7978722B-3B95-3A98-2592-84461E06D2BE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id="{40A8E92C-A8F8-DA43-B193-819FB6677EF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id="{B18133DD-6F0B-AA5A-44F7-F45DED85B035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id="{FBED037F-73BD-77B1-09D9-9F7E70614D2D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id="{D089DC75-2E09-095E-2CFA-81B531DCD1ED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id="{DB4AD586-3AE6-C861-82BB-47F09DFC95FD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id="{348909C3-E866-6B9A-8826-CDAD9B4803EA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id="{E0AB9ECD-17B9-52E0-D13E-403AF9F4C7B5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id="{2AEB67FB-3CC3-0BF6-162B-4C0FDF77A961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id="{EC5A23D9-A9E9-94D3-0110-53DF2D75E8C2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id="{5412BDDB-7FE4-45EC-E837-A8C89BDC6EC0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id="{91EEA84B-A013-D8F3-71C2-2C3790A31E30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id="{CF8D5F7C-F798-F70F-7A9B-0323DE67D216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id="{EC3C24F8-BB7E-F9A8-0055-9A58B1932B36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id="{15F3EEF5-B1F7-1A81-CCA3-497EA0321C24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id="{82926BFC-C6BB-F66B-8700-F249D670AC4A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id="{72C1D4C9-C95B-DD3C-C4DA-FD69DC248F8C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id="{44B207FD-8406-46E2-B4AB-E4A7283ECEA6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id="{5D6A5FCB-BC01-8A10-9777-9B6466E58D93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id="{258876C0-5951-FC98-6A0D-CEB2AE5E2FB5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id="{626CB018-11A7-B151-959A-5AA565522532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id="{CB98E244-0B3C-61A5-6EDF-9A7AAC11B277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9" name="Picture 498">
            <a:extLst>
              <a:ext uri="{FF2B5EF4-FFF2-40B4-BE49-F238E27FC236}">
                <a16:creationId xmlns:a16="http://schemas.microsoft.com/office/drawing/2014/main" id="{6F31574A-3D20-0EC3-D28A-C5EBC2BB0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4" y="6902"/>
            <a:ext cx="1823578" cy="1768933"/>
          </a:xfrm>
          <a:prstGeom prst="rect">
            <a:avLst/>
          </a:prstGeom>
        </p:spPr>
      </p:pic>
      <p:pic>
        <p:nvPicPr>
          <p:cNvPr id="449" name="Picture 2">
            <a:extLst>
              <a:ext uri="{FF2B5EF4-FFF2-40B4-BE49-F238E27FC236}">
                <a16:creationId xmlns:a16="http://schemas.microsoft.com/office/drawing/2014/main" id="{00DAFA96-D530-B728-A73E-A3D54CA56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72400" y="4197345"/>
            <a:ext cx="4309673" cy="2660655"/>
          </a:xfrm>
          <a:prstGeom prst="rect">
            <a:avLst/>
          </a:prstGeom>
        </p:spPr>
      </p:pic>
      <p:pic>
        <p:nvPicPr>
          <p:cNvPr id="450" name="Picture 2">
            <a:extLst>
              <a:ext uri="{FF2B5EF4-FFF2-40B4-BE49-F238E27FC236}">
                <a16:creationId xmlns:a16="http://schemas.microsoft.com/office/drawing/2014/main" id="{BE9B6ECF-85DA-5CB2-61E7-827FF7E09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40045" y="4197345"/>
            <a:ext cx="4309673" cy="2660655"/>
          </a:xfrm>
          <a:prstGeom prst="rect">
            <a:avLst/>
          </a:prstGeom>
        </p:spPr>
      </p:pic>
      <p:pic>
        <p:nvPicPr>
          <p:cNvPr id="451" name="Picture 2">
            <a:extLst>
              <a:ext uri="{FF2B5EF4-FFF2-40B4-BE49-F238E27FC236}">
                <a16:creationId xmlns:a16="http://schemas.microsoft.com/office/drawing/2014/main" id="{CA60BFB1-9BCE-3A74-848C-DC8B75CA7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9910" y="4197344"/>
            <a:ext cx="4157273" cy="266065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F1F324F0-3E82-671D-874A-93F4DD36F64D}"/>
              </a:ext>
            </a:extLst>
          </p:cNvPr>
          <p:cNvSpPr txBox="1"/>
          <p:nvPr/>
        </p:nvSpPr>
        <p:spPr>
          <a:xfrm>
            <a:off x="3223158" y="660752"/>
            <a:ext cx="6482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2089F-D013-BA9F-B520-3EDF93BE4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907" y="1177944"/>
            <a:ext cx="3438442" cy="1841152"/>
          </a:xfrm>
          <a:prstGeom prst="rect">
            <a:avLst/>
          </a:prstGeom>
        </p:spPr>
      </p:pic>
      <p:pic>
        <p:nvPicPr>
          <p:cNvPr id="7" name="Picture 6" descr="A white and pink text with yellow border&#10;&#10;Description automatically generated">
            <a:extLst>
              <a:ext uri="{FF2B5EF4-FFF2-40B4-BE49-F238E27FC236}">
                <a16:creationId xmlns:a16="http://schemas.microsoft.com/office/drawing/2014/main" id="{5C670839-7657-95B6-2D50-820296567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459762"/>
            <a:ext cx="8724900" cy="1823368"/>
          </a:xfrm>
          <a:prstGeom prst="rect">
            <a:avLst/>
          </a:prstGeom>
        </p:spPr>
      </p:pic>
      <p:pic>
        <p:nvPicPr>
          <p:cNvPr id="8" name="图片 33">
            <a:extLst>
              <a:ext uri="{FF2B5EF4-FFF2-40B4-BE49-F238E27FC236}">
                <a16:creationId xmlns:a16="http://schemas.microsoft.com/office/drawing/2014/main" id="{DA62A807-7976-BF17-AF14-B8992D8587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90956"/>
            <a:ext cx="3211672" cy="316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69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6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240" fill="hold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240" fill="hold">
                                          <p:stCondLst>
                                            <p:cond delay="248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240" fill="hold">
                                          <p:stCondLst>
                                            <p:cond delay="372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240" fill="hold">
                                          <p:stCondLst>
                                            <p:cond delay="496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93114" y="3243563"/>
            <a:ext cx="5026989" cy="378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07827" y="342774"/>
            <a:ext cx="9255368" cy="2862322"/>
          </a:xfrm>
          <a:custGeom>
            <a:avLst/>
            <a:gdLst>
              <a:gd name="connsiteX0" fmla="*/ 0 w 9255368"/>
              <a:gd name="connsiteY0" fmla="*/ 0 h 2862322"/>
              <a:gd name="connsiteX1" fmla="*/ 9255368 w 9255368"/>
              <a:gd name="connsiteY1" fmla="*/ 0 h 2862322"/>
              <a:gd name="connsiteX2" fmla="*/ 9255368 w 9255368"/>
              <a:gd name="connsiteY2" fmla="*/ 2862322 h 2862322"/>
              <a:gd name="connsiteX3" fmla="*/ 0 w 9255368"/>
              <a:gd name="connsiteY3" fmla="*/ 2862322 h 2862322"/>
              <a:gd name="connsiteX4" fmla="*/ 0 w 9255368"/>
              <a:gd name="connsiteY4" fmla="*/ 0 h 2862322"/>
              <a:gd name="connsiteX0" fmla="*/ 0 w 9255368"/>
              <a:gd name="connsiteY0" fmla="*/ 0 h 2862322"/>
              <a:gd name="connsiteX1" fmla="*/ 9255368 w 9255368"/>
              <a:gd name="connsiteY1" fmla="*/ 0 h 2862322"/>
              <a:gd name="connsiteX2" fmla="*/ 9255368 w 9255368"/>
              <a:gd name="connsiteY2" fmla="*/ 2862322 h 2862322"/>
              <a:gd name="connsiteX3" fmla="*/ 0 w 9255368"/>
              <a:gd name="connsiteY3" fmla="*/ 2862322 h 2862322"/>
              <a:gd name="connsiteX4" fmla="*/ 0 w 925536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368" h="2862322" fill="none" extrusionOk="0">
                <a:moveTo>
                  <a:pt x="0" y="0"/>
                </a:moveTo>
                <a:cubicBezTo>
                  <a:pt x="1543274" y="5222"/>
                  <a:pt x="7455321" y="24918"/>
                  <a:pt x="9255368" y="0"/>
                </a:cubicBezTo>
                <a:cubicBezTo>
                  <a:pt x="9084604" y="917207"/>
                  <a:pt x="9181172" y="1806021"/>
                  <a:pt x="9255368" y="2862322"/>
                </a:cubicBezTo>
                <a:cubicBezTo>
                  <a:pt x="5163673" y="2886127"/>
                  <a:pt x="2224444" y="2986354"/>
                  <a:pt x="0" y="2862322"/>
                </a:cubicBezTo>
                <a:cubicBezTo>
                  <a:pt x="-20848" y="1443923"/>
                  <a:pt x="17668" y="1134519"/>
                  <a:pt x="0" y="0"/>
                </a:cubicBezTo>
                <a:close/>
              </a:path>
              <a:path w="9255368" h="2862322" stroke="0" extrusionOk="0">
                <a:moveTo>
                  <a:pt x="0" y="0"/>
                </a:moveTo>
                <a:cubicBezTo>
                  <a:pt x="3705426" y="7433"/>
                  <a:pt x="7465552" y="-168997"/>
                  <a:pt x="9255368" y="0"/>
                </a:cubicBezTo>
                <a:cubicBezTo>
                  <a:pt x="9185733" y="1057276"/>
                  <a:pt x="9184646" y="1746507"/>
                  <a:pt x="9255368" y="2862322"/>
                </a:cubicBezTo>
                <a:cubicBezTo>
                  <a:pt x="5342875" y="2844601"/>
                  <a:pt x="1471517" y="2495899"/>
                  <a:pt x="0" y="2862322"/>
                </a:cubicBezTo>
                <a:cubicBezTo>
                  <a:pt x="-32754" y="2062070"/>
                  <a:pt x="180705" y="738059"/>
                  <a:pt x="0" y="0"/>
                </a:cubicBezTo>
                <a:close/>
              </a:path>
              <a:path w="9255368" h="2862322" fill="none" stroke="0" extrusionOk="0">
                <a:moveTo>
                  <a:pt x="0" y="0"/>
                </a:moveTo>
                <a:cubicBezTo>
                  <a:pt x="3406069" y="11849"/>
                  <a:pt x="7437820" y="-161459"/>
                  <a:pt x="9255368" y="0"/>
                </a:cubicBezTo>
                <a:cubicBezTo>
                  <a:pt x="9209925" y="1036045"/>
                  <a:pt x="9132359" y="1997261"/>
                  <a:pt x="9255368" y="2862322"/>
                </a:cubicBezTo>
                <a:cubicBezTo>
                  <a:pt x="5656975" y="3059202"/>
                  <a:pt x="2419901" y="3292249"/>
                  <a:pt x="0" y="2862322"/>
                </a:cubicBezTo>
                <a:cubicBezTo>
                  <a:pt x="-72748" y="1400320"/>
                  <a:pt x="18313" y="111593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9255368"/>
                      <a:gd name="connsiteY0" fmla="*/ 0 h 2862322"/>
                      <a:gd name="connsiteX1" fmla="*/ 9255368 w 9255368"/>
                      <a:gd name="connsiteY1" fmla="*/ 0 h 2862322"/>
                      <a:gd name="connsiteX2" fmla="*/ 9255368 w 9255368"/>
                      <a:gd name="connsiteY2" fmla="*/ 2862322 h 2862322"/>
                      <a:gd name="connsiteX3" fmla="*/ 0 w 9255368"/>
                      <a:gd name="connsiteY3" fmla="*/ 2862322 h 2862322"/>
                      <a:gd name="connsiteX4" fmla="*/ 0 w 9255368"/>
                      <a:gd name="connsiteY4" fmla="*/ 0 h 286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55368" h="2862322" fill="none" extrusionOk="0">
                        <a:moveTo>
                          <a:pt x="0" y="0"/>
                        </a:moveTo>
                        <a:cubicBezTo>
                          <a:pt x="1543274" y="5222"/>
                          <a:pt x="7455321" y="24918"/>
                          <a:pt x="9255368" y="0"/>
                        </a:cubicBezTo>
                        <a:cubicBezTo>
                          <a:pt x="9094123" y="942177"/>
                          <a:pt x="9211608" y="1869700"/>
                          <a:pt x="9255368" y="2862322"/>
                        </a:cubicBezTo>
                        <a:cubicBezTo>
                          <a:pt x="5467371" y="2697561"/>
                          <a:pt x="2183937" y="2980472"/>
                          <a:pt x="0" y="2862322"/>
                        </a:cubicBezTo>
                        <a:cubicBezTo>
                          <a:pt x="-55725" y="1471564"/>
                          <a:pt x="17072" y="1108071"/>
                          <a:pt x="0" y="0"/>
                        </a:cubicBezTo>
                        <a:close/>
                      </a:path>
                      <a:path w="9255368" h="2862322" stroke="0" extrusionOk="0">
                        <a:moveTo>
                          <a:pt x="0" y="0"/>
                        </a:moveTo>
                        <a:cubicBezTo>
                          <a:pt x="3406069" y="11849"/>
                          <a:pt x="7437820" y="-161459"/>
                          <a:pt x="9255368" y="0"/>
                        </a:cubicBezTo>
                        <a:cubicBezTo>
                          <a:pt x="9258498" y="1124090"/>
                          <a:pt x="9154192" y="1755093"/>
                          <a:pt x="9255368" y="2862322"/>
                        </a:cubicBezTo>
                        <a:cubicBezTo>
                          <a:pt x="5194524" y="2716462"/>
                          <a:pt x="1515084" y="2783998"/>
                          <a:pt x="0" y="2862322"/>
                        </a:cubicBezTo>
                        <a:cubicBezTo>
                          <a:pt x="74291" y="2043234"/>
                          <a:pt x="168006" y="7261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Có rất nhiều cách để thiện hiện tình yêu quê hương như: yêu thương gia đình, kính trọng thầy cô giáo, yêu quý bạn bè, trường lớp, biết ơn người có công với quê hương, đất nước; chăm sóc, bảo vệ thiên nhiên,…</a:t>
            </a:r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6067" r="49145" b="65764"/>
          <a:stretch/>
        </p:blipFill>
        <p:spPr>
          <a:xfrm>
            <a:off x="436726" y="666163"/>
            <a:ext cx="7015733" cy="5525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EF87-8E4B-436B-B952-3BC111A2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519" y="2623235"/>
            <a:ext cx="5188146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98725" y="2005781"/>
            <a:ext cx="5726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60"/>
              </a:spcAft>
              <a:buClrTx/>
              <a:buSzTx/>
              <a:buFontTx/>
              <a:buNone/>
              <a:tabLst>
                <a:tab pos="38163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1480847-C930-4EB0-9388-7B877A7A1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974" y="1329070"/>
            <a:ext cx="4509633" cy="3661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582" y="2075096"/>
            <a:ext cx="6170382" cy="23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3" y="-304800"/>
            <a:ext cx="11117542" cy="6692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968BD-9A22-40BE-936C-E93971D5A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985" y="3024548"/>
            <a:ext cx="5883150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9E628-77B3-4024-B53B-4F268D51B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32765"/>
            <a:ext cx="4517528" cy="101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4" y="-304800"/>
            <a:ext cx="14733223" cy="6692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F67147-1E35-4118-B54F-3659F092BB0F}"/>
              </a:ext>
            </a:extLst>
          </p:cNvPr>
          <p:cNvSpPr txBox="1"/>
          <p:nvPr/>
        </p:nvSpPr>
        <p:spPr>
          <a:xfrm>
            <a:off x="2579914" y="3233057"/>
            <a:ext cx="7032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95C736-64D4-4CFC-899E-159C92B6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09" y="2495388"/>
            <a:ext cx="3832735" cy="31121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E249AE-851A-45DB-BF1C-8268C4A5C09C}"/>
              </a:ext>
            </a:extLst>
          </p:cNvPr>
          <p:cNvGrpSpPr/>
          <p:nvPr/>
        </p:nvGrpSpPr>
        <p:grpSpPr>
          <a:xfrm>
            <a:off x="3848546" y="1073977"/>
            <a:ext cx="7516140" cy="1414073"/>
            <a:chOff x="4144021" y="1484380"/>
            <a:chExt cx="7574794" cy="510450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E9968D-C548-4537-8944-E6388FA0E57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8DA6E3F9-619B-4FA2-8E6D-FAA02152A29B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A8839BE8-42AF-49C7-92FE-CBE6B904543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E9187A-85AD-453D-A5F2-FFC77D4BF4EF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488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Lan đã thể hiện tình yêu quê hương như thế 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0F4D11-8A1B-421B-9F40-4FF071F4DB2F}"/>
              </a:ext>
            </a:extLst>
          </p:cNvPr>
          <p:cNvGrpSpPr/>
          <p:nvPr/>
        </p:nvGrpSpPr>
        <p:grpSpPr>
          <a:xfrm>
            <a:off x="4077146" y="2699658"/>
            <a:ext cx="7516140" cy="1415864"/>
            <a:chOff x="4144021" y="1484380"/>
            <a:chExt cx="7574794" cy="510450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6DD5C10-B3C4-435B-A271-B0E57303321C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0" name="Rectangle: Diagonal Corners Rounded 4">
                <a:extLst>
                  <a:ext uri="{FF2B5EF4-FFF2-40B4-BE49-F238E27FC236}">
                    <a16:creationId xmlns:a16="http://schemas.microsoft.com/office/drawing/2014/main" id="{91E0DCA5-40B3-46D7-BF71-C2C8C99C0B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: Diagonal Corners Rounded 30">
                <a:extLst>
                  <a:ext uri="{FF2B5EF4-FFF2-40B4-BE49-F238E27FC236}">
                    <a16:creationId xmlns:a16="http://schemas.microsoft.com/office/drawing/2014/main" id="{527DCD79-1676-40D0-A478-B51D2FA287AF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13A8A3-75D2-420E-B78E-91470576B17C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488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 em thấy bạn Lan là bạn nhỏ như thế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5A21F4-40A6-4FCD-B783-80A453A19D12}"/>
              </a:ext>
            </a:extLst>
          </p:cNvPr>
          <p:cNvGrpSpPr/>
          <p:nvPr/>
        </p:nvGrpSpPr>
        <p:grpSpPr>
          <a:xfrm>
            <a:off x="4088032" y="4434027"/>
            <a:ext cx="7516140" cy="1449162"/>
            <a:chOff x="4144021" y="1484380"/>
            <a:chExt cx="7574794" cy="510450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6202C1-234B-4E94-A6EB-0A400BDBB88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5" name="Rectangle: Diagonal Corners Rounded 4">
                <a:extLst>
                  <a:ext uri="{FF2B5EF4-FFF2-40B4-BE49-F238E27FC236}">
                    <a16:creationId xmlns:a16="http://schemas.microsoft.com/office/drawing/2014/main" id="{C57629F7-82D9-4798-BE79-FD0DFAB44D8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:a16="http://schemas.microsoft.com/office/drawing/2014/main" id="{BF4DAA77-B2EC-4C65-9CA0-41F34880B7DA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F7E882-A4F9-4E6D-AEBF-D99B233548BB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4880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nghĩ mình có làm được những việc như bạn Lan đã làm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4AF61C9-F434-45EA-BA4C-352653BCA4C3}"/>
              </a:ext>
            </a:extLst>
          </p:cNvPr>
          <p:cNvGrpSpPr/>
          <p:nvPr/>
        </p:nvGrpSpPr>
        <p:grpSpPr>
          <a:xfrm>
            <a:off x="386446" y="2024455"/>
            <a:ext cx="5160471" cy="2514887"/>
            <a:chOff x="4144021" y="1484380"/>
            <a:chExt cx="7574794" cy="61240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F389D48-48E2-4285-ACBE-34DBC76DDF1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8" name="Rectangle: Diagonal Corners Rounded 4">
                <a:extLst>
                  <a:ext uri="{FF2B5EF4-FFF2-40B4-BE49-F238E27FC236}">
                    <a16:creationId xmlns:a16="http://schemas.microsoft.com/office/drawing/2014/main" id="{7D9EA76E-0838-4A7F-AB52-CAC156144FFD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: Diagonal Corners Rounded 30">
                <a:extLst>
                  <a:ext uri="{FF2B5EF4-FFF2-40B4-BE49-F238E27FC236}">
                    <a16:creationId xmlns:a16="http://schemas.microsoft.com/office/drawing/2014/main" id="{C0684ED7-CDAD-4E87-8006-23DDB7F295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67D2F32-CE96-46A2-B36A-DFF4CCE2BCCF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5899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Lan đã thể hiện tình yêu quê hương như thế nào?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C217F6B-2366-45D9-B614-3EE321070733}"/>
              </a:ext>
            </a:extLst>
          </p:cNvPr>
          <p:cNvGrpSpPr/>
          <p:nvPr/>
        </p:nvGrpSpPr>
        <p:grpSpPr>
          <a:xfrm>
            <a:off x="5470500" y="660296"/>
            <a:ext cx="6335054" cy="4978503"/>
            <a:chOff x="7675497" y="1612359"/>
            <a:chExt cx="6336704" cy="497979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1A31ADB-7CB8-4F3D-94CB-F5ECB8485F3C}"/>
                </a:ext>
              </a:extLst>
            </p:cNvPr>
            <p:cNvSpPr/>
            <p:nvPr/>
          </p:nvSpPr>
          <p:spPr>
            <a:xfrm>
              <a:off x="7969795" y="2018969"/>
              <a:ext cx="6042406" cy="457318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marR="1270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3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377825" algn="l"/>
                </a:tabLst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Gom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quần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cũ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sách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vở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chơi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tặng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cảnh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khó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khăn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;</a:t>
              </a:r>
            </a:p>
            <a:p>
              <a:pPr marL="457200" marR="1270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3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377825" algn="l"/>
                </a:tabLst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thắp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hương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tổ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;</a:t>
              </a:r>
            </a:p>
            <a:p>
              <a:pPr marL="457200" marR="1270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3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377825" algn="l"/>
                </a:tabLst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luôn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phấn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đấu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giỏi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; </a:t>
              </a:r>
            </a:p>
            <a:p>
              <a:pPr marL="457200" marR="1270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3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377825" algn="l"/>
                </a:tabLst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tâm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điện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thăm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ông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;...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52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B9988CEF-60CD-469A-8347-55958D806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94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B3121EC-2F0A-4CBA-9B99-82190B5A3E94}"/>
              </a:ext>
            </a:extLst>
          </p:cNvPr>
          <p:cNvGrpSpPr/>
          <p:nvPr/>
        </p:nvGrpSpPr>
        <p:grpSpPr>
          <a:xfrm>
            <a:off x="457139" y="2713374"/>
            <a:ext cx="5160471" cy="1431252"/>
            <a:chOff x="4144021" y="1484380"/>
            <a:chExt cx="7574794" cy="48402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A35D4B-52BC-4B7F-9498-26EF7D1C87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3" name="Rectangle: Diagonal Corners Rounded 4">
                <a:extLst>
                  <a:ext uri="{FF2B5EF4-FFF2-40B4-BE49-F238E27FC236}">
                    <a16:creationId xmlns:a16="http://schemas.microsoft.com/office/drawing/2014/main" id="{4D3A961B-8937-4E86-B17C-01E3DFF39FD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Diagonal Corners Rounded 30">
                <a:extLst>
                  <a:ext uri="{FF2B5EF4-FFF2-40B4-BE49-F238E27FC236}">
                    <a16:creationId xmlns:a16="http://schemas.microsoft.com/office/drawing/2014/main" id="{F495A1E9-C031-4430-9F86-7DAD29AD7C9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FF3AA6-BDC9-432E-A107-32447169B33C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462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E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 thấy bạn Lan là bạn nhỏ như thế nào?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A434B-6586-41ED-97AC-91B2C7E7F8AA}"/>
              </a:ext>
            </a:extLst>
          </p:cNvPr>
          <p:cNvGrpSpPr/>
          <p:nvPr/>
        </p:nvGrpSpPr>
        <p:grpSpPr>
          <a:xfrm>
            <a:off x="5470500" y="660296"/>
            <a:ext cx="6335054" cy="4771675"/>
            <a:chOff x="7675497" y="1612359"/>
            <a:chExt cx="6336704" cy="41485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4A16EBE-1A7C-4488-AC7C-FE01E94DB3F1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Lan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là một cô bé rất tốt bụng, sống tình cảm, biết quan tâm tới mọi người. Bạn đã làm rất nhiều việc có ý nghĩa đối với quê hương mình.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35C0CF1E-9D1B-4192-B1E8-23445F755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199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1093424" y="-304800"/>
            <a:ext cx="14733223" cy="6692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F67147-1E35-4118-B54F-3659F092BB0F}"/>
              </a:ext>
            </a:extLst>
          </p:cNvPr>
          <p:cNvSpPr txBox="1"/>
          <p:nvPr/>
        </p:nvSpPr>
        <p:spPr>
          <a:xfrm>
            <a:off x="2677886" y="3041374"/>
            <a:ext cx="7032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hiểu những việc c</a:t>
            </a:r>
            <a:r>
              <a:rPr lang="en-US" sz="4000" b="1" noProof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để thể hiện tình yêu đối với quê hương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389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266</Words>
  <Application>Microsoft Office PowerPoint</Application>
  <PresentationFormat>Widescreen</PresentationFormat>
  <Paragraphs>21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等线 Light</vt:lpstr>
      <vt:lpstr>微软雅黑</vt:lpstr>
      <vt:lpstr>Arial</vt:lpstr>
      <vt:lpstr>Calibri</vt:lpstr>
      <vt:lpstr>Calibri Light</vt:lpstr>
      <vt:lpstr>Georgia</vt:lpstr>
      <vt:lpstr>UTM Duepuntozero</vt:lpstr>
      <vt:lpstr>1_Office 主题</vt:lpstr>
      <vt:lpstr>1_Simple Light</vt:lpstr>
      <vt:lpstr>2_Office Theme</vt:lpstr>
      <vt:lpstr>Custom Design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15</cp:revision>
  <dcterms:created xsi:type="dcterms:W3CDTF">2022-08-17T00:22:12Z</dcterms:created>
  <dcterms:modified xsi:type="dcterms:W3CDTF">2025-12-03T06:13:17Z</dcterms:modified>
</cp:coreProperties>
</file>