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57" r:id="rId2"/>
    <p:sldId id="547" r:id="rId3"/>
    <p:sldId id="265" r:id="rId4"/>
    <p:sldId id="270" r:id="rId5"/>
    <p:sldId id="272" r:id="rId6"/>
    <p:sldId id="271" r:id="rId7"/>
    <p:sldId id="273" r:id="rId8"/>
    <p:sldId id="274" r:id="rId9"/>
    <p:sldId id="266" r:id="rId10"/>
    <p:sldId id="267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E6DC0"/>
    <a:srgbClr val="FDEFC2"/>
    <a:srgbClr val="FF5C57"/>
    <a:srgbClr val="FFFA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19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CE1FEF7C-A608-465F-872F-2E82D0183C7F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8B9286E6-3564-422A-81A0-228AF960DCAF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2E373646-138F-4174-B5DC-CB02BCF86D7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BAFBCB57-75BE-4E7E-AACA-A67F31E6AAA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2B950039-EE59-4687-A35C-612053A19A03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679E8608-4B1D-4040-98D9-863C35FBD356}"/>
              </a:ext>
            </a:extLst>
          </p:cNvPr>
          <p:cNvSpPr/>
          <p:nvPr userDrawn="1"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0A80D99-9069-4588-88B1-CEE0DE893D97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176039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257578" y="211820"/>
            <a:ext cx="11690680" cy="641388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9FEB59-9F1B-409C-837D-E20FF8DA4D5B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421037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97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9.wdp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openxmlformats.org/officeDocument/2006/relationships/image" Target="../media/image6.tm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7528BB-C807-4990-B2CC-745F75C402D8}"/>
              </a:ext>
            </a:extLst>
          </p:cNvPr>
          <p:cNvSpPr txBox="1"/>
          <p:nvPr/>
        </p:nvSpPr>
        <p:spPr>
          <a:xfrm>
            <a:off x="1619131" y="1023730"/>
            <a:ext cx="16783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b="1" dirty="0">
                <a:solidFill>
                  <a:srgbClr val="002060"/>
                </a:solidFill>
                <a:latin typeface="+mj-lt"/>
              </a:rPr>
              <a:t>BÀI </a:t>
            </a:r>
            <a:r>
              <a:rPr lang="en-US" sz="5400" b="1" dirty="0">
                <a:solidFill>
                  <a:srgbClr val="002060"/>
                </a:solidFill>
                <a:latin typeface="+mj-lt"/>
              </a:rPr>
              <a:t>2</a:t>
            </a:r>
            <a:endParaRPr lang="vi-VN" sz="5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2CCE00-87BF-467B-8434-A2908FE0B412}"/>
              </a:ext>
            </a:extLst>
          </p:cNvPr>
          <p:cNvSpPr txBox="1"/>
          <p:nvPr/>
        </p:nvSpPr>
        <p:spPr>
          <a:xfrm>
            <a:off x="-81091" y="1847732"/>
            <a:ext cx="47897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2060"/>
                </a:solidFill>
                <a:latin typeface="+mj-lt"/>
              </a:rPr>
              <a:t>EM YÊU QUÊ HƯƠNG</a:t>
            </a:r>
            <a:endParaRPr lang="vi-VN" sz="66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35112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8A1BE0-E469-4869-8417-DE9B9EC6F2B4}"/>
              </a:ext>
            </a:extLst>
          </p:cNvPr>
          <p:cNvGrpSpPr/>
          <p:nvPr/>
        </p:nvGrpSpPr>
        <p:grpSpPr>
          <a:xfrm>
            <a:off x="216024" y="310723"/>
            <a:ext cx="2677424" cy="1274454"/>
            <a:chOff x="386407" y="4242943"/>
            <a:chExt cx="2677424" cy="12744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86407" y="4242943"/>
              <a:ext cx="2677424" cy="127445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9733AAB-E5E3-46A1-9F4E-0452DF37F2DF}"/>
                </a:ext>
              </a:extLst>
            </p:cNvPr>
            <p:cNvSpPr txBox="1"/>
            <p:nvPr/>
          </p:nvSpPr>
          <p:spPr>
            <a:xfrm>
              <a:off x="1148949" y="4550361"/>
              <a:ext cx="18406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F0000"/>
                  </a:solidFill>
                  <a:latin typeface="+mj-lt"/>
                </a:rPr>
                <a:t>VẬN DỤNG</a:t>
              </a:r>
            </a:p>
          </p:txBody>
        </p:sp>
      </p:grpSp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0" r="10366"/>
          <a:stretch/>
        </p:blipFill>
        <p:spPr>
          <a:xfrm>
            <a:off x="228599" y="2692400"/>
            <a:ext cx="11747377" cy="39658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55651" y="477953"/>
            <a:ext cx="9320325" cy="2488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Chia </a:t>
            </a:r>
            <a:r>
              <a:rPr lang="en-US" sz="2800" b="1" dirty="0" err="1">
                <a:solidFill>
                  <a:srgbClr val="002060"/>
                </a:solidFill>
              </a:rPr>
              <a:t>sẻ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với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các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bạn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những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việc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em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đã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và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sẽ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làm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để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thể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hiện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tình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yêu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quê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hương</a:t>
            </a:r>
            <a:r>
              <a:rPr lang="en-US" sz="2800" b="1" dirty="0">
                <a:solidFill>
                  <a:srgbClr val="002060"/>
                </a:solidFill>
              </a:rPr>
              <a:t>.</a:t>
            </a:r>
          </a:p>
          <a:p>
            <a:pPr marL="285750" indent="-285750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002060"/>
                </a:solidFill>
              </a:rPr>
              <a:t>Em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cùng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các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bạn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thực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hiện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những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việc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làm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thể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hiện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tình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yêu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đối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với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quê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hương</a:t>
            </a:r>
            <a:r>
              <a:rPr lang="en-US" sz="2800" b="1" dirty="0">
                <a:solidFill>
                  <a:srgbClr val="002060"/>
                </a:solidFill>
              </a:rPr>
              <a:t> (</a:t>
            </a:r>
            <a:r>
              <a:rPr lang="en-US" sz="2800" b="1" dirty="0" err="1">
                <a:solidFill>
                  <a:srgbClr val="002060"/>
                </a:solidFill>
              </a:rPr>
              <a:t>dọn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vệ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sinh</a:t>
            </a:r>
            <a:r>
              <a:rPr lang="en-US" sz="2800" b="1" dirty="0">
                <a:solidFill>
                  <a:srgbClr val="002060"/>
                </a:solidFill>
              </a:rPr>
              <a:t>, </a:t>
            </a:r>
            <a:r>
              <a:rPr lang="en-US" sz="2800" b="1" dirty="0" err="1">
                <a:solidFill>
                  <a:srgbClr val="002060"/>
                </a:solidFill>
              </a:rPr>
              <a:t>chăm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sóc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cây</a:t>
            </a:r>
            <a:r>
              <a:rPr lang="en-US" sz="2800" b="1" dirty="0">
                <a:solidFill>
                  <a:srgbClr val="002060"/>
                </a:solidFill>
              </a:rPr>
              <a:t>, </a:t>
            </a:r>
            <a:r>
              <a:rPr lang="en-US" sz="2800" b="1" dirty="0" err="1">
                <a:solidFill>
                  <a:srgbClr val="002060"/>
                </a:solidFill>
              </a:rPr>
              <a:t>giúp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đỡ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gia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đình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người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có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công</a:t>
            </a:r>
            <a:r>
              <a:rPr lang="en-US" sz="2800" b="1" dirty="0">
                <a:solidFill>
                  <a:srgbClr val="002060"/>
                </a:solidFill>
              </a:rPr>
              <a:t> ở </a:t>
            </a:r>
            <a:r>
              <a:rPr lang="en-US" sz="2800" b="1" dirty="0" err="1">
                <a:solidFill>
                  <a:srgbClr val="002060"/>
                </a:solidFill>
              </a:rPr>
              <a:t>quê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hương</a:t>
            </a:r>
            <a:r>
              <a:rPr lang="en-US" sz="2800" b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718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963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0769" y="762569"/>
            <a:ext cx="105205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Thứ</a:t>
            </a:r>
            <a:r>
              <a:rPr lang="en-US" sz="4400" b="1" dirty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hai</a:t>
            </a:r>
            <a:r>
              <a:rPr lang="en-US" sz="4400" b="1" dirty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ngày</a:t>
            </a:r>
            <a:r>
              <a:rPr lang="en-US" sz="4400" b="1" dirty="0">
                <a:solidFill>
                  <a:prstClr val="white"/>
                </a:solidFill>
                <a:latin typeface="HP001 4 hàng" panose="020B0603050302020204" pitchFamily="34" charset="0"/>
              </a:rPr>
              <a:t> 27 </a:t>
            </a:r>
            <a:r>
              <a:rPr lang="en-US" sz="44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tháng</a:t>
            </a:r>
            <a:r>
              <a:rPr lang="en-US" sz="4400" b="1" dirty="0">
                <a:solidFill>
                  <a:prstClr val="white"/>
                </a:solidFill>
                <a:latin typeface="HP001 4 hàng" panose="020B0603050302020204" pitchFamily="34" charset="0"/>
              </a:rPr>
              <a:t> 9 </a:t>
            </a:r>
            <a:r>
              <a:rPr lang="en-US" sz="44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năm</a:t>
            </a:r>
            <a:r>
              <a:rPr lang="en-US" sz="4400" b="1" dirty="0">
                <a:solidFill>
                  <a:prstClr val="white"/>
                </a:solidFill>
                <a:latin typeface="HP001 4 hàng" panose="020B0603050302020204" pitchFamily="34" charset="0"/>
              </a:rPr>
              <a:t> 2021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00627" y="1941657"/>
            <a:ext cx="654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Đạo</a:t>
            </a:r>
            <a:r>
              <a:rPr lang="en-US" sz="4000" b="1" dirty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đức</a:t>
            </a:r>
            <a:endParaRPr lang="en-US" sz="4000" b="1" dirty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5742" y="2795836"/>
            <a:ext cx="10520516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accent2"/>
                </a:solidFill>
                <a:latin typeface="HP001 4 hàng" panose="020B0603050302020204" pitchFamily="34" charset="0"/>
              </a:rPr>
              <a:t>Bài</a:t>
            </a:r>
            <a:r>
              <a:rPr lang="en-US" sz="4000" b="1" dirty="0">
                <a:solidFill>
                  <a:schemeClr val="accent2"/>
                </a:solidFill>
                <a:latin typeface="HP001 4 hàng" panose="020B0603050302020204" pitchFamily="34" charset="0"/>
              </a:rPr>
              <a:t> 2: </a:t>
            </a:r>
            <a:r>
              <a:rPr lang="en-US" sz="4000" b="1" dirty="0" err="1">
                <a:solidFill>
                  <a:schemeClr val="accent2"/>
                </a:solidFill>
                <a:latin typeface="HP001 4 hàng" panose="020B0603050302020204" pitchFamily="34" charset="0"/>
              </a:rPr>
              <a:t>Em</a:t>
            </a:r>
            <a:r>
              <a:rPr lang="en-US" sz="4000" b="1" dirty="0">
                <a:solidFill>
                  <a:schemeClr val="accent2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accent2"/>
                </a:solidFill>
                <a:latin typeface="HP001 4 hàng" panose="020B0603050302020204" pitchFamily="34" charset="0"/>
              </a:rPr>
              <a:t>yêu</a:t>
            </a:r>
            <a:r>
              <a:rPr lang="en-US" sz="4000" b="1" dirty="0">
                <a:solidFill>
                  <a:schemeClr val="accent2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accent2"/>
                </a:solidFill>
                <a:latin typeface="HP001 4 hàng" panose="020B0603050302020204" pitchFamily="34" charset="0"/>
              </a:rPr>
              <a:t>quê</a:t>
            </a:r>
            <a:r>
              <a:rPr lang="en-US" sz="4000" b="1" dirty="0">
                <a:solidFill>
                  <a:schemeClr val="accent2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accent2"/>
                </a:solidFill>
                <a:latin typeface="HP001 4 hàng" panose="020B0603050302020204" pitchFamily="34" charset="0"/>
              </a:rPr>
              <a:t>hương</a:t>
            </a:r>
            <a:r>
              <a:rPr lang="en-US" sz="4000" b="1" dirty="0">
                <a:solidFill>
                  <a:schemeClr val="accent2"/>
                </a:solidFill>
                <a:latin typeface="HP001 4 hàng" panose="020B0603050302020204" pitchFamily="34" charset="0"/>
              </a:rPr>
              <a:t> ( </a:t>
            </a:r>
            <a:r>
              <a:rPr lang="en-US" sz="4000" b="1" dirty="0" err="1">
                <a:solidFill>
                  <a:schemeClr val="accent2"/>
                </a:solidFill>
                <a:latin typeface="HP001 4 hàng" panose="020B0603050302020204" pitchFamily="34" charset="0"/>
              </a:rPr>
              <a:t>tiết</a:t>
            </a:r>
            <a:r>
              <a:rPr lang="en-US" sz="4000" b="1" dirty="0">
                <a:solidFill>
                  <a:schemeClr val="accent2"/>
                </a:solidFill>
                <a:latin typeface="HP001 4 hàng" panose="020B0603050302020204" pitchFamily="34" charset="0"/>
              </a:rPr>
              <a:t> 2 - </a:t>
            </a:r>
            <a:r>
              <a:rPr lang="en-US" sz="4000" b="1" dirty="0" err="1">
                <a:solidFill>
                  <a:schemeClr val="accent2"/>
                </a:solidFill>
                <a:latin typeface="HP001 4 hàng" panose="020B0603050302020204" pitchFamily="34" charset="0"/>
              </a:rPr>
              <a:t>trang</a:t>
            </a:r>
            <a:r>
              <a:rPr lang="en-US" sz="4000" b="1" dirty="0">
                <a:solidFill>
                  <a:schemeClr val="accent2"/>
                </a:solidFill>
                <a:latin typeface="HP001 4 hàng" panose="020B0603050302020204" pitchFamily="34" charset="0"/>
              </a:rPr>
              <a:t> 12 )</a:t>
            </a:r>
          </a:p>
        </p:txBody>
      </p:sp>
    </p:spTree>
    <p:extLst>
      <p:ext uri="{BB962C8B-B14F-4D97-AF65-F5344CB8AC3E}">
        <p14:creationId xmlns:p14="http://schemas.microsoft.com/office/powerpoint/2010/main" val="115877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665162" y="435862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850205" y="603171"/>
            <a:ext cx="7423041" cy="954107"/>
            <a:chOff x="569825" y="2199885"/>
            <a:chExt cx="7423041" cy="95410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rgbClr val="FF0000"/>
                  </a:solidFill>
                  <a:latin typeface="+mj-lt"/>
                </a:rPr>
                <a:t>1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689690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B050"/>
                  </a:solidFill>
                </a:rPr>
                <a:t>Việc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nào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nên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làm</a:t>
              </a:r>
              <a:r>
                <a:rPr lang="en-US" sz="2800" b="1" dirty="0">
                  <a:solidFill>
                    <a:srgbClr val="00B050"/>
                  </a:solidFill>
                </a:rPr>
                <a:t>, </a:t>
              </a:r>
              <a:r>
                <a:rPr lang="en-US" sz="2800" b="1" dirty="0" err="1">
                  <a:solidFill>
                    <a:srgbClr val="00B050"/>
                  </a:solidFill>
                </a:rPr>
                <a:t>không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nên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làm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để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thể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hiện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tình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yêu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quê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hương</a:t>
              </a:r>
              <a:endParaRPr lang="vi-VN" sz="2800" b="1" dirty="0">
                <a:solidFill>
                  <a:srgbClr val="00B050"/>
                </a:solidFill>
              </a:endParaRPr>
            </a:p>
          </p:txBody>
        </p:sp>
      </p:grpSp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36" y="1845259"/>
            <a:ext cx="11896927" cy="406725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940934" y="5855100"/>
            <a:ext cx="3082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Vứt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rác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bừa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bãi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28680" y="5912515"/>
            <a:ext cx="1534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Hái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hoa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Tick cross wrong vector icon design. Download a Free Preview or High  Quality Adobe Illustrator Ai, EPS, … | Kids cartoon characters, Vector icon  design, Icon design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436" b="70256" l="7200" r="47200">
                        <a14:foregroundMark x1="35000" y1="35385" x2="23600" y2="510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47" t="16929" r="51805" b="29151"/>
          <a:stretch/>
        </p:blipFill>
        <p:spPr bwMode="auto">
          <a:xfrm>
            <a:off x="3623383" y="4172932"/>
            <a:ext cx="1719049" cy="174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Tick cross wrong vector icon design. Download a Free Preview or High  Quality Adobe Illustrator Ai, EPS, … | Kids cartoon characters, Vector icon  design, Icon design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436" b="70256" l="7200" r="47200">
                        <a14:foregroundMark x1="35000" y1="35385" x2="23600" y2="510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47" t="16929" r="51805" b="29151"/>
          <a:stretch/>
        </p:blipFill>
        <p:spPr bwMode="auto">
          <a:xfrm>
            <a:off x="8136478" y="4168185"/>
            <a:ext cx="1719049" cy="174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26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6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665162" y="435862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850205" y="603171"/>
            <a:ext cx="7423041" cy="954107"/>
            <a:chOff x="569825" y="2199885"/>
            <a:chExt cx="7423041" cy="95410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rgbClr val="FF0000"/>
                  </a:solidFill>
                  <a:latin typeface="+mj-lt"/>
                </a:rPr>
                <a:t>1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689690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B050"/>
                  </a:solidFill>
                </a:rPr>
                <a:t>Việc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nào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nên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làm</a:t>
              </a:r>
              <a:r>
                <a:rPr lang="en-US" sz="2800" b="1" dirty="0">
                  <a:solidFill>
                    <a:srgbClr val="00B050"/>
                  </a:solidFill>
                </a:rPr>
                <a:t>, </a:t>
              </a:r>
              <a:r>
                <a:rPr lang="en-US" sz="2800" b="1" dirty="0" err="1">
                  <a:solidFill>
                    <a:srgbClr val="00B050"/>
                  </a:solidFill>
                </a:rPr>
                <a:t>không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nên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làm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để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thể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hiện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tình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yêu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quê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hương</a:t>
              </a:r>
              <a:endParaRPr lang="vi-VN" sz="2800" b="1" dirty="0">
                <a:solidFill>
                  <a:srgbClr val="00B050"/>
                </a:solidFill>
              </a:endParaRPr>
            </a:p>
          </p:txBody>
        </p:sp>
      </p:grpSp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8"/>
          <a:stretch/>
        </p:blipFill>
        <p:spPr>
          <a:xfrm>
            <a:off x="239831" y="1557279"/>
            <a:ext cx="11712338" cy="44031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79137" y="5960473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Vẽ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bậy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lên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các</a:t>
            </a:r>
            <a:r>
              <a:rPr lang="en-US" sz="2400" b="1" dirty="0">
                <a:solidFill>
                  <a:srgbClr val="FF0000"/>
                </a:solidFill>
              </a:rPr>
              <a:t> di </a:t>
            </a:r>
            <a:r>
              <a:rPr lang="en-US" sz="2400" b="1" dirty="0" err="1">
                <a:solidFill>
                  <a:srgbClr val="FF0000"/>
                </a:solidFill>
              </a:rPr>
              <a:t>tích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lịch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sử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3285" y="6023996"/>
            <a:ext cx="4982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Hát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các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bài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hát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về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quê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hương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1" name="Picture 2" descr="Tick cross wrong vector icon design. Download a Free Preview or High  Quality Adobe Illustrator Ai, EPS, … | Kids cartoon characters, Vector icon  design, Icon desig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436" b="70256" l="7200" r="47200">
                        <a14:foregroundMark x1="35000" y1="35385" x2="23600" y2="510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47" t="16929" r="51805" b="29151"/>
          <a:stretch/>
        </p:blipFill>
        <p:spPr bwMode="auto">
          <a:xfrm>
            <a:off x="766420" y="3837857"/>
            <a:ext cx="1743971" cy="1769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ick cross wrong vector icon design. Download a Free Preview or High  Quality Adobe Illustrator Ai, EPS, … | Kids cartoon characters, Vector icon  design, Icon design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487" b="69744" l="53400" r="93000">
                        <a14:foregroundMark x1="82400" y1="36923" x2="69400" y2="528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167" t="18504" r="5833" b="28675"/>
          <a:stretch/>
        </p:blipFill>
        <p:spPr bwMode="auto">
          <a:xfrm>
            <a:off x="10148188" y="3983817"/>
            <a:ext cx="1803981" cy="1769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3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10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ick cross wrong vector icon design. Download a Free Preview or High  Quality Adobe Illustrator Ai, EPS, … | Kids cartoon characters, Vector icon  design, Icon desig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436" b="70256" l="7200" r="47200">
                        <a14:foregroundMark x1="35000" y1="35385" x2="23600" y2="510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47" t="16929" r="51805" b="29151"/>
          <a:stretch/>
        </p:blipFill>
        <p:spPr bwMode="auto">
          <a:xfrm>
            <a:off x="2151729" y="1984221"/>
            <a:ext cx="1330383" cy="134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ick cross wrong vector icon design. Download a Free Preview or High  Quality Adobe Illustrator Ai, EPS, … | Kids cartoon characters, Vector icon  design, Icon desig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487" b="69744" l="53400" r="93000">
                        <a14:foregroundMark x1="82400" y1="36923" x2="69400" y2="528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167" t="18504" r="5833" b="28675"/>
          <a:stretch/>
        </p:blipFill>
        <p:spPr bwMode="auto">
          <a:xfrm>
            <a:off x="5721835" y="2059481"/>
            <a:ext cx="1396112" cy="1369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665162" y="435862"/>
            <a:ext cx="2816950" cy="1288726"/>
            <a:chOff x="500062" y="2851475"/>
            <a:chExt cx="2816950" cy="128872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3683477" y="878951"/>
            <a:ext cx="56124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</a:rPr>
              <a:t>Để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thể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hiện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yêu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quê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hương</a:t>
            </a:r>
            <a:endParaRPr lang="vi-VN" sz="2800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593801"/>
            <a:ext cx="4648200" cy="2217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FF0000"/>
                </a:solidFill>
              </a:rPr>
              <a:t>Vứt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rác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bừa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bãi</a:t>
            </a:r>
            <a:endParaRPr lang="en-US" sz="3200" b="1" dirty="0">
              <a:solidFill>
                <a:srgbClr val="FF0000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FF0000"/>
                </a:solidFill>
              </a:rPr>
              <a:t>Hái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hoa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ven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đường</a:t>
            </a:r>
            <a:endParaRPr lang="en-US" sz="3200" b="1" dirty="0">
              <a:solidFill>
                <a:srgbClr val="FF0000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FF0000"/>
                </a:solidFill>
              </a:rPr>
              <a:t>Vẽ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lên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khu</a:t>
            </a:r>
            <a:r>
              <a:rPr lang="en-US" sz="3200" b="1" dirty="0">
                <a:solidFill>
                  <a:srgbClr val="FF0000"/>
                </a:solidFill>
              </a:rPr>
              <a:t> di </a:t>
            </a:r>
            <a:r>
              <a:rPr lang="en-US" sz="3200" b="1" dirty="0" err="1">
                <a:solidFill>
                  <a:srgbClr val="FF0000"/>
                </a:solidFill>
              </a:rPr>
              <a:t>tích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20639" y="3593801"/>
            <a:ext cx="7438012" cy="2217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B050"/>
                </a:solidFill>
              </a:rPr>
              <a:t>Phát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 err="1">
                <a:solidFill>
                  <a:srgbClr val="00B050"/>
                </a:solidFill>
              </a:rPr>
              <a:t>huy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 err="1">
                <a:solidFill>
                  <a:srgbClr val="00B050"/>
                </a:solidFill>
              </a:rPr>
              <a:t>truyền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 err="1">
                <a:solidFill>
                  <a:srgbClr val="00B050"/>
                </a:solidFill>
              </a:rPr>
              <a:t>thống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 err="1">
                <a:solidFill>
                  <a:srgbClr val="00B050"/>
                </a:solidFill>
              </a:rPr>
              <a:t>quê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 err="1">
                <a:solidFill>
                  <a:srgbClr val="00B050"/>
                </a:solidFill>
              </a:rPr>
              <a:t>hương</a:t>
            </a:r>
            <a:endParaRPr lang="en-US" sz="3200" b="1" dirty="0">
              <a:solidFill>
                <a:srgbClr val="00B050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B050"/>
                </a:solidFill>
              </a:rPr>
              <a:t>Chăm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 err="1">
                <a:solidFill>
                  <a:srgbClr val="00B050"/>
                </a:solidFill>
              </a:rPr>
              <a:t>sóc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 err="1">
                <a:solidFill>
                  <a:srgbClr val="00B050"/>
                </a:solidFill>
              </a:rPr>
              <a:t>cây</a:t>
            </a:r>
            <a:r>
              <a:rPr lang="en-US" sz="3200" b="1" dirty="0">
                <a:solidFill>
                  <a:srgbClr val="00B050"/>
                </a:solidFill>
              </a:rPr>
              <a:t>, </a:t>
            </a:r>
            <a:r>
              <a:rPr lang="en-US" sz="3200" b="1" dirty="0" err="1">
                <a:solidFill>
                  <a:srgbClr val="00B050"/>
                </a:solidFill>
              </a:rPr>
              <a:t>hoa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 err="1">
                <a:solidFill>
                  <a:srgbClr val="00B050"/>
                </a:solidFill>
              </a:rPr>
              <a:t>ven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 err="1">
                <a:solidFill>
                  <a:srgbClr val="00B050"/>
                </a:solidFill>
              </a:rPr>
              <a:t>đường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 err="1">
                <a:solidFill>
                  <a:srgbClr val="00B050"/>
                </a:solidFill>
              </a:rPr>
              <a:t>làng</a:t>
            </a:r>
            <a:endParaRPr lang="en-US" sz="3200" b="1" dirty="0">
              <a:solidFill>
                <a:srgbClr val="00B050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B050"/>
                </a:solidFill>
              </a:rPr>
              <a:t>Giữ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 err="1">
                <a:solidFill>
                  <a:srgbClr val="00B050"/>
                </a:solidFill>
              </a:rPr>
              <a:t>vệ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 err="1">
                <a:solidFill>
                  <a:srgbClr val="00B050"/>
                </a:solidFill>
              </a:rPr>
              <a:t>sinh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 err="1">
                <a:solidFill>
                  <a:srgbClr val="00B050"/>
                </a:solidFill>
              </a:rPr>
              <a:t>làng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 err="1">
                <a:solidFill>
                  <a:srgbClr val="00B050"/>
                </a:solidFill>
              </a:rPr>
              <a:t>xóm</a:t>
            </a:r>
            <a:endParaRPr lang="en-US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0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8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build="p"/>
          <p:bldP spid="9" grpId="0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8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build="p"/>
          <p:bldP spid="9" grpId="0" build="p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713783" y="665069"/>
            <a:ext cx="7694095" cy="523220"/>
            <a:chOff x="569825" y="2199885"/>
            <a:chExt cx="7694095" cy="52322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+mj-lt"/>
                </a:rPr>
                <a:t>2</a:t>
              </a:r>
              <a:endParaRPr lang="vi-VN" sz="32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71679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B050"/>
                  </a:solidFill>
                </a:rPr>
                <a:t>Em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sẽ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làm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gì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trong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các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tình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huống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sau</a:t>
              </a:r>
              <a:r>
                <a:rPr lang="en-US" sz="2800" b="1" dirty="0">
                  <a:solidFill>
                    <a:srgbClr val="00B050"/>
                  </a:solidFill>
                </a:rPr>
                <a:t>?</a:t>
              </a:r>
              <a:endParaRPr lang="vi-VN" sz="2800" b="1" dirty="0">
                <a:solidFill>
                  <a:srgbClr val="00B050"/>
                </a:solidFill>
              </a:endParaRPr>
            </a:p>
          </p:txBody>
        </p:sp>
      </p:grp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82" y="2548518"/>
            <a:ext cx="8421246" cy="419274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341312" y="283462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893020" y="1357666"/>
            <a:ext cx="90703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4"/>
                </a:solidFill>
              </a:rPr>
              <a:t>1. </a:t>
            </a:r>
            <a:r>
              <a:rPr lang="en-US" sz="3200" b="1" dirty="0" err="1">
                <a:solidFill>
                  <a:schemeClr val="accent4"/>
                </a:solidFill>
              </a:rPr>
              <a:t>Quê</a:t>
            </a:r>
            <a:r>
              <a:rPr lang="en-US" sz="3200" b="1" dirty="0">
                <a:solidFill>
                  <a:schemeClr val="accent4"/>
                </a:solidFill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</a:rPr>
              <a:t>em</a:t>
            </a:r>
            <a:r>
              <a:rPr lang="en-US" sz="3200" b="1" dirty="0">
                <a:solidFill>
                  <a:schemeClr val="accent4"/>
                </a:solidFill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</a:rPr>
              <a:t>tổ</a:t>
            </a:r>
            <a:r>
              <a:rPr lang="en-US" sz="3200" b="1" dirty="0">
                <a:solidFill>
                  <a:schemeClr val="accent4"/>
                </a:solidFill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</a:rPr>
              <a:t>chức</a:t>
            </a:r>
            <a:r>
              <a:rPr lang="en-US" sz="3200" b="1" dirty="0">
                <a:solidFill>
                  <a:schemeClr val="accent4"/>
                </a:solidFill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</a:rPr>
              <a:t>quyên</a:t>
            </a:r>
            <a:r>
              <a:rPr lang="en-US" sz="3200" b="1" dirty="0">
                <a:solidFill>
                  <a:schemeClr val="accent4"/>
                </a:solidFill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</a:rPr>
              <a:t>góp</a:t>
            </a:r>
            <a:r>
              <a:rPr lang="en-US" sz="3200" b="1" dirty="0">
                <a:solidFill>
                  <a:schemeClr val="accent4"/>
                </a:solidFill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</a:rPr>
              <a:t>ủng</a:t>
            </a:r>
            <a:r>
              <a:rPr lang="en-US" sz="3200" b="1" dirty="0">
                <a:solidFill>
                  <a:schemeClr val="accent4"/>
                </a:solidFill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</a:rPr>
              <a:t>hộ</a:t>
            </a:r>
            <a:r>
              <a:rPr lang="en-US" sz="3200" b="1" dirty="0">
                <a:solidFill>
                  <a:schemeClr val="accent4"/>
                </a:solidFill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</a:rPr>
              <a:t>những</a:t>
            </a:r>
            <a:r>
              <a:rPr lang="en-US" sz="3200" b="1" dirty="0">
                <a:solidFill>
                  <a:schemeClr val="accent4"/>
                </a:solidFill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</a:rPr>
              <a:t>người</a:t>
            </a:r>
            <a:r>
              <a:rPr lang="en-US" sz="3200" b="1" dirty="0">
                <a:solidFill>
                  <a:schemeClr val="accent4"/>
                </a:solidFill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</a:rPr>
              <a:t>gặp</a:t>
            </a:r>
            <a:r>
              <a:rPr lang="en-US" sz="3200" b="1" dirty="0">
                <a:solidFill>
                  <a:schemeClr val="accent4"/>
                </a:solidFill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</a:rPr>
              <a:t>khó</a:t>
            </a:r>
            <a:r>
              <a:rPr lang="en-US" sz="3200" b="1" dirty="0">
                <a:solidFill>
                  <a:schemeClr val="accent4"/>
                </a:solidFill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</a:rPr>
              <a:t>khăn</a:t>
            </a:r>
            <a:r>
              <a:rPr lang="en-US" sz="3200" b="1" dirty="0">
                <a:solidFill>
                  <a:schemeClr val="accent4"/>
                </a:solidFill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77251" y="2773638"/>
            <a:ext cx="3714750" cy="2217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chemeClr val="tx1">
                    <a:lumMod val="75000"/>
                  </a:schemeClr>
                </a:solidFill>
              </a:rPr>
              <a:t>Tham</a:t>
            </a:r>
            <a:r>
              <a:rPr lang="en-US" sz="3200" b="1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75000"/>
                  </a:schemeClr>
                </a:solidFill>
              </a:rPr>
              <a:t>gia</a:t>
            </a:r>
            <a:r>
              <a:rPr lang="en-US" sz="3200" b="1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75000"/>
                  </a:schemeClr>
                </a:solidFill>
              </a:rPr>
              <a:t>tích</a:t>
            </a:r>
            <a:r>
              <a:rPr lang="en-US" sz="3200" b="1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75000"/>
                  </a:schemeClr>
                </a:solidFill>
              </a:rPr>
              <a:t>cực</a:t>
            </a:r>
            <a:endParaRPr lang="en-US" sz="3200" b="1" dirty="0">
              <a:solidFill>
                <a:schemeClr val="tx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chemeClr val="tx1">
                    <a:lumMod val="75000"/>
                  </a:schemeClr>
                </a:solidFill>
              </a:rPr>
              <a:t>Tuyên</a:t>
            </a:r>
            <a:r>
              <a:rPr lang="en-US" sz="3200" b="1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75000"/>
                  </a:schemeClr>
                </a:solidFill>
              </a:rPr>
              <a:t>truyền</a:t>
            </a:r>
            <a:r>
              <a:rPr lang="en-US" sz="3200" b="1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75000"/>
                  </a:schemeClr>
                </a:solidFill>
              </a:rPr>
              <a:t>đến</a:t>
            </a:r>
            <a:r>
              <a:rPr lang="en-US" sz="3200" b="1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75000"/>
                  </a:schemeClr>
                </a:solidFill>
              </a:rPr>
              <a:t>mọi</a:t>
            </a:r>
            <a:r>
              <a:rPr lang="en-US" sz="3200" b="1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75000"/>
                  </a:schemeClr>
                </a:solidFill>
              </a:rPr>
              <a:t>người</a:t>
            </a:r>
            <a:endParaRPr lang="en-US" sz="3200" b="1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60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713783" y="665069"/>
            <a:ext cx="7694095" cy="523220"/>
            <a:chOff x="569825" y="2199885"/>
            <a:chExt cx="7694095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+mj-lt"/>
                </a:rPr>
                <a:t>2</a:t>
              </a:r>
              <a:endParaRPr lang="vi-VN" sz="32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71679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B050"/>
                  </a:solidFill>
                </a:rPr>
                <a:t>Em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sẽ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làm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gì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trong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các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tình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huống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sau</a:t>
              </a:r>
              <a:r>
                <a:rPr lang="en-US" sz="2800" b="1" dirty="0">
                  <a:solidFill>
                    <a:srgbClr val="00B050"/>
                  </a:solidFill>
                </a:rPr>
                <a:t>?</a:t>
              </a:r>
              <a:endParaRPr lang="vi-VN" sz="28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341312" y="283462"/>
            <a:ext cx="2816950" cy="1288726"/>
            <a:chOff x="500062" y="2851475"/>
            <a:chExt cx="2816950" cy="128872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2434884"/>
            <a:ext cx="6320314" cy="42674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93020" y="1357666"/>
            <a:ext cx="90703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4"/>
                </a:solidFill>
              </a:rPr>
              <a:t>2. </a:t>
            </a:r>
            <a:r>
              <a:rPr lang="en-US" sz="3200" b="1" dirty="0" err="1">
                <a:solidFill>
                  <a:schemeClr val="accent4"/>
                </a:solidFill>
              </a:rPr>
              <a:t>Xóm</a:t>
            </a:r>
            <a:r>
              <a:rPr lang="en-US" sz="3200" b="1" dirty="0">
                <a:solidFill>
                  <a:schemeClr val="accent4"/>
                </a:solidFill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</a:rPr>
              <a:t>em</a:t>
            </a:r>
            <a:r>
              <a:rPr lang="en-US" sz="3200" b="1" dirty="0">
                <a:solidFill>
                  <a:schemeClr val="accent4"/>
                </a:solidFill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</a:rPr>
              <a:t>tổ</a:t>
            </a:r>
            <a:r>
              <a:rPr lang="en-US" sz="3200" b="1" dirty="0">
                <a:solidFill>
                  <a:schemeClr val="accent4"/>
                </a:solidFill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</a:rPr>
              <a:t>chức</a:t>
            </a:r>
            <a:r>
              <a:rPr lang="en-US" sz="3200" b="1" dirty="0">
                <a:solidFill>
                  <a:schemeClr val="accent4"/>
                </a:solidFill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</a:rPr>
              <a:t>trồng</a:t>
            </a:r>
            <a:r>
              <a:rPr lang="en-US" sz="3200" b="1" dirty="0">
                <a:solidFill>
                  <a:schemeClr val="accent4"/>
                </a:solidFill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</a:rPr>
              <a:t>hoa</a:t>
            </a:r>
            <a:r>
              <a:rPr lang="en-US" sz="3200" b="1" dirty="0">
                <a:solidFill>
                  <a:schemeClr val="accent4"/>
                </a:solidFill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</a:rPr>
              <a:t>hai</a:t>
            </a:r>
            <a:r>
              <a:rPr lang="en-US" sz="3200" b="1" dirty="0">
                <a:solidFill>
                  <a:schemeClr val="accent4"/>
                </a:solidFill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</a:rPr>
              <a:t>bên</a:t>
            </a:r>
            <a:r>
              <a:rPr lang="en-US" sz="3200" b="1" dirty="0">
                <a:solidFill>
                  <a:schemeClr val="accent4"/>
                </a:solidFill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</a:rPr>
              <a:t>đường</a:t>
            </a:r>
            <a:r>
              <a:rPr lang="en-US" sz="3200" b="1" dirty="0">
                <a:solidFill>
                  <a:schemeClr val="accent4"/>
                </a:solidFill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</a:rPr>
              <a:t>làng</a:t>
            </a:r>
            <a:r>
              <a:rPr lang="en-US" sz="3200" b="1" dirty="0">
                <a:solidFill>
                  <a:schemeClr val="accent4"/>
                </a:solidFill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</a:rPr>
              <a:t>đúng</a:t>
            </a:r>
            <a:r>
              <a:rPr lang="en-US" sz="3200" b="1" dirty="0">
                <a:solidFill>
                  <a:schemeClr val="accent4"/>
                </a:solidFill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</a:rPr>
              <a:t>ngày</a:t>
            </a:r>
            <a:r>
              <a:rPr lang="en-US" sz="3200" b="1" dirty="0">
                <a:solidFill>
                  <a:schemeClr val="accent4"/>
                </a:solidFill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</a:rPr>
              <a:t>các</a:t>
            </a:r>
            <a:r>
              <a:rPr lang="en-US" sz="3200" b="1" dirty="0">
                <a:solidFill>
                  <a:schemeClr val="accent4"/>
                </a:solidFill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</a:rPr>
              <a:t>bạn</a:t>
            </a:r>
            <a:r>
              <a:rPr lang="en-US" sz="3200" b="1" dirty="0">
                <a:solidFill>
                  <a:schemeClr val="accent4"/>
                </a:solidFill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</a:rPr>
              <a:t>đến</a:t>
            </a:r>
            <a:r>
              <a:rPr lang="en-US" sz="3200" b="1" dirty="0">
                <a:solidFill>
                  <a:schemeClr val="accent4"/>
                </a:solidFill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</a:rPr>
              <a:t>chơi</a:t>
            </a:r>
            <a:r>
              <a:rPr lang="en-US" sz="3200" b="1" dirty="0">
                <a:solidFill>
                  <a:schemeClr val="accent4"/>
                </a:solidFill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54885" y="3717221"/>
            <a:ext cx="5708514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chemeClr val="tx1">
                    <a:lumMod val="75000"/>
                  </a:schemeClr>
                </a:solidFill>
              </a:rPr>
              <a:t>Hẹn</a:t>
            </a:r>
            <a:r>
              <a:rPr lang="en-US" sz="3200" b="1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75000"/>
                  </a:schemeClr>
                </a:solidFill>
              </a:rPr>
              <a:t>các</a:t>
            </a:r>
            <a:r>
              <a:rPr lang="en-US" sz="3200" b="1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75000"/>
                  </a:schemeClr>
                </a:solidFill>
              </a:rPr>
              <a:t>bạn</a:t>
            </a:r>
            <a:r>
              <a:rPr lang="en-US" sz="3200" b="1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75000"/>
                  </a:schemeClr>
                </a:solidFill>
              </a:rPr>
              <a:t>hôm</a:t>
            </a:r>
            <a:r>
              <a:rPr lang="en-US" sz="3200" b="1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75000"/>
                  </a:schemeClr>
                </a:solidFill>
              </a:rPr>
              <a:t>khác</a:t>
            </a:r>
            <a:endParaRPr lang="en-US" sz="3200" b="1" dirty="0">
              <a:solidFill>
                <a:schemeClr val="tx1">
                  <a:lumMod val="75000"/>
                </a:schemeClr>
              </a:solidFill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chemeClr val="tx1">
                    <a:lumMod val="75000"/>
                  </a:schemeClr>
                </a:solidFill>
              </a:rPr>
              <a:t>Rủ</a:t>
            </a:r>
            <a:r>
              <a:rPr lang="en-US" sz="3200" b="1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75000"/>
                  </a:schemeClr>
                </a:solidFill>
              </a:rPr>
              <a:t>các</a:t>
            </a:r>
            <a:r>
              <a:rPr lang="en-US" sz="3200" b="1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75000"/>
                  </a:schemeClr>
                </a:solidFill>
              </a:rPr>
              <a:t>bạn</a:t>
            </a:r>
            <a:r>
              <a:rPr lang="en-US" sz="3200" b="1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75000"/>
                  </a:schemeClr>
                </a:solidFill>
              </a:rPr>
              <a:t>cùng</a:t>
            </a:r>
            <a:r>
              <a:rPr lang="en-US" sz="3200" b="1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75000"/>
                  </a:schemeClr>
                </a:solidFill>
              </a:rPr>
              <a:t>tham</a:t>
            </a:r>
            <a:r>
              <a:rPr lang="en-US" sz="3200" b="1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75000"/>
                  </a:schemeClr>
                </a:solidFill>
              </a:rPr>
              <a:t>gia</a:t>
            </a:r>
            <a:endParaRPr lang="en-US" sz="3200" b="1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3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713783" y="665069"/>
            <a:ext cx="7694095" cy="523220"/>
            <a:chOff x="569825" y="2199885"/>
            <a:chExt cx="7694095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+mj-lt"/>
                </a:rPr>
                <a:t>2</a:t>
              </a:r>
              <a:endParaRPr lang="vi-VN" sz="32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71679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B050"/>
                  </a:solidFill>
                </a:rPr>
                <a:t>Em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sẽ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làm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gì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trong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các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tình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huống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sau</a:t>
              </a:r>
              <a:r>
                <a:rPr lang="en-US" sz="2800" b="1" dirty="0">
                  <a:solidFill>
                    <a:srgbClr val="00B050"/>
                  </a:solidFill>
                </a:rPr>
                <a:t>?</a:t>
              </a:r>
              <a:endParaRPr lang="vi-VN" sz="28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341312" y="283462"/>
            <a:ext cx="2816950" cy="1288726"/>
            <a:chOff x="500062" y="2851475"/>
            <a:chExt cx="2816950" cy="128872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158262" y="1357666"/>
            <a:ext cx="87020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4"/>
                </a:solidFill>
              </a:rPr>
              <a:t>3. </a:t>
            </a:r>
            <a:r>
              <a:rPr lang="en-US" sz="3200" b="1" dirty="0" err="1">
                <a:solidFill>
                  <a:schemeClr val="accent4"/>
                </a:solidFill>
              </a:rPr>
              <a:t>Lớp</a:t>
            </a:r>
            <a:r>
              <a:rPr lang="en-US" sz="3200" b="1" dirty="0">
                <a:solidFill>
                  <a:schemeClr val="accent4"/>
                </a:solidFill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</a:rPr>
              <a:t>em</a:t>
            </a:r>
            <a:r>
              <a:rPr lang="en-US" sz="3200" b="1" dirty="0">
                <a:solidFill>
                  <a:schemeClr val="accent4"/>
                </a:solidFill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</a:rPr>
              <a:t>tổ</a:t>
            </a:r>
            <a:r>
              <a:rPr lang="en-US" sz="3200" b="1" dirty="0">
                <a:solidFill>
                  <a:schemeClr val="accent4"/>
                </a:solidFill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</a:rPr>
              <a:t>chức</a:t>
            </a:r>
            <a:r>
              <a:rPr lang="en-US" sz="3200" b="1" dirty="0">
                <a:solidFill>
                  <a:schemeClr val="accent4"/>
                </a:solidFill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</a:rPr>
              <a:t>tới</a:t>
            </a:r>
            <a:r>
              <a:rPr lang="en-US" sz="3200" b="1" dirty="0">
                <a:solidFill>
                  <a:schemeClr val="accent4"/>
                </a:solidFill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</a:rPr>
              <a:t>thăm</a:t>
            </a:r>
            <a:r>
              <a:rPr lang="en-US" sz="3200" b="1" dirty="0">
                <a:solidFill>
                  <a:schemeClr val="accent4"/>
                </a:solidFill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</a:rPr>
              <a:t>bà</a:t>
            </a:r>
            <a:r>
              <a:rPr lang="en-US" sz="3200" b="1" dirty="0">
                <a:solidFill>
                  <a:schemeClr val="accent4"/>
                </a:solidFill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</a:rPr>
              <a:t>mẹ</a:t>
            </a:r>
            <a:r>
              <a:rPr lang="en-US" sz="3200" b="1" dirty="0">
                <a:solidFill>
                  <a:schemeClr val="accent4"/>
                </a:solidFill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</a:rPr>
              <a:t>Việt</a:t>
            </a:r>
            <a:r>
              <a:rPr lang="en-US" sz="3200" b="1" dirty="0">
                <a:solidFill>
                  <a:schemeClr val="accent4"/>
                </a:solidFill>
              </a:rPr>
              <a:t> Nam </a:t>
            </a:r>
            <a:r>
              <a:rPr lang="en-US" sz="3200" b="1" dirty="0" err="1">
                <a:solidFill>
                  <a:schemeClr val="accent4"/>
                </a:solidFill>
              </a:rPr>
              <a:t>anh</a:t>
            </a:r>
            <a:r>
              <a:rPr lang="en-US" sz="3200" b="1" dirty="0">
                <a:solidFill>
                  <a:schemeClr val="accent4"/>
                </a:solidFill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</a:rPr>
              <a:t>hùng</a:t>
            </a:r>
            <a:r>
              <a:rPr lang="en-US" sz="3200" b="1" dirty="0">
                <a:solidFill>
                  <a:schemeClr val="accent4"/>
                </a:solidFill>
              </a:rPr>
              <a:t>.</a:t>
            </a: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12" y="2434883"/>
            <a:ext cx="5777215" cy="421883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58414" y="2926038"/>
            <a:ext cx="5626063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chemeClr val="tx1">
                    <a:lumMod val="75000"/>
                  </a:schemeClr>
                </a:solidFill>
              </a:rPr>
              <a:t>Hăng</a:t>
            </a:r>
            <a:r>
              <a:rPr lang="en-US" sz="3200" b="1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75000"/>
                  </a:schemeClr>
                </a:solidFill>
              </a:rPr>
              <a:t>hái</a:t>
            </a:r>
            <a:r>
              <a:rPr lang="en-US" sz="3200" b="1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75000"/>
                  </a:schemeClr>
                </a:solidFill>
              </a:rPr>
              <a:t>đi</a:t>
            </a:r>
            <a:r>
              <a:rPr lang="en-US" sz="3200" b="1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75000"/>
                  </a:schemeClr>
                </a:solidFill>
              </a:rPr>
              <a:t>cùng</a:t>
            </a:r>
            <a:r>
              <a:rPr lang="en-US" sz="3200" b="1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75000"/>
                  </a:schemeClr>
                </a:solidFill>
              </a:rPr>
              <a:t>và</a:t>
            </a:r>
            <a:r>
              <a:rPr lang="en-US" sz="3200" b="1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75000"/>
                  </a:schemeClr>
                </a:solidFill>
              </a:rPr>
              <a:t>biếu</a:t>
            </a:r>
            <a:r>
              <a:rPr lang="en-US" sz="3200" b="1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75000"/>
                  </a:schemeClr>
                </a:solidFill>
              </a:rPr>
              <a:t>những</a:t>
            </a:r>
            <a:r>
              <a:rPr lang="en-US" sz="3200" b="1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75000"/>
                  </a:schemeClr>
                </a:solidFill>
              </a:rPr>
              <a:t>món</a:t>
            </a:r>
            <a:r>
              <a:rPr lang="en-US" sz="3200" b="1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75000"/>
                  </a:schemeClr>
                </a:solidFill>
              </a:rPr>
              <a:t>quà</a:t>
            </a:r>
            <a:r>
              <a:rPr lang="en-US" sz="3200" b="1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75000"/>
                  </a:schemeClr>
                </a:solidFill>
              </a:rPr>
              <a:t>nhỏ</a:t>
            </a:r>
            <a:endParaRPr lang="en-US" sz="3200" b="1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69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850205" y="603171"/>
            <a:ext cx="7423041" cy="523220"/>
            <a:chOff x="569825" y="2199885"/>
            <a:chExt cx="7423041" cy="52322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+mj-lt"/>
                </a:rPr>
                <a:t>3</a:t>
              </a:r>
              <a:endParaRPr lang="vi-VN" sz="32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68969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B050"/>
                  </a:solidFill>
                </a:rPr>
                <a:t>Em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sẽ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khuyên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bạn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điều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gì</a:t>
              </a:r>
              <a:r>
                <a:rPr lang="en-US" sz="2800" b="1" dirty="0">
                  <a:solidFill>
                    <a:srgbClr val="00B050"/>
                  </a:solidFill>
                </a:rPr>
                <a:t>?</a:t>
              </a:r>
              <a:endParaRPr lang="vi-VN" sz="28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75098" y="1387708"/>
            <a:ext cx="11838561" cy="5249874"/>
            <a:chOff x="1234473" y="1802664"/>
            <a:chExt cx="10163384" cy="3986669"/>
          </a:xfrm>
        </p:grpSpPr>
        <p:pic>
          <p:nvPicPr>
            <p:cNvPr id="9" name="Picture 8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5" b="1922"/>
            <a:stretch/>
          </p:blipFill>
          <p:spPr>
            <a:xfrm>
              <a:off x="1234473" y="1845260"/>
              <a:ext cx="10163384" cy="394407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1234473" y="1802664"/>
              <a:ext cx="4973638" cy="46614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487362" y="220418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979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</TotalTime>
  <Words>317</Words>
  <Application>Microsoft Office PowerPoint</Application>
  <PresentationFormat>Màn hình rộng</PresentationFormat>
  <Paragraphs>46</Paragraphs>
  <Slides>10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10</vt:i4>
      </vt:variant>
    </vt:vector>
  </HeadingPairs>
  <TitlesOfParts>
    <vt:vector size="14" baseType="lpstr">
      <vt:lpstr>Arial</vt:lpstr>
      <vt:lpstr>HP001 4 hàng</vt:lpstr>
      <vt:lpstr>UTM Cookies</vt:lpstr>
      <vt:lpstr>Cute Sticker by Slidesgo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Phuong Thao</cp:lastModifiedBy>
  <cp:revision>30</cp:revision>
  <dcterms:created xsi:type="dcterms:W3CDTF">2021-06-11T02:39:36Z</dcterms:created>
  <dcterms:modified xsi:type="dcterms:W3CDTF">2021-09-24T02:40:58Z</dcterms:modified>
</cp:coreProperties>
</file>