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25"/>
  </p:notesMasterIdLst>
  <p:sldIdLst>
    <p:sldId id="283" r:id="rId4"/>
    <p:sldId id="294" r:id="rId5"/>
    <p:sldId id="284" r:id="rId6"/>
    <p:sldId id="267" r:id="rId7"/>
    <p:sldId id="290" r:id="rId8"/>
    <p:sldId id="278" r:id="rId9"/>
    <p:sldId id="286" r:id="rId10"/>
    <p:sldId id="291" r:id="rId11"/>
    <p:sldId id="293" r:id="rId12"/>
    <p:sldId id="292" r:id="rId13"/>
    <p:sldId id="277" r:id="rId14"/>
    <p:sldId id="287" r:id="rId15"/>
    <p:sldId id="266" r:id="rId16"/>
    <p:sldId id="272" r:id="rId17"/>
    <p:sldId id="296" r:id="rId18"/>
    <p:sldId id="303" r:id="rId19"/>
    <p:sldId id="298" r:id="rId20"/>
    <p:sldId id="299" r:id="rId21"/>
    <p:sldId id="300" r:id="rId22"/>
    <p:sldId id="302" r:id="rId23"/>
    <p:sldId id="28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252A"/>
    <a:srgbClr val="DC24B9"/>
    <a:srgbClr val="6150C8"/>
    <a:srgbClr val="3333CC"/>
    <a:srgbClr val="F2A8E7"/>
    <a:srgbClr val="7FE5F3"/>
    <a:srgbClr val="FAC6F4"/>
    <a:srgbClr val="F694EA"/>
    <a:srgbClr val="F7536E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7A132-79CC-44D3-BBE7-154ABDA56B13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28D00-6F17-44B9-9DE3-C8CECE3AA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2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98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48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11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04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1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32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8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73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98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5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072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319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28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690DAF-CC37-464A-8652-79347B29536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690DAF-CC37-464A-8652-79347B29536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6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1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1086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audio" Target="../media/audio2.wav"/><Relationship Id="rId7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8.jpg"/><Relationship Id="rId9" Type="http://schemas.openxmlformats.org/officeDocument/2006/relationships/image" Target="../media/image31.jf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audio" Target="../media/audio1.wav"/><Relationship Id="rId7" Type="http://schemas.openxmlformats.org/officeDocument/2006/relationships/image" Target="../media/image3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6.xml"/><Relationship Id="rId6" Type="http://schemas.openxmlformats.org/officeDocument/2006/relationships/slide" Target="slide4.xml"/><Relationship Id="rId5" Type="http://schemas.openxmlformats.org/officeDocument/2006/relationships/image" Target="../media/image25.png"/><Relationship Id="rId10" Type="http://schemas.openxmlformats.org/officeDocument/2006/relationships/image" Target="../media/image33.jpeg"/><Relationship Id="rId4" Type="http://schemas.openxmlformats.org/officeDocument/2006/relationships/image" Target="../media/image24.png"/><Relationship Id="rId9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audio" Target="../media/audio1.wav"/><Relationship Id="rId7" Type="http://schemas.openxmlformats.org/officeDocument/2006/relationships/image" Target="../media/image2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6.png"/><Relationship Id="rId11" Type="http://schemas.openxmlformats.org/officeDocument/2006/relationships/image" Target="../media/image34.jpg"/><Relationship Id="rId5" Type="http://schemas.openxmlformats.org/officeDocument/2006/relationships/image" Target="../media/image25.png"/><Relationship Id="rId10" Type="http://schemas.openxmlformats.org/officeDocument/2006/relationships/image" Target="../media/image32.png"/><Relationship Id="rId4" Type="http://schemas.openxmlformats.org/officeDocument/2006/relationships/image" Target="../media/image24.png"/><Relationship Id="rId9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audio" Target="../media/audio1.wav"/><Relationship Id="rId7" Type="http://schemas.openxmlformats.org/officeDocument/2006/relationships/image" Target="../media/image2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6.png"/><Relationship Id="rId11" Type="http://schemas.openxmlformats.org/officeDocument/2006/relationships/image" Target="../media/image35.png"/><Relationship Id="rId5" Type="http://schemas.openxmlformats.org/officeDocument/2006/relationships/image" Target="../media/image25.png"/><Relationship Id="rId10" Type="http://schemas.openxmlformats.org/officeDocument/2006/relationships/image" Target="../media/image32.png"/><Relationship Id="rId4" Type="http://schemas.openxmlformats.org/officeDocument/2006/relationships/image" Target="../media/image24.png"/><Relationship Id="rId9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audio" Target="../media/audio4.wav"/><Relationship Id="rId7" Type="http://schemas.openxmlformats.org/officeDocument/2006/relationships/image" Target="../media/image27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6.png"/><Relationship Id="rId11" Type="http://schemas.openxmlformats.org/officeDocument/2006/relationships/image" Target="../media/image38.png"/><Relationship Id="rId5" Type="http://schemas.openxmlformats.org/officeDocument/2006/relationships/image" Target="../media/image25.png"/><Relationship Id="rId10" Type="http://schemas.openxmlformats.org/officeDocument/2006/relationships/hyperlink" Target="https://www.facebook.com/nkpowerskills" TargetMode="External"/><Relationship Id="rId4" Type="http://schemas.openxmlformats.org/officeDocument/2006/relationships/image" Target="../media/image24.png"/><Relationship Id="rId9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515" y="0"/>
            <a:ext cx="119416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WordArt 3"/>
          <p:cNvSpPr>
            <a:spLocks noChangeArrowheads="1" noChangeShapeType="1" noTextEdit="1"/>
          </p:cNvSpPr>
          <p:nvPr/>
        </p:nvSpPr>
        <p:spPr bwMode="auto">
          <a:xfrm>
            <a:off x="2135188" y="3284538"/>
            <a:ext cx="8064500" cy="178911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" name="WordArt 12">
            <a:extLst>
              <a:ext uri="{FF2B5EF4-FFF2-40B4-BE49-F238E27FC236}">
                <a16:creationId xmlns:a16="http://schemas.microsoft.com/office/drawing/2014/main" id="{78CB1F2C-08EF-4F51-88B6-11D2F1029CF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14561" y="2519362"/>
            <a:ext cx="6096000" cy="990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MÔN: ĐẠO ĐỨC</a:t>
            </a: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BB98CF5B-F824-4E2F-AE7B-B5495D2EC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22" y="703825"/>
            <a:ext cx="1219199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cs typeface="Times New Roman" panose="02020603050405020304" pitchFamily="18" charset="0"/>
              </a:rPr>
              <a:t>ỦY BAN NHÂN </a:t>
            </a:r>
            <a:r>
              <a:rPr lang="en-US" altLang="en-US" sz="2800" b="1">
                <a:solidFill>
                  <a:srgbClr val="003300"/>
                </a:solidFill>
                <a:cs typeface="Times New Roman" panose="02020603050405020304" pitchFamily="18" charset="0"/>
              </a:rPr>
              <a:t>DÂN </a:t>
            </a:r>
            <a:r>
              <a:rPr lang="vi-VN" altLang="en-US" sz="2800" b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BỒ ĐỀ</a:t>
            </a:r>
            <a:endParaRPr lang="en-US" altLang="en-US" sz="28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73A81B5A-1530-4751-B3E7-900F5EB22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4870450"/>
            <a:ext cx="8534400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002060"/>
                </a:solidFill>
              </a:rPr>
              <a:t>BÀI: YÊU QUÝ BẠN BÈ</a:t>
            </a:r>
            <a:r>
              <a:rPr lang="en-US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AAA7CEC8-F868-423E-8BC0-4B7643D22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3871274"/>
            <a:ext cx="1215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AE9BAC-D146-4CC7-8B5C-F7D90AFA04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834"/>
            <a:ext cx="12192000" cy="6718332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B391FB-6F8D-4F12-BE04-29D6F38602B4}"/>
              </a:ext>
            </a:extLst>
          </p:cNvPr>
          <p:cNvSpPr/>
          <p:nvPr/>
        </p:nvSpPr>
        <p:spPr>
          <a:xfrm>
            <a:off x="1825792" y="2039279"/>
            <a:ext cx="85404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0"/>
                <a:solidFill>
                  <a:srgbClr val="FB252A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THẢO LUẬN NHÓM 4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0790A1-5200-4E19-B58B-ACE022451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04800"/>
            <a:ext cx="3063997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412806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74337-98DC-4AD5-8C06-17AF61636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8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1A5784-456E-4F4A-8B20-DEB77DA5B938}"/>
              </a:ext>
            </a:extLst>
          </p:cNvPr>
          <p:cNvSpPr txBox="1"/>
          <p:nvPr/>
        </p:nvSpPr>
        <p:spPr>
          <a:xfrm>
            <a:off x="2667000" y="152401"/>
            <a:ext cx="6858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977E485-E042-4EBA-8AEE-50FBB47F5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898" l="0" r="98066">
                        <a14:foregroundMark x1="56286" y1="28814" x2="56286" y2="28814"/>
                        <a14:foregroundMark x1="56480" y1="36271" x2="56480" y2="32203"/>
                        <a14:foregroundMark x1="57447" y1="29831" x2="57447" y2="29831"/>
                        <a14:foregroundMark x1="57834" y1="33898" x2="57834" y2="33898"/>
                        <a14:foregroundMark x1="58994" y1="33898" x2="58994" y2="33898"/>
                        <a14:foregroundMark x1="56867" y1="38305" x2="56867" y2="38305"/>
                        <a14:foregroundMark x1="56286" y1="45424" x2="56286" y2="45424"/>
                        <a14:foregroundMark x1="54932" y1="53559" x2="57834" y2="59661"/>
                        <a14:foregroundMark x1="57640" y1="41017" x2="58221" y2="48814"/>
                        <a14:foregroundMark x1="52998" y1="74237" x2="55319" y2="78644"/>
                        <a14:foregroundMark x1="44874" y1="71525" x2="47582" y2="74915"/>
                        <a14:foregroundMark x1="24565" y1="60000" x2="26886" y2="61356"/>
                        <a14:foregroundMark x1="22631" y1="47797" x2="24371" y2="46780"/>
                        <a14:foregroundMark x1="33462" y1="56610" x2="34043" y2="53220"/>
                        <a14:foregroundMark x1="32495" y1="64407" x2="32689" y2="63390"/>
                        <a14:foregroundMark x1="88588" y1="41695" x2="89749" y2="40678"/>
                        <a14:foregroundMark x1="90135" y1="21695" x2="91683" y2="18644"/>
                        <a14:foregroundMark x1="3288" y1="8475" x2="22244" y2="11525"/>
                        <a14:foregroundMark x1="3868" y1="9492" x2="44101" y2="10847"/>
                        <a14:foregroundMark x1="3095" y1="20339" x2="33462" y2="19661"/>
                        <a14:foregroundMark x1="4449" y1="8475" x2="26306" y2="10169"/>
                        <a14:foregroundMark x1="2128" y1="10169" x2="3675" y2="11525"/>
                        <a14:foregroundMark x1="11025" y1="14237" x2="30174" y2="12881"/>
                        <a14:foregroundMark x1="34816" y1="13559" x2="45648" y2="15932"/>
                        <a14:foregroundMark x1="32882" y1="19661" x2="46809" y2="21017"/>
                        <a14:foregroundMark x1="45648" y1="10169" x2="47389" y2="7119"/>
                        <a14:foregroundMark x1="2128" y1="15932" x2="8511" y2="17288"/>
                        <a14:foregroundMark x1="2128" y1="12542" x2="1934" y2="28475"/>
                        <a14:foregroundMark x1="2708" y1="28475" x2="9478" y2="28136"/>
                        <a14:foregroundMark x1="1741" y1="8136" x2="21083" y2="7458"/>
                        <a14:foregroundMark x1="21663" y1="10508" x2="46615" y2="7458"/>
                        <a14:foregroundMark x1="56286" y1="26102" x2="58801" y2="27458"/>
                        <a14:foregroundMark x1="46228" y1="42712" x2="46228" y2="42712"/>
                        <a14:foregroundMark x1="67118" y1="43051" x2="67118" y2="43051"/>
                        <a14:foregroundMark x1="66538" y1="41695" x2="66538" y2="416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75" y="1164903"/>
            <a:ext cx="5410200" cy="308705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296B3F9-DE92-4051-A423-36978758E4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550" y="805780"/>
            <a:ext cx="6870450" cy="2809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D3DEC5B-F868-433E-BA41-C4594F5356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2370" y="3913515"/>
            <a:ext cx="6289830" cy="262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3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74337-98DC-4AD5-8C06-17AF61636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8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1A5784-456E-4F4A-8B20-DEB77DA5B938}"/>
              </a:ext>
            </a:extLst>
          </p:cNvPr>
          <p:cNvSpPr txBox="1"/>
          <p:nvPr/>
        </p:nvSpPr>
        <p:spPr>
          <a:xfrm>
            <a:off x="674750" y="2083990"/>
            <a:ext cx="2906649" cy="255454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0BB6A53-77BE-426D-B31D-B3612A6B6BBF}"/>
              </a:ext>
            </a:extLst>
          </p:cNvPr>
          <p:cNvGrpSpPr/>
          <p:nvPr/>
        </p:nvGrpSpPr>
        <p:grpSpPr>
          <a:xfrm>
            <a:off x="4495800" y="880636"/>
            <a:ext cx="7391400" cy="2871889"/>
            <a:chOff x="4038600" y="861911"/>
            <a:chExt cx="7391400" cy="2871889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87D811F7-E3A1-44CC-9A3F-310EE3A30B66}"/>
                </a:ext>
              </a:extLst>
            </p:cNvPr>
            <p:cNvSpPr/>
            <p:nvPr/>
          </p:nvSpPr>
          <p:spPr>
            <a:xfrm>
              <a:off x="4038600" y="861911"/>
              <a:ext cx="7391400" cy="2871889"/>
            </a:xfrm>
            <a:prstGeom prst="cloud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1FF3C77-736C-45F4-A92B-8F17BF3792C4}"/>
                </a:ext>
              </a:extLst>
            </p:cNvPr>
            <p:cNvSpPr/>
            <p:nvPr/>
          </p:nvSpPr>
          <p:spPr>
            <a:xfrm>
              <a:off x="5601286" y="1287380"/>
              <a:ext cx="5062603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4400" b="1" cap="none" spc="0" dirty="0" err="1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4400" b="1" cap="none" spc="0" dirty="0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cap="none" spc="0" dirty="0" err="1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4400" b="1" cap="none" spc="0" dirty="0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cap="none" spc="0" dirty="0" err="1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chúc</a:t>
              </a:r>
              <a:r>
                <a:rPr lang="en-US" sz="4400" b="1" cap="none" spc="0" dirty="0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cap="none" spc="0" dirty="0" err="1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mừng</a:t>
              </a:r>
              <a:r>
                <a:rPr lang="en-US" sz="4400" b="1" cap="none" spc="0" dirty="0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4400" b="1" cap="none" spc="0" dirty="0" err="1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4400" b="1" cap="none" spc="0" dirty="0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cap="none" spc="0" dirty="0" err="1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4400" b="1" cap="none" spc="0" dirty="0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cap="none" spc="0" dirty="0" err="1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400" b="1" cap="none" spc="0" dirty="0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cap="none" spc="0" dirty="0" err="1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niềm</a:t>
              </a:r>
              <a:r>
                <a:rPr lang="en-US" sz="4400" b="1" cap="none" spc="0" dirty="0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cap="none" spc="0" dirty="0" err="1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vui</a:t>
              </a:r>
              <a:r>
                <a:rPr lang="en-US" sz="4400" b="1" cap="none" spc="0" dirty="0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A715B9B8-58DE-429E-8332-6BB0BC534EC0}"/>
                </a:ext>
              </a:extLst>
            </p:cNvPr>
            <p:cNvSpPr/>
            <p:nvPr/>
          </p:nvSpPr>
          <p:spPr>
            <a:xfrm>
              <a:off x="5105400" y="1430030"/>
              <a:ext cx="609600" cy="703570"/>
            </a:xfrm>
            <a:prstGeom prst="diamon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B2C6F99-9706-4A31-8890-9114D899F402}"/>
              </a:ext>
            </a:extLst>
          </p:cNvPr>
          <p:cNvGrpSpPr/>
          <p:nvPr/>
        </p:nvGrpSpPr>
        <p:grpSpPr>
          <a:xfrm>
            <a:off x="4191000" y="3986111"/>
            <a:ext cx="7391400" cy="2871889"/>
            <a:chOff x="4191000" y="3986111"/>
            <a:chExt cx="7391400" cy="2871889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2B2D494B-D30B-43B5-8AD8-6724AAB44C93}"/>
                </a:ext>
              </a:extLst>
            </p:cNvPr>
            <p:cNvSpPr/>
            <p:nvPr/>
          </p:nvSpPr>
          <p:spPr>
            <a:xfrm>
              <a:off x="4191000" y="3986111"/>
              <a:ext cx="7391400" cy="2871889"/>
            </a:xfrm>
            <a:prstGeom prst="cloud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iamond 9">
              <a:extLst>
                <a:ext uri="{FF2B5EF4-FFF2-40B4-BE49-F238E27FC236}">
                  <a16:creationId xmlns:a16="http://schemas.microsoft.com/office/drawing/2014/main" id="{9FAB6512-D358-4515-95D7-D22D2BFC8483}"/>
                </a:ext>
              </a:extLst>
            </p:cNvPr>
            <p:cNvSpPr/>
            <p:nvPr/>
          </p:nvSpPr>
          <p:spPr>
            <a:xfrm>
              <a:off x="5296486" y="4550519"/>
              <a:ext cx="609600" cy="703570"/>
            </a:xfrm>
            <a:prstGeom prst="diamon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D398F50-DC80-4EA6-8706-868DF359FE52}"/>
                </a:ext>
              </a:extLst>
            </p:cNvPr>
            <p:cNvSpPr/>
            <p:nvPr/>
          </p:nvSpPr>
          <p:spPr>
            <a:xfrm>
              <a:off x="6016109" y="4530814"/>
              <a:ext cx="5109091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4400" b="1" cap="none" spc="0" dirty="0" err="1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4400" b="1" cap="none" spc="0" dirty="0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cap="none" spc="0" dirty="0" err="1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thăm</a:t>
              </a:r>
              <a:r>
                <a:rPr lang="en-US" sz="4400" b="1" cap="none" spc="0" dirty="0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cap="none" spc="0" dirty="0" err="1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4400" b="1" cap="none" spc="0" dirty="0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cap="none" spc="0" dirty="0" err="1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4400" b="1" cap="none" spc="0" dirty="0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cap="none" spc="0" dirty="0" err="1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endParaRPr lang="en-US" sz="4400" b="1" cap="none" spc="0" dirty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4400" b="1" dirty="0" err="1">
                  <a:ln/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4400" b="1" dirty="0">
                  <a:ln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n/>
                  <a:latin typeface="Times New Roman" panose="02020603050405020304" pitchFamily="18" charset="0"/>
                  <a:cs typeface="Times New Roman" panose="02020603050405020304" pitchFamily="18" charset="0"/>
                </a:rPr>
                <a:t>buồn</a:t>
              </a:r>
              <a:endParaRPr lang="en-US" sz="4400" b="1" cap="none" spc="0" dirty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46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75273" y="-743231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600200" y="-77861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" y="883421"/>
            <a:ext cx="11201399" cy="584775"/>
          </a:xfrm>
          <a:prstGeom prst="rect">
            <a:avLst/>
          </a:prstGeom>
          <a:solidFill>
            <a:srgbClr val="7FE5F3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bè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59C923-0F41-4EF6-B297-FDD7CA6A141C}"/>
              </a:ext>
            </a:extLst>
          </p:cNvPr>
          <p:cNvSpPr txBox="1"/>
          <p:nvPr/>
        </p:nvSpPr>
        <p:spPr>
          <a:xfrm>
            <a:off x="190500" y="1907268"/>
            <a:ext cx="118872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7F5057-794A-46E0-A429-BC06202DC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19" y="3688579"/>
            <a:ext cx="1154476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B33BACA6-2E85-42F9-A120-92F5EFA8B9CA}"/>
              </a:ext>
            </a:extLst>
          </p:cNvPr>
          <p:cNvSpPr/>
          <p:nvPr/>
        </p:nvSpPr>
        <p:spPr>
          <a:xfrm>
            <a:off x="250874" y="1218454"/>
            <a:ext cx="11963400" cy="54864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rapezoid 1"/>
          <p:cNvSpPr/>
          <p:nvPr/>
        </p:nvSpPr>
        <p:spPr>
          <a:xfrm rot="16200000">
            <a:off x="675273" y="-675273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707572" y="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Thông điệp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55FFEE-950B-4E82-8489-1C70C5DBC047}"/>
              </a:ext>
            </a:extLst>
          </p:cNvPr>
          <p:cNvSpPr/>
          <p:nvPr/>
        </p:nvSpPr>
        <p:spPr>
          <a:xfrm>
            <a:off x="1003364" y="2967335"/>
            <a:ext cx="101852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Bạn</a:t>
            </a:r>
            <a:r>
              <a:rPr lang="en-US" sz="5400" b="1" cap="none" spc="50" dirty="0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cap="none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bè</a:t>
            </a:r>
            <a:r>
              <a:rPr lang="en-US" sz="5400" b="1" cap="none" spc="50" dirty="0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cap="none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cùng</a:t>
            </a:r>
            <a:r>
              <a:rPr lang="en-US" sz="5400" b="1" cap="none" spc="50" dirty="0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cap="none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học</a:t>
            </a:r>
            <a:r>
              <a:rPr lang="en-US" sz="5400" b="1" cap="none" spc="50" dirty="0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en-US" sz="5400" b="1" cap="none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cùng</a:t>
            </a:r>
            <a:r>
              <a:rPr lang="en-US" sz="5400" b="1" cap="none" spc="50" dirty="0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cap="none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chơi</a:t>
            </a:r>
            <a:endParaRPr lang="en-US" sz="5400" b="1" cap="none" spc="50" dirty="0">
              <a:ln w="0"/>
              <a:solidFill>
                <a:srgbClr val="6150C8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en-US" sz="5400" b="1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Buồn</a:t>
            </a:r>
            <a:r>
              <a:rPr lang="en-US" sz="5400" b="1" spc="50" dirty="0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vui</a:t>
            </a:r>
            <a:r>
              <a:rPr lang="en-US" sz="5400" b="1" spc="50" dirty="0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chia </a:t>
            </a:r>
            <a:r>
              <a:rPr lang="en-US" sz="5400" b="1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sẻ</a:t>
            </a:r>
            <a:r>
              <a:rPr lang="en-US" sz="5400" b="1" spc="50" dirty="0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en-US" sz="5400" b="1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ngọt</a:t>
            </a:r>
            <a:r>
              <a:rPr lang="en-US" sz="5400" b="1" spc="50" dirty="0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bùi</a:t>
            </a:r>
            <a:r>
              <a:rPr lang="en-US" sz="5400" b="1" spc="50" dirty="0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có</a:t>
            </a:r>
            <a:r>
              <a:rPr lang="en-US" sz="5400" b="1" spc="50" dirty="0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nhau</a:t>
            </a:r>
            <a:endParaRPr lang="en-US" sz="5400" b="1" cap="none" spc="50" dirty="0">
              <a:ln w="0"/>
              <a:solidFill>
                <a:srgbClr val="6150C8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260" y="1654629"/>
            <a:ext cx="10702738" cy="455748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356"/>
          <a:stretch>
            <a:fillRect/>
          </a:stretch>
        </p:blipFill>
        <p:spPr>
          <a:xfrm>
            <a:off x="1116637" y="3000527"/>
            <a:ext cx="3860425" cy="398525"/>
          </a:xfrm>
          <a:custGeom>
            <a:avLst/>
            <a:gdLst>
              <a:gd name="connsiteX0" fmla="*/ 0 w 3860425"/>
              <a:gd name="connsiteY0" fmla="*/ 0 h 398525"/>
              <a:gd name="connsiteX1" fmla="*/ 3860425 w 3860425"/>
              <a:gd name="connsiteY1" fmla="*/ 0 h 398525"/>
              <a:gd name="connsiteX2" fmla="*/ 3860425 w 3860425"/>
              <a:gd name="connsiteY2" fmla="*/ 398525 h 398525"/>
              <a:gd name="connsiteX3" fmla="*/ 0 w 3860425"/>
              <a:gd name="connsiteY3" fmla="*/ 398525 h 3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398525">
                <a:moveTo>
                  <a:pt x="0" y="0"/>
                </a:moveTo>
                <a:lnTo>
                  <a:pt x="3860425" y="0"/>
                </a:lnTo>
                <a:lnTo>
                  <a:pt x="3860425" y="398525"/>
                </a:lnTo>
                <a:lnTo>
                  <a:pt x="0" y="398525"/>
                </a:lnTo>
                <a:close/>
              </a:path>
            </a:pathLst>
          </a:cu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-813576" y="366817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4618554" y="4412151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758128" y="3068948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6214018" y="3177405"/>
            <a:ext cx="3860426" cy="360486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pic>
        <p:nvPicPr>
          <p:cNvPr id="1026" name="Picture 2" descr="Flying Red Bird GIF by PlayKids | Bird gif, Cartoon people, Flash ...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49848" y="-436252"/>
            <a:ext cx="38671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14260" y="237688"/>
            <a:ext cx="92435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GIÚP CHIM XÂY TỔ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ungee Inline" pitchFamily="2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2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734" y="1825625"/>
            <a:ext cx="6068532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921" t="4482" r="748" b="12800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2772228"/>
            <a:ext cx="11814629" cy="39521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12197" y="447077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SAI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10139" y="447077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ĐÚNG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76311" y="386392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5237514" y="3945013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5F85A8-F6A8-4564-A9E1-8E2AB8305F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4929"/>
            <a:ext cx="3692290" cy="418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5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4" name="Picture 2" descr="Káº¿t quáº£ hÃ¬nh áº£nh cho home ico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ĐÚNG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SAI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192986-7D82-4E03-9DA2-90F8CBA8D5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51" y="153083"/>
            <a:ext cx="3852806" cy="385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7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sp>
        <p:nvSpPr>
          <p:cNvPr id="7" name="Rectangle 6"/>
          <p:cNvSpPr/>
          <p:nvPr/>
        </p:nvSpPr>
        <p:spPr>
          <a:xfrm>
            <a:off x="6671600" y="425680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ĐÚNG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SAI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709005" y="3785123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áº¿t quáº£ hÃ¬nh áº£nh cho home icon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55C177-474F-4CED-AC17-D7CB6A83AB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61" y="275093"/>
            <a:ext cx="6858000" cy="358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0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sp>
        <p:nvSpPr>
          <p:cNvPr id="10" name="Rectangle 9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ĐÚNG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SAI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Káº¿t quáº£ hÃ¬nh áº£nh cho home icon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BD979A-6C03-43F4-9DF8-EF5A6E34B5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10" y="324817"/>
            <a:ext cx="4380639" cy="374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5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6A5CD3-3FD7-420F-9EE6-6AD2C3ED75B2}"/>
              </a:ext>
            </a:extLst>
          </p:cNvPr>
          <p:cNvSpPr/>
          <p:nvPr/>
        </p:nvSpPr>
        <p:spPr>
          <a:xfrm>
            <a:off x="6069666" y="2057400"/>
            <a:ext cx="36311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50" normalizeH="0" baseline="0" noProof="0" dirty="0">
                <a:ln w="0"/>
                <a:solidFill>
                  <a:srgbClr val="FB252A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UVN Nhan Nang" panose="020B0805050508020204" pitchFamily="34" charset="0"/>
                <a:ea typeface="+mn-ea"/>
                <a:cs typeface="+mn-cs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824365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CẤM BUÔN BÁN, CẤM REUP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Vào http://fb.com/nkpowerskills tải game miễn phí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45660" y="1102284"/>
            <a:ext cx="11682539" cy="6717460"/>
          </a:xfrm>
          <a:prstGeom prst="rect">
            <a:avLst/>
          </a:prstGeom>
        </p:spPr>
      </p:pic>
      <p:pic>
        <p:nvPicPr>
          <p:cNvPr id="35" name="ĐC SHARE MIỄN PHÍ BỞI NK POWERSKILLS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356"/>
          <a:stretch>
            <a:fillRect/>
          </a:stretch>
        </p:blipFill>
        <p:spPr>
          <a:xfrm>
            <a:off x="1116637" y="3000527"/>
            <a:ext cx="3860425" cy="398525"/>
          </a:xfrm>
          <a:custGeom>
            <a:avLst/>
            <a:gdLst>
              <a:gd name="connsiteX0" fmla="*/ 0 w 3860425"/>
              <a:gd name="connsiteY0" fmla="*/ 0 h 398525"/>
              <a:gd name="connsiteX1" fmla="*/ 3860425 w 3860425"/>
              <a:gd name="connsiteY1" fmla="*/ 0 h 398525"/>
              <a:gd name="connsiteX2" fmla="*/ 3860425 w 3860425"/>
              <a:gd name="connsiteY2" fmla="*/ 398525 h 398525"/>
              <a:gd name="connsiteX3" fmla="*/ 0 w 3860425"/>
              <a:gd name="connsiteY3" fmla="*/ 398525 h 3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398525">
                <a:moveTo>
                  <a:pt x="0" y="0"/>
                </a:moveTo>
                <a:lnTo>
                  <a:pt x="3860425" y="0"/>
                </a:lnTo>
                <a:lnTo>
                  <a:pt x="3860425" y="398525"/>
                </a:lnTo>
                <a:lnTo>
                  <a:pt x="0" y="398525"/>
                </a:lnTo>
                <a:close/>
              </a:path>
            </a:pathLst>
          </a:custGeom>
        </p:spPr>
      </p:pic>
      <p:pic>
        <p:nvPicPr>
          <p:cNvPr id="30" name="CẤM BUÔN BÁN, CẤM REUP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32" name="Vào http://fb.com/nkpowerskills tải game miễn phí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5" y="3742888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pic>
        <p:nvPicPr>
          <p:cNvPr id="34" name="ĐC SHARE MIỄN PHÍ BỞI NK POWERSKILLS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1134223" y="3386209"/>
            <a:ext cx="3860426" cy="360486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pic>
        <p:nvPicPr>
          <p:cNvPr id="1026" name="Vào http://fb.com/nkpowerskills tải game miễn phí" descr="Flying Red Bird GIF by PlayKids | Bird gif, Cartoon people, Flash ...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32395" y="190451"/>
            <a:ext cx="38671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ĐC SHARE MIỄN PHÍ BỞI NK POWERSKILLS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451" y="1943051"/>
            <a:ext cx="4764161" cy="381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CẤM BUÔN BÁN, CẤM REUP"/>
          <p:cNvPicPr>
            <a:picLocks noChangeAspect="1"/>
          </p:cNvPicPr>
          <p:nvPr/>
        </p:nvPicPr>
        <p:blipFill rotWithShape="1">
          <a:blip r:embed="rId9"/>
          <a:srcRect b="5532"/>
          <a:stretch/>
        </p:blipFill>
        <p:spPr>
          <a:xfrm>
            <a:off x="140700" y="8463071"/>
            <a:ext cx="12257011" cy="1734816"/>
          </a:xfrm>
          <a:prstGeom prst="rect">
            <a:avLst/>
          </a:prstGeom>
        </p:spPr>
      </p:pic>
      <p:sp>
        <p:nvSpPr>
          <p:cNvPr id="22" name="Vào http://fb.com/nkpowerskills tải game miễn phí">
            <a:hlinkClick r:id="rId10"/>
          </p:cNvPr>
          <p:cNvSpPr/>
          <p:nvPr/>
        </p:nvSpPr>
        <p:spPr>
          <a:xfrm>
            <a:off x="140700" y="8482137"/>
            <a:ext cx="12257011" cy="1733884"/>
          </a:xfrm>
          <a:prstGeom prst="roundRect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2" name="ĐC SHARE MIỄN PHÍ BỞI NK POWERSKILLS"/>
          <p:cNvGrpSpPr/>
          <p:nvPr/>
        </p:nvGrpSpPr>
        <p:grpSpPr>
          <a:xfrm>
            <a:off x="132451" y="4436315"/>
            <a:ext cx="12257011" cy="5761572"/>
            <a:chOff x="293100" y="4606849"/>
            <a:chExt cx="12257011" cy="576157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73857"/>
            <a:stretch>
              <a:fillRect/>
            </a:stretch>
          </p:blipFill>
          <p:spPr>
            <a:xfrm>
              <a:off x="1286627" y="4606849"/>
              <a:ext cx="3860425" cy="530384"/>
            </a:xfrm>
            <a:custGeom>
              <a:avLst/>
              <a:gdLst>
                <a:gd name="connsiteX0" fmla="*/ 0 w 3860425"/>
                <a:gd name="connsiteY0" fmla="*/ 0 h 530384"/>
                <a:gd name="connsiteX1" fmla="*/ 3860425 w 3860425"/>
                <a:gd name="connsiteY1" fmla="*/ 0 h 530384"/>
                <a:gd name="connsiteX2" fmla="*/ 3860425 w 3860425"/>
                <a:gd name="connsiteY2" fmla="*/ 530384 h 530384"/>
                <a:gd name="connsiteX3" fmla="*/ 0 w 3860425"/>
                <a:gd name="connsiteY3" fmla="*/ 530384 h 5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0425" h="530384">
                  <a:moveTo>
                    <a:pt x="0" y="0"/>
                  </a:moveTo>
                  <a:lnTo>
                    <a:pt x="3860425" y="0"/>
                  </a:lnTo>
                  <a:lnTo>
                    <a:pt x="3860425" y="530384"/>
                  </a:lnTo>
                  <a:lnTo>
                    <a:pt x="0" y="530384"/>
                  </a:lnTo>
                  <a:close/>
                </a:path>
              </a:pathLst>
            </a:cu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9"/>
            <a:srcRect b="5532"/>
            <a:stretch/>
          </p:blipFill>
          <p:spPr>
            <a:xfrm>
              <a:off x="293100" y="8615471"/>
              <a:ext cx="12257011" cy="1734816"/>
            </a:xfrm>
            <a:prstGeom prst="rect">
              <a:avLst/>
            </a:prstGeom>
          </p:spPr>
        </p:pic>
        <p:sp>
          <p:nvSpPr>
            <p:cNvPr id="25" name="Rounded Rectangle 24">
              <a:hlinkClick r:id="rId10"/>
            </p:cNvPr>
            <p:cNvSpPr/>
            <p:nvPr/>
          </p:nvSpPr>
          <p:spPr>
            <a:xfrm>
              <a:off x="293100" y="8634537"/>
              <a:ext cx="12257011" cy="1733884"/>
            </a:xfrm>
            <a:prstGeom prst="roundRect">
              <a:avLst/>
            </a:prstGeom>
            <a:blipFill>
              <a:blip r:embed="rId11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733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BA4407-21DA-4C16-9034-7768899E85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3" y="0"/>
            <a:ext cx="12151077" cy="6858000"/>
          </a:xfrm>
        </p:spPr>
      </p:pic>
    </p:spTree>
    <p:extLst>
      <p:ext uri="{BB962C8B-B14F-4D97-AF65-F5344CB8AC3E}">
        <p14:creationId xmlns:p14="http://schemas.microsoft.com/office/powerpoint/2010/main" val="3717674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466349" y="-635037"/>
            <a:ext cx="1110847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689101" y="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4931" y="136425"/>
            <a:ext cx="560986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kể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chuyện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560F8D0-026F-4864-95C9-6DFF1445B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72934"/>
            <a:ext cx="6843583" cy="579084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2445E9A-1BEB-48D6-B5F5-B90D0F0CE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3229" y="872934"/>
            <a:ext cx="5257800" cy="415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3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9699" descr="图片17">
            <a:extLst>
              <a:ext uri="{FF2B5EF4-FFF2-40B4-BE49-F238E27FC236}">
                <a16:creationId xmlns:a16="http://schemas.microsoft.com/office/drawing/2014/main" id="{AB11E5B7-1222-47DC-BB33-B0F7EF50D9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667" b="98000" l="66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75" t="59368" b="6666"/>
          <a:stretch/>
        </p:blipFill>
        <p:spPr bwMode="auto">
          <a:xfrm>
            <a:off x="8610600" y="69668"/>
            <a:ext cx="4038600" cy="249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rapezoid 1"/>
          <p:cNvSpPr/>
          <p:nvPr/>
        </p:nvSpPr>
        <p:spPr>
          <a:xfrm rot="16200000">
            <a:off x="646242" y="-643118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736603" y="32154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692439"/>
            <a:ext cx="9285514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Chích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8DA550-4F5C-4639-9F7F-D69FCB98E10E}"/>
              </a:ext>
            </a:extLst>
          </p:cNvPr>
          <p:cNvSpPr txBox="1"/>
          <p:nvPr/>
        </p:nvSpPr>
        <p:spPr>
          <a:xfrm>
            <a:off x="685800" y="5257800"/>
            <a:ext cx="716280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CC"/>
                </a:solidFill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Chích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BC235B1A-A142-4F7C-98FF-65C10623761D}"/>
              </a:ext>
            </a:extLst>
          </p:cNvPr>
          <p:cNvSpPr/>
          <p:nvPr/>
        </p:nvSpPr>
        <p:spPr>
          <a:xfrm>
            <a:off x="2819400" y="0"/>
            <a:ext cx="5486400" cy="3327407"/>
          </a:xfrm>
          <a:prstGeom prst="cloudCallout">
            <a:avLst>
              <a:gd name="adj1" fmla="val 59337"/>
              <a:gd name="adj2" fmla="val -2265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1347B7-0745-4F80-9D05-37B73D1B99F7}"/>
              </a:ext>
            </a:extLst>
          </p:cNvPr>
          <p:cNvSpPr/>
          <p:nvPr/>
        </p:nvSpPr>
        <p:spPr>
          <a:xfrm>
            <a:off x="3690196" y="878434"/>
            <a:ext cx="37448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THẢO LUẬN </a:t>
            </a:r>
          </a:p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NHÓM 2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AE9BAC-D146-4CC7-8B5C-F7D90AFA04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834"/>
            <a:ext cx="12192000" cy="6718332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B391FB-6F8D-4F12-BE04-29D6F38602B4}"/>
              </a:ext>
            </a:extLst>
          </p:cNvPr>
          <p:cNvSpPr/>
          <p:nvPr/>
        </p:nvSpPr>
        <p:spPr>
          <a:xfrm>
            <a:off x="1933194" y="1981200"/>
            <a:ext cx="832561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0"/>
                <a:solidFill>
                  <a:srgbClr val="FB252A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THẢO LUẬN NHÓM 4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0790A1-5200-4E19-B58B-ACE022451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04800"/>
            <a:ext cx="3063997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840862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530" y="-527778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0515" y="-94218"/>
            <a:ext cx="11627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4BA649-7E59-4837-B7FD-B721AE3FACB2}"/>
              </a:ext>
            </a:extLst>
          </p:cNvPr>
          <p:cNvSpPr txBox="1"/>
          <p:nvPr/>
        </p:nvSpPr>
        <p:spPr>
          <a:xfrm>
            <a:off x="402772" y="439952"/>
            <a:ext cx="150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CED9653-22E0-473A-976E-97CAE5546D22}"/>
              </a:ext>
            </a:extLst>
          </p:cNvPr>
          <p:cNvSpPr txBox="1"/>
          <p:nvPr/>
        </p:nvSpPr>
        <p:spPr>
          <a:xfrm>
            <a:off x="2300515" y="583418"/>
            <a:ext cx="11627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6264B9-06E8-4183-9FB7-76839CD22CF9}"/>
              </a:ext>
            </a:extLst>
          </p:cNvPr>
          <p:cNvSpPr txBox="1"/>
          <p:nvPr/>
        </p:nvSpPr>
        <p:spPr>
          <a:xfrm>
            <a:off x="2300515" y="1177597"/>
            <a:ext cx="11627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10F672E-FD5F-41B1-A73A-BA518E13C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886" y="1873438"/>
            <a:ext cx="2590476" cy="233333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B051C21-F28D-46BF-BD7F-E2E65B83A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033" y="2024742"/>
            <a:ext cx="2638095" cy="215623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9C689A3-D145-4A1F-A2F8-6F22BECDD2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00" y="2024742"/>
            <a:ext cx="2590476" cy="215623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4A5FB13-A78B-4B99-9CF7-C0B605F51B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598" y="4327810"/>
            <a:ext cx="2571429" cy="232380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E633EF1-6237-47A6-9DB2-DEB35DBF5F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5973" y="4425973"/>
            <a:ext cx="3407484" cy="21467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38D0E9D-C8F9-4BFD-97E8-B75394B742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8462" y="4235727"/>
            <a:ext cx="2882352" cy="233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5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83659" y="401679"/>
            <a:ext cx="873182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9A529AB-D220-442B-9F3C-9255D2F35A34}"/>
              </a:ext>
            </a:extLst>
          </p:cNvPr>
          <p:cNvGrpSpPr/>
          <p:nvPr/>
        </p:nvGrpSpPr>
        <p:grpSpPr>
          <a:xfrm>
            <a:off x="0" y="0"/>
            <a:ext cx="2376055" cy="1025510"/>
            <a:chOff x="7257" y="147495"/>
            <a:chExt cx="2376055" cy="1025510"/>
          </a:xfrm>
        </p:grpSpPr>
        <p:sp>
          <p:nvSpPr>
            <p:cNvPr id="2" name="Trapezoid 1"/>
            <p:cNvSpPr/>
            <p:nvPr/>
          </p:nvSpPr>
          <p:spPr>
            <a:xfrm rot="16200000">
              <a:off x="682530" y="-527778"/>
              <a:ext cx="1025510" cy="2376055"/>
            </a:xfrm>
            <a:prstGeom prst="trapezoid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  <a:scene3d>
              <a:camera prst="perspectiveAbove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AEA0E37-62CC-4F29-9999-BD0DA4D3C0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8060" l="0" r="94558"/>
                      </a14:imgEffect>
                    </a14:imgLayer>
                  </a14:imgProps>
                </a:ext>
              </a:extLst>
            </a:blip>
            <a:srcRect t="17389"/>
            <a:stretch/>
          </p:blipFill>
          <p:spPr>
            <a:xfrm>
              <a:off x="412173" y="248724"/>
              <a:ext cx="1873827" cy="689484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041F128-F44E-4950-BA37-A0471759B2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03" b="100000" l="0" r="96578">
                        <a14:foregroundMark x1="16730" y1="7489" x2="16730" y2="7489"/>
                        <a14:foregroundMark x1="9886" y1="11454" x2="35741" y2="16740"/>
                        <a14:foregroundMark x1="34981" y1="11013" x2="45627" y2="13216"/>
                        <a14:foregroundMark x1="20913" y1="8811" x2="54373" y2="9251"/>
                        <a14:foregroundMark x1="50190" y1="11454" x2="50190" y2="18062"/>
                        <a14:foregroundMark x1="6844" y1="5727" x2="6464" y2="17621"/>
                        <a14:foregroundMark x1="6844" y1="7930" x2="31559" y2="6167"/>
                        <a14:foregroundMark x1="33080" y1="6167" x2="53612" y2="6167"/>
                        <a14:foregroundMark x1="54373" y1="7489" x2="56274" y2="16740"/>
                        <a14:foregroundMark x1="11787" y1="21145" x2="35741" y2="20264"/>
                        <a14:foregroundMark x1="4943" y1="16300" x2="16730" y2="31718"/>
                        <a14:foregroundMark x1="3802" y1="9251" x2="3422" y2="17621"/>
                        <a14:foregroundMark x1="37262" y1="21586" x2="55133" y2="20264"/>
                        <a14:foregroundMark x1="55133" y1="6167" x2="58175" y2="12775"/>
                        <a14:foregroundMark x1="30418" y1="56828" x2="36122" y2="63436"/>
                        <a14:foregroundMark x1="41445" y1="54185" x2="41445" y2="61233"/>
                        <a14:foregroundMark x1="42205" y1="51542" x2="46008" y2="54185"/>
                        <a14:foregroundMark x1="28897" y1="55066" x2="25095" y2="63436"/>
                        <a14:foregroundMark x1="32700" y1="51982" x2="34221" y2="55507"/>
                        <a14:foregroundMark x1="28897" y1="78855" x2="42966" y2="80176"/>
                        <a14:foregroundMark x1="69202" y1="64317" x2="79848" y2="62555"/>
                        <a14:foregroundMark x1="62738" y1="55947" x2="67681" y2="68282"/>
                        <a14:foregroundMark x1="61217" y1="57709" x2="59316" y2="62115"/>
                        <a14:foregroundMark x1="66920" y1="52423" x2="67681" y2="55947"/>
                        <a14:foregroundMark x1="76046" y1="53304" x2="76046" y2="56828"/>
                        <a14:foregroundMark x1="81369" y1="58590" x2="85551" y2="63436"/>
                        <a14:foregroundMark x1="60456" y1="77533" x2="70722" y2="788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981200"/>
            <a:ext cx="4012071" cy="34628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6A2DBB-E476-4C3C-B5CD-F85ADBC051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5483" y1="7656" x2="44015" y2="8134"/>
                        <a14:foregroundMark x1="51737" y1="5263" x2="58687" y2="6220"/>
                        <a14:foregroundMark x1="52510" y1="27273" x2="58687" y2="32057"/>
                        <a14:foregroundMark x1="53668" y1="24402" x2="51737" y2="37321"/>
                        <a14:foregroundMark x1="48649" y1="27273" x2="49421" y2="32536"/>
                        <a14:foregroundMark x1="78378" y1="37321" x2="80695" y2="40670"/>
                        <a14:foregroundMark x1="32819" y1="44498" x2="37838" y2="55981"/>
                        <a14:foregroundMark x1="11969" y1="42105" x2="16602" y2="56459"/>
                        <a14:foregroundMark x1="7336" y1="43062" x2="8108" y2="50239"/>
                        <a14:foregroundMark x1="13127" y1="55024" x2="11197" y2="71292"/>
                        <a14:foregroundMark x1="8108" y1="58373" x2="8880" y2="76555"/>
                        <a14:foregroundMark x1="17375" y1="74641" x2="15444" y2="95694"/>
                        <a14:foregroundMark x1="11583" y1="82775" x2="11583" y2="94737"/>
                        <a14:foregroundMark x1="37066" y1="76555" x2="44402" y2="87560"/>
                        <a14:foregroundMark x1="42085" y1="71770" x2="62934" y2="77512"/>
                        <a14:foregroundMark x1="29344" y1="89952" x2="57143" y2="89952"/>
                        <a14:foregroundMark x1="41313" y1="63636" x2="44402" y2="61722"/>
                        <a14:foregroundMark x1="44015" y1="33014" x2="46718" y2="35407"/>
                        <a14:foregroundMark x1="65251" y1="89474" x2="86486" y2="89952"/>
                        <a14:foregroundMark x1="92278" y1="72249" x2="93050" y2="79904"/>
                        <a14:foregroundMark x1="92664" y1="89952" x2="93436" y2="92344"/>
                        <a14:foregroundMark x1="13127" y1="5742" x2="27413" y2="5263"/>
                        <a14:foregroundMark x1="5019" y1="34450" x2="6950" y2="35407"/>
                        <a14:foregroundMark x1="2703" y1="37321" x2="3089" y2="397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28911" y="2009058"/>
            <a:ext cx="4270300" cy="34459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AFBC990-F2CC-4440-82A0-92C44CA1309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832"/>
          <a:stretch/>
        </p:blipFill>
        <p:spPr>
          <a:xfrm>
            <a:off x="7951051" y="1899422"/>
            <a:ext cx="4270300" cy="36264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7F9C00C-718F-43AD-854E-795E9523B0D1}"/>
              </a:ext>
            </a:extLst>
          </p:cNvPr>
          <p:cNvSpPr/>
          <p:nvPr/>
        </p:nvSpPr>
        <p:spPr>
          <a:xfrm>
            <a:off x="12147954" y="694067"/>
            <a:ext cx="32114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dirty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 TÌNH</a:t>
            </a:r>
            <a:endParaRPr lang="en-US" sz="4000" b="1" cap="none" spc="50" dirty="0">
              <a:ln w="0"/>
              <a:solidFill>
                <a:srgbClr val="DC24B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F6B28B-4107-41EB-B545-A99368D7882D}"/>
              </a:ext>
            </a:extLst>
          </p:cNvPr>
          <p:cNvSpPr/>
          <p:nvPr/>
        </p:nvSpPr>
        <p:spPr>
          <a:xfrm>
            <a:off x="12221351" y="1521621"/>
            <a:ext cx="32114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dirty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 TÌNH</a:t>
            </a:r>
            <a:endParaRPr lang="en-US" sz="4000" b="1" cap="none" spc="50" dirty="0">
              <a:ln w="0"/>
              <a:solidFill>
                <a:srgbClr val="DC24B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5BF70D-14CF-450E-969D-C76B8E7B9481}"/>
              </a:ext>
            </a:extLst>
          </p:cNvPr>
          <p:cNvSpPr/>
          <p:nvPr/>
        </p:nvSpPr>
        <p:spPr>
          <a:xfrm>
            <a:off x="12221351" y="2338289"/>
            <a:ext cx="38234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 ĐỒNG TÌNH</a:t>
            </a:r>
            <a:endParaRPr lang="en-US" sz="2800" b="1" cap="none" spc="50" dirty="0">
              <a:ln w="0"/>
              <a:solidFill>
                <a:srgbClr val="DC24B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47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97174 0.72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594" y="3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65898 0.604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56" y="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34036 0.5025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8" y="2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83659" y="440735"/>
            <a:ext cx="873182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9A529AB-D220-442B-9F3C-9255D2F35A34}"/>
              </a:ext>
            </a:extLst>
          </p:cNvPr>
          <p:cNvGrpSpPr/>
          <p:nvPr/>
        </p:nvGrpSpPr>
        <p:grpSpPr>
          <a:xfrm>
            <a:off x="0" y="303501"/>
            <a:ext cx="2376055" cy="1025510"/>
            <a:chOff x="7257" y="147495"/>
            <a:chExt cx="2376055" cy="1025510"/>
          </a:xfrm>
        </p:grpSpPr>
        <p:sp>
          <p:nvSpPr>
            <p:cNvPr id="2" name="Trapezoid 1"/>
            <p:cNvSpPr/>
            <p:nvPr/>
          </p:nvSpPr>
          <p:spPr>
            <a:xfrm rot="16200000">
              <a:off x="682530" y="-527778"/>
              <a:ext cx="1025510" cy="2376055"/>
            </a:xfrm>
            <a:prstGeom prst="trapezoid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  <a:scene3d>
              <a:camera prst="perspectiveAbove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AEA0E37-62CC-4F29-9999-BD0DA4D3C0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8060" l="0" r="94558"/>
                      </a14:imgEffect>
                    </a14:imgLayer>
                  </a14:imgProps>
                </a:ext>
              </a:extLst>
            </a:blip>
            <a:srcRect t="17389"/>
            <a:stretch/>
          </p:blipFill>
          <p:spPr>
            <a:xfrm>
              <a:off x="412173" y="248724"/>
              <a:ext cx="1873827" cy="689484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CE492B80-7208-4169-918F-26E2E079D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1" y="1911850"/>
            <a:ext cx="3990784" cy="320827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61183C1-C323-4273-AA8E-3B851517C3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87" t="5487"/>
          <a:stretch/>
        </p:blipFill>
        <p:spPr>
          <a:xfrm>
            <a:off x="4343400" y="2013003"/>
            <a:ext cx="3823419" cy="320827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526BEFB-7BCA-4064-8BF3-99EDB2B99C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7717" y="1911850"/>
            <a:ext cx="3950237" cy="32769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7F9C00C-718F-43AD-854E-795E9523B0D1}"/>
              </a:ext>
            </a:extLst>
          </p:cNvPr>
          <p:cNvSpPr/>
          <p:nvPr/>
        </p:nvSpPr>
        <p:spPr>
          <a:xfrm>
            <a:off x="12147954" y="694067"/>
            <a:ext cx="32114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dirty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 TÌNH</a:t>
            </a:r>
            <a:endParaRPr lang="en-US" sz="4000" b="1" cap="none" spc="50" dirty="0">
              <a:ln w="0"/>
              <a:solidFill>
                <a:srgbClr val="DC24B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F6B28B-4107-41EB-B545-A99368D7882D}"/>
              </a:ext>
            </a:extLst>
          </p:cNvPr>
          <p:cNvSpPr/>
          <p:nvPr/>
        </p:nvSpPr>
        <p:spPr>
          <a:xfrm>
            <a:off x="12221351" y="1521621"/>
            <a:ext cx="32114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dirty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 TÌNH</a:t>
            </a:r>
            <a:endParaRPr lang="en-US" sz="4000" b="1" cap="none" spc="50" dirty="0">
              <a:ln w="0"/>
              <a:solidFill>
                <a:srgbClr val="DC24B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6341CC-DA3E-422B-9AE5-2F9C668B09DB}"/>
              </a:ext>
            </a:extLst>
          </p:cNvPr>
          <p:cNvSpPr/>
          <p:nvPr/>
        </p:nvSpPr>
        <p:spPr>
          <a:xfrm>
            <a:off x="12344400" y="2935569"/>
            <a:ext cx="32114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dirty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 TÌNH</a:t>
            </a:r>
            <a:endParaRPr lang="en-US" sz="4000" b="1" cap="none" spc="50" dirty="0">
              <a:ln w="0"/>
              <a:solidFill>
                <a:srgbClr val="DC24B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57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95924 0.702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69" y="3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.00532 L -0.62148 0.587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81" y="2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7 L -0.31354 0.3798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77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17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6A5CD3-3FD7-420F-9EE6-6AD2C3ED75B2}"/>
              </a:ext>
            </a:extLst>
          </p:cNvPr>
          <p:cNvSpPr/>
          <p:nvPr/>
        </p:nvSpPr>
        <p:spPr>
          <a:xfrm>
            <a:off x="6069666" y="2057400"/>
            <a:ext cx="36311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50" dirty="0">
                <a:ln w="0"/>
                <a:solidFill>
                  <a:srgbClr val="FB252A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Nhan Nang" panose="020B0805050508020204" pitchFamily="34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097223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294</Words>
  <Application>Microsoft Office PowerPoint</Application>
  <PresentationFormat>Widescreen</PresentationFormat>
  <Paragraphs>55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微软雅黑</vt:lpstr>
      <vt:lpstr>Arial</vt:lpstr>
      <vt:lpstr>Bungee Inline</vt:lpstr>
      <vt:lpstr>Calibri</vt:lpstr>
      <vt:lpstr>Calibri Light</vt:lpstr>
      <vt:lpstr>HP001 TD 4H</vt:lpstr>
      <vt:lpstr>HP-089</vt:lpstr>
      <vt:lpstr>Montserrat Alternates Black</vt:lpstr>
      <vt:lpstr>Times New Roman</vt:lpstr>
      <vt:lpstr>UVN Nhan Nang</vt:lpstr>
      <vt:lpstr>Office Theme</vt:lpstr>
      <vt:lpstr>1_Office Theme</vt:lpstr>
      <vt:lpstr>包图主题2</vt:lpstr>
      <vt:lpstr>PowerPoint Presentation</vt:lpstr>
      <vt:lpstr>PowerPoint Presentation</vt:lpstr>
      <vt:lpstr>Khám phá</vt:lpstr>
      <vt:lpstr>Khám phá</vt:lpstr>
      <vt:lpstr>Khám phá</vt:lpstr>
      <vt:lpstr>PowerPoint Presentation</vt:lpstr>
      <vt:lpstr>PowerPoint Presentation</vt:lpstr>
      <vt:lpstr>PowerPoint Presentation</vt:lpstr>
      <vt:lpstr>PowerPoint Presentation</vt:lpstr>
      <vt:lpstr>Luyện tập</vt:lpstr>
      <vt:lpstr>Luyện tập </vt:lpstr>
      <vt:lpstr>Luyện tập </vt:lpstr>
      <vt:lpstr>Vận dụng</vt:lpstr>
      <vt:lpstr>Thông điệp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77</cp:revision>
  <dcterms:created xsi:type="dcterms:W3CDTF">2006-08-16T00:00:00Z</dcterms:created>
  <dcterms:modified xsi:type="dcterms:W3CDTF">2025-12-03T08:27:30Z</dcterms:modified>
</cp:coreProperties>
</file>