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257" r:id="rId4"/>
    <p:sldId id="330" r:id="rId5"/>
    <p:sldId id="331" r:id="rId6"/>
    <p:sldId id="332" r:id="rId7"/>
    <p:sldId id="351" r:id="rId8"/>
    <p:sldId id="352" r:id="rId9"/>
    <p:sldId id="354" r:id="rId10"/>
    <p:sldId id="353" r:id="rId11"/>
    <p:sldId id="336" r:id="rId12"/>
    <p:sldId id="340" r:id="rId13"/>
    <p:sldId id="355" r:id="rId14"/>
    <p:sldId id="357" r:id="rId15"/>
    <p:sldId id="356" r:id="rId16"/>
    <p:sldId id="358" r:id="rId17"/>
    <p:sldId id="350" r:id="rId1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.VnTifani Heavy" panose="020B7200000000000000" pitchFamily="34" charset="0"/>
      <p:regular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113" d="100"/>
          <a:sy n="113" d="100"/>
        </p:scale>
        <p:origin x="1794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.wm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431925" y="1016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3" y="85002"/>
            <a:ext cx="810583" cy="8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sè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029" y="802245"/>
            <a:ext cx="771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1,2,3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242328"/>
            <a:ext cx="7781925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705416"/>
            <a:ext cx="7820025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7" y="4163064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673065"/>
            <a:ext cx="8846456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" y="1196285"/>
            <a:ext cx="7955077" cy="2389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585" y="3699029"/>
            <a:ext cx="5063630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lợn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3089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1951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4738" y="31643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674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LÊy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phï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5" y="1322159"/>
            <a:ext cx="6903130" cy="17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231" y="3160369"/>
            <a:ext cx="85369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Hình đầu tiên có mấy chấm tròn? Dưới hình đầu tiên ghi số mấy?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hãy đọc số ở dưới hình thứ 2 và hình thứ 3.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hãy cùng nhau thảo luận và vẽ số chấm tròn thích hợp.</a:t>
            </a: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27" y="3852512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số hình thập phương và điền số tương ứng.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Đọc tên các số vừa tìm được</a:t>
            </a:r>
          </a:p>
        </p:txBody>
      </p:sp>
    </p:spTree>
    <p:extLst>
      <p:ext uri="{BB962C8B-B14F-4D97-AF65-F5344CB8AC3E}">
        <p14:creationId xmlns:p14="http://schemas.microsoft.com/office/powerpoint/2010/main" val="24754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27" y="3852512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số hình thập phương và điền số tương ứng.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Đọc tên các số vừa tìm được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052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406" y="28534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1120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6262" y="28782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7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13" y="4096817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xem trên bàn học của 2 bạn có mấy quyển vở, mấy cái kéo, mấy cục tẩy, mấy cái bút? Em hãy điền vào ô trống.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6" y="1267404"/>
            <a:ext cx="5341259" cy="2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" y="1194834"/>
            <a:ext cx="8308519" cy="4336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972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3714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628" y="49137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1631" y="490069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2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914400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1,2,3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4285" y="768013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97" y="1352788"/>
            <a:ext cx="4698518" cy="4009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/>
              <a:t>Sau khi quan sát tranh,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?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chim</a:t>
            </a:r>
            <a:r>
              <a:rPr lang="en-US" sz="2800" dirty="0"/>
              <a:t>?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 </a:t>
            </a:r>
            <a:endParaRPr lang="vi-VN" sz="28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Chuẩn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3" y="1665639"/>
            <a:ext cx="2692401" cy="2297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039132"/>
            <a:ext cx="7781925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502220"/>
            <a:ext cx="7820025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3959868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xÐt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" y="1213303"/>
            <a:ext cx="7781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1397320"/>
            <a:ext cx="78200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1463411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086" y="942827"/>
            <a:ext cx="8447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trong bộ đồ dùng học tập 3 que tính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giơ 1 ngón tay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2 chấm tròn trong bộ đồ dùng học tập và cùng nhau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vi-VN" sz="2800" dirty="0">
                <a:solidFill>
                  <a:srgbClr val="006600"/>
                </a:solidFill>
              </a:rPr>
              <a:t>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số trong bộ đồ dùng học tập theo tiếng vỗ tay của cô</a:t>
            </a:r>
          </a:p>
        </p:txBody>
      </p:sp>
    </p:spTree>
    <p:extLst>
      <p:ext uri="{BB962C8B-B14F-4D97-AF65-F5344CB8AC3E}">
        <p14:creationId xmlns:p14="http://schemas.microsoft.com/office/powerpoint/2010/main" val="34790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538</Words>
  <Application>Microsoft Office PowerPoint</Application>
  <PresentationFormat>On-screen Show (16:10)</PresentationFormat>
  <Paragraphs>103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.VnTifani Heavy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209</cp:revision>
  <dcterms:created xsi:type="dcterms:W3CDTF">2020-02-10T09:35:50Z</dcterms:created>
  <dcterms:modified xsi:type="dcterms:W3CDTF">2025-09-08T08:19:49Z</dcterms:modified>
</cp:coreProperties>
</file>