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257" r:id="rId4"/>
    <p:sldId id="331" r:id="rId5"/>
    <p:sldId id="351" r:id="rId6"/>
    <p:sldId id="352" r:id="rId7"/>
    <p:sldId id="353" r:id="rId8"/>
    <p:sldId id="354" r:id="rId9"/>
    <p:sldId id="355" r:id="rId10"/>
    <p:sldId id="332" r:id="rId11"/>
    <p:sldId id="333" r:id="rId12"/>
    <p:sldId id="356" r:id="rId13"/>
    <p:sldId id="357" r:id="rId14"/>
    <p:sldId id="350" r:id="rId15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.VnTifani Heavy" panose="020B7200000000000000" pitchFamily="34" charset="0"/>
      <p:regular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113" d="100"/>
          <a:sy n="113" d="100"/>
        </p:scale>
        <p:origin x="1794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1.wdp"/><Relationship Id="rId7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2971800" y="2403950"/>
            <a:ext cx="3505200" cy="297210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120780"/>
            <a:ext cx="810583" cy="8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13935"/>
            <a:ext cx="9141569" cy="5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600"/>
            <a:ext cx="8868228" cy="547188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1" y="108301"/>
            <a:ext cx="8824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1: KÓ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®å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d¹ng: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vu«ng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trßn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nhËt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0" y="1156562"/>
            <a:ext cx="1653948" cy="1723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62" y="1083037"/>
            <a:ext cx="1804440" cy="1896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59" y="1120231"/>
            <a:ext cx="1834631" cy="186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74" y="3519715"/>
            <a:ext cx="2411001" cy="1547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43" y="3313425"/>
            <a:ext cx="1856600" cy="1753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4171" y="2897728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Bøc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vu«ng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0526" y="2948268"/>
            <a:ext cx="27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§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Üa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CD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trßn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7053" y="2966950"/>
            <a:ext cx="28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b¸o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trßn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7644" y="5070385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Phong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b×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nhËt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4386" y="5070385"/>
            <a:ext cx="341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b¸o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 tam 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gi¸c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g×?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vu«ng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g×?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Gäi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®á.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0" y="1082706"/>
            <a:ext cx="8588035" cy="3216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344" y="4194628"/>
            <a:ext cx="6152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tam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gi¸c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mµu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®á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vu«ng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mµu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xanh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dư­¬ng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nhËt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trßn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mµu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89" y="879701"/>
            <a:ext cx="2410053" cy="425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5" y="2490144"/>
            <a:ext cx="2371725" cy="298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46" y="651819"/>
            <a:ext cx="3629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4: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xung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quanh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líp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®å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d¹ng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93" y="923569"/>
            <a:ext cx="5040927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49943" y="667657"/>
            <a:ext cx="8331200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HÌNH VUÔNG, HÌNH TRÒN, HÌNH TAM GIAC, 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01" y="37600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7" y="713374"/>
            <a:ext cx="876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29" y="2580346"/>
            <a:ext cx="4325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0000CC"/>
                </a:solidFill>
                <a:latin typeface=".VnAvant" pitchFamily="34" charset="0"/>
              </a:rPr>
              <a:t>Bøc</a:t>
            </a:r>
            <a:r>
              <a:rPr lang="en-US" sz="2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200" b="1" dirty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22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.VnAvant" pitchFamily="34" charset="0"/>
              </a:rPr>
              <a:t>vu«ng</a:t>
            </a:r>
            <a:endParaRPr lang="en-US" sz="2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6948" y="2606587"/>
            <a:ext cx="4447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d¹ng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trßn</a:t>
            </a:r>
            <a:endParaRPr lang="en-US" sz="2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987" y="5142599"/>
            <a:ext cx="41504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.VnAvant" pitchFamily="34" charset="0"/>
              </a:rPr>
              <a:t>L¸ </a:t>
            </a:r>
            <a:r>
              <a:rPr lang="en-US" sz="2200" b="1" dirty="0" err="1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200" b="1" dirty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22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200" b="1" dirty="0">
                <a:solidFill>
                  <a:srgbClr val="0000CC"/>
                </a:solidFill>
                <a:latin typeface=".VnAvant" pitchFamily="34" charset="0"/>
              </a:rPr>
              <a:t> tam </a:t>
            </a:r>
            <a:r>
              <a:rPr lang="en-US" sz="2200" b="1" dirty="0" err="1">
                <a:solidFill>
                  <a:srgbClr val="0000CC"/>
                </a:solidFill>
                <a:latin typeface=".VnAvant" pitchFamily="34" charset="0"/>
              </a:rPr>
              <a:t>gi¸c</a:t>
            </a:r>
            <a:endParaRPr lang="en-US" sz="2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6484" y="5154398"/>
            <a:ext cx="46666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C¸I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d¹ng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nhËt</a:t>
            </a:r>
            <a:endParaRPr lang="en-US" sz="2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35" y="841829"/>
            <a:ext cx="4337957" cy="43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21" y="943429"/>
            <a:ext cx="4398188" cy="43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47" y="1138464"/>
            <a:ext cx="3912733" cy="33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9" y="1102359"/>
            <a:ext cx="6191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/>
              <a:t>Sau khi quan sát tranh, em hãy giới thiệu cho bạn biết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, </a:t>
            </a:r>
            <a:r>
              <a:rPr lang="en-US" sz="3200" dirty="0" err="1"/>
              <a:t>tròn</a:t>
            </a:r>
            <a:r>
              <a:rPr lang="en-US" sz="3200" dirty="0"/>
              <a:t>,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endParaRPr lang="vi-VN" sz="3200" dirty="0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Chuẩn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04" y="1813612"/>
            <a:ext cx="2672954" cy="20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118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472</Words>
  <Application>Microsoft Office PowerPoint</Application>
  <PresentationFormat>On-screen Show (16:10)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.VnTifani Heavy</vt:lpstr>
      <vt:lpstr>Arial</vt:lpstr>
      <vt:lpstr>.VnAvant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209</cp:revision>
  <dcterms:created xsi:type="dcterms:W3CDTF">2020-02-10T09:35:50Z</dcterms:created>
  <dcterms:modified xsi:type="dcterms:W3CDTF">2025-09-08T08:20:14Z</dcterms:modified>
</cp:coreProperties>
</file>