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4" r:id="rId2"/>
    <p:sldId id="263" r:id="rId3"/>
    <p:sldId id="260" r:id="rId4"/>
    <p:sldId id="279" r:id="rId5"/>
    <p:sldId id="271" r:id="rId6"/>
    <p:sldId id="280" r:id="rId7"/>
    <p:sldId id="273" r:id="rId8"/>
    <p:sldId id="278" r:id="rId9"/>
    <p:sldId id="287" r:id="rId10"/>
    <p:sldId id="285" r:id="rId11"/>
    <p:sldId id="289" r:id="rId12"/>
    <p:sldId id="290" r:id="rId13"/>
    <p:sldId id="266" r:id="rId14"/>
    <p:sldId id="264" r:id="rId15"/>
    <p:sldId id="286" r:id="rId16"/>
    <p:sldId id="293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65BCC-FF28-478B-8094-E1EDE6423B0E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6FC57-57F9-4C2F-94BB-600FDFF1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5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9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1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F3B300-A2C6-4855-A24E-9B1AF2AC03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7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1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71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2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5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3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4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81D8D-D4C2-4955-AD2D-FB5B10AC70E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1D8D-D4C2-4955-AD2D-FB5B10AC70EC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2E0C9-249F-4635-8FA6-63C8E3756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358063" y="4661297"/>
            <a:ext cx="891540" cy="8001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2" tIns="41147" rIns="82292" bIns="41147" anchor="ctr"/>
          <a:lstStyle/>
          <a:p>
            <a:endParaRPr lang="en-US" sz="1620" dirty="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5260" y="4229100"/>
            <a:ext cx="685800" cy="148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55" y="4774180"/>
            <a:ext cx="1460445" cy="111465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82296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57250"/>
            <a:ext cx="822960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20" y="4114800"/>
            <a:ext cx="1097280" cy="61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994662" y="1085851"/>
            <a:ext cx="3031808" cy="33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2" tIns="41147" rIns="82292" bIns="41147">
            <a:spAutoFit/>
          </a:bodyPr>
          <a:lstStyle/>
          <a:p>
            <a:endParaRPr lang="en-US" sz="1620" dirty="0"/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457200" y="171450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2" tIns="41147" rIns="82292" bIns="41147" anchor="ctr"/>
          <a:lstStyle/>
          <a:p>
            <a:endParaRPr lang="en-US" sz="1620" dirty="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457200" y="1988820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2" tIns="41147" rIns="82292" bIns="41147">
            <a:spAutoFit/>
          </a:bodyPr>
          <a:lstStyle/>
          <a:p>
            <a:endParaRPr lang="en-US" sz="1620" dirty="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457200" y="2031683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92" tIns="41147" rIns="82292" bIns="41147">
            <a:spAutoFit/>
          </a:bodyPr>
          <a:lstStyle/>
          <a:p>
            <a:endParaRPr lang="en-US" sz="1620" dirty="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457200" y="1784466"/>
            <a:ext cx="154305" cy="17145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457200" y="1791002"/>
            <a:ext cx="6172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457200" y="1826721"/>
            <a:ext cx="61722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743428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235043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257778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49393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772128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15178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829528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343878" y="5725898"/>
            <a:ext cx="154305" cy="142875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191" tIns="32096" rIns="64191" bIns="32096" anchor="ctr"/>
          <a:lstStyle/>
          <a:p>
            <a:endParaRPr lang="en-US" sz="1620" dirty="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949168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463518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926433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40783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55133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520918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035268" y="5764592"/>
            <a:ext cx="257175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191" tIns="32096" rIns="64191" bIns="32096">
            <a:spAutoFit/>
          </a:bodyPr>
          <a:lstStyle/>
          <a:p>
            <a:endParaRPr lang="en-US" sz="1620" dirty="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5611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4463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798724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17877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52167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93315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57907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599055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08716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43006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84154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5302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6450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07598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48746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5898944" y="3301640"/>
            <a:ext cx="9135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620" dirty="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167591" y="3438968"/>
            <a:ext cx="274069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44602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03454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4572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8001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1430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55448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4632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3484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8575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2004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5433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95478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24662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683514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2578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6007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59436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35508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76581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0010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343900" y="1721720"/>
            <a:ext cx="205740" cy="20574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457200" y="1996040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20" dirty="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457200" y="2038902"/>
            <a:ext cx="82296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20" dirty="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045845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41732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82880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30886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72034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306324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420427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81762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22910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0916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2064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503545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835015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21792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62940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10946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52094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7903845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246745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549640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691515" y="1584392"/>
            <a:ext cx="259766" cy="480399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620" dirty="0"/>
          </a:p>
        </p:txBody>
      </p:sp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1623930" y="249208"/>
            <a:ext cx="6622815" cy="3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92" tIns="41147" rIns="82292" bIns="41147">
            <a:spAutoFit/>
          </a:bodyPr>
          <a:lstStyle/>
          <a:p>
            <a:pPr algn="ctr"/>
            <a:r>
              <a:rPr lang="en-US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" y="111252"/>
            <a:ext cx="642693" cy="642693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1760220" y="2352487"/>
            <a:ext cx="5048254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Tiếng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Việt</a:t>
            </a:r>
            <a:r>
              <a:rPr lang="en-US" sz="4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1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506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9"/>
          <a:stretch/>
        </p:blipFill>
        <p:spPr>
          <a:xfrm>
            <a:off x="891925" y="612180"/>
            <a:ext cx="7200800" cy="5854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4183" y="980728"/>
            <a:ext cx="356328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 BẢNG CON</a:t>
            </a:r>
          </a:p>
        </p:txBody>
      </p:sp>
      <p:sp>
        <p:nvSpPr>
          <p:cNvPr id="8" name="Arc 7"/>
          <p:cNvSpPr/>
          <p:nvPr/>
        </p:nvSpPr>
        <p:spPr>
          <a:xfrm>
            <a:off x="1750628" y="4170632"/>
            <a:ext cx="755107" cy="800143"/>
          </a:xfrm>
          <a:prstGeom prst="arc">
            <a:avLst>
              <a:gd name="adj1" fmla="val 9024919"/>
              <a:gd name="adj2" fmla="val 177844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Arc 8"/>
          <p:cNvSpPr/>
          <p:nvPr/>
        </p:nvSpPr>
        <p:spPr>
          <a:xfrm rot="20694427">
            <a:off x="1754486" y="4248396"/>
            <a:ext cx="816693" cy="672273"/>
          </a:xfrm>
          <a:prstGeom prst="arc">
            <a:avLst>
              <a:gd name="adj1" fmla="val 567979"/>
              <a:gd name="adj2" fmla="val 1065760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c 9"/>
          <p:cNvSpPr/>
          <p:nvPr/>
        </p:nvSpPr>
        <p:spPr>
          <a:xfrm rot="16200000">
            <a:off x="2515182" y="4223158"/>
            <a:ext cx="790455" cy="693655"/>
          </a:xfrm>
          <a:prstGeom prst="arc">
            <a:avLst>
              <a:gd name="adj1" fmla="val 15239138"/>
              <a:gd name="adj2" fmla="val 3682168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5400000">
            <a:off x="2516019" y="4211509"/>
            <a:ext cx="775409" cy="693655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257238" y="4153663"/>
            <a:ext cx="408865" cy="79237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60736" y="4153663"/>
            <a:ext cx="0" cy="58499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>
            <a:off x="5566081" y="4156802"/>
            <a:ext cx="755107" cy="800143"/>
          </a:xfrm>
          <a:prstGeom prst="arc">
            <a:avLst>
              <a:gd name="adj1" fmla="val 9024919"/>
              <a:gd name="adj2" fmla="val 17784413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Arc 22"/>
          <p:cNvSpPr/>
          <p:nvPr/>
        </p:nvSpPr>
        <p:spPr>
          <a:xfrm rot="20694427">
            <a:off x="5569939" y="4234566"/>
            <a:ext cx="816693" cy="672273"/>
          </a:xfrm>
          <a:prstGeom prst="arc">
            <a:avLst>
              <a:gd name="adj1" fmla="val 567979"/>
              <a:gd name="adj2" fmla="val 1065760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Arc 23"/>
          <p:cNvSpPr/>
          <p:nvPr/>
        </p:nvSpPr>
        <p:spPr>
          <a:xfrm rot="16200000">
            <a:off x="6330635" y="4209328"/>
            <a:ext cx="790455" cy="693655"/>
          </a:xfrm>
          <a:prstGeom prst="arc">
            <a:avLst>
              <a:gd name="adj1" fmla="val 15239138"/>
              <a:gd name="adj2" fmla="val 3682168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5400000">
            <a:off x="6331472" y="4197679"/>
            <a:ext cx="775409" cy="693655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7072691" y="4139833"/>
            <a:ext cx="408865" cy="79237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7076189" y="4139833"/>
            <a:ext cx="0" cy="58499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3451" y="4161472"/>
            <a:ext cx="258954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56815"/>
            <a:ext cx="2304256" cy="2144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298283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0 </a:t>
            </a:r>
          </a:p>
        </p:txBody>
      </p:sp>
    </p:spTree>
    <p:extLst>
      <p:ext uri="{BB962C8B-B14F-4D97-AF65-F5344CB8AC3E}">
        <p14:creationId xmlns:p14="http://schemas.microsoft.com/office/powerpoint/2010/main" val="345836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9"/>
          <a:stretch/>
        </p:blipFill>
        <p:spPr>
          <a:xfrm>
            <a:off x="395536" y="-42211"/>
            <a:ext cx="8086986" cy="6065856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 rot="5400000">
            <a:off x="1689800" y="3797423"/>
            <a:ext cx="775409" cy="470610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rot="16200000">
            <a:off x="1721849" y="3758872"/>
            <a:ext cx="704809" cy="477112"/>
          </a:xfrm>
          <a:prstGeom prst="arc">
            <a:avLst>
              <a:gd name="adj1" fmla="val 14623721"/>
              <a:gd name="adj2" fmla="val 2979623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16200000">
            <a:off x="3635230" y="3757604"/>
            <a:ext cx="704809" cy="477112"/>
          </a:xfrm>
          <a:prstGeom prst="arc">
            <a:avLst>
              <a:gd name="adj1" fmla="val 14623721"/>
              <a:gd name="adj2" fmla="val 2979623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rot="5400000">
            <a:off x="3603181" y="3797424"/>
            <a:ext cx="775409" cy="470610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5400000">
            <a:off x="5485372" y="3797424"/>
            <a:ext cx="775409" cy="470610"/>
          </a:xfrm>
          <a:prstGeom prst="arc">
            <a:avLst>
              <a:gd name="adj1" fmla="val 12780214"/>
              <a:gd name="adj2" fmla="val 4697367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16200000">
            <a:off x="5517422" y="3757604"/>
            <a:ext cx="704809" cy="477112"/>
          </a:xfrm>
          <a:prstGeom prst="arc">
            <a:avLst>
              <a:gd name="adj1" fmla="val 14623721"/>
              <a:gd name="adj2" fmla="val 2979623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35696" y="1628800"/>
            <a:ext cx="5181600" cy="1680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Thư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giãn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Bé Kim Ngọc – Chúng Em Là Học Sinh Lớp 1 (mp3cut.net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85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0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4704"/>
            <a:ext cx="3876097" cy="5544616"/>
          </a:xfrm>
        </p:spPr>
      </p:pic>
      <p:sp>
        <p:nvSpPr>
          <p:cNvPr id="6" name="Cloud Callout 5"/>
          <p:cNvSpPr/>
          <p:nvPr/>
        </p:nvSpPr>
        <p:spPr>
          <a:xfrm>
            <a:off x="395536" y="2204864"/>
            <a:ext cx="4464496" cy="309634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Vở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Luyện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viết</a:t>
            </a:r>
            <a:r>
              <a:rPr lang="en-US" sz="2400" b="1" dirty="0">
                <a:solidFill>
                  <a:schemeClr val="tx1"/>
                </a:solidFill>
              </a:rPr>
              <a:t> 1-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tập</a:t>
            </a:r>
            <a:r>
              <a:rPr lang="en-US" sz="2400" b="1" dirty="0">
                <a:solidFill>
                  <a:schemeClr val="tx1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95169136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f18-zpc.zdn.vn/4422262528086388836/04e101753ba9cdf794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7828"/>
            <a:ext cx="4680520" cy="673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1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91303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4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3794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ngồi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endParaRPr lang="en-US" sz="2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62" y="1451746"/>
            <a:ext cx="4740326" cy="452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1443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0282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latin typeface="HP001 4 hàng" pitchFamily="34" charset="0"/>
              </a:rPr>
              <a:t>Tập</a:t>
            </a:r>
            <a:r>
              <a:rPr lang="en-US" b="1" dirty="0">
                <a:latin typeface="HP001 4 hàng" pitchFamily="34" charset="0"/>
              </a:rPr>
              <a:t> </a:t>
            </a:r>
            <a:r>
              <a:rPr lang="en-US" b="1" dirty="0" err="1">
                <a:latin typeface="HP001 4 hàng" pitchFamily="34" charset="0"/>
              </a:rPr>
              <a:t>viết</a:t>
            </a:r>
            <a:r>
              <a:rPr lang="en-US" b="1" dirty="0">
                <a:latin typeface="HP001 4 hàng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US" sz="8000" b="1" dirty="0">
                <a:latin typeface="HP001 4 hàng" pitchFamily="34" charset="0"/>
              </a:rPr>
              <a:t>c  a   </a:t>
            </a:r>
            <a:r>
              <a:rPr lang="en-US" sz="8000" b="1" dirty="0" err="1">
                <a:latin typeface="HP001 4 hàng" pitchFamily="34" charset="0"/>
              </a:rPr>
              <a:t>ca</a:t>
            </a:r>
            <a:endParaRPr lang="en-US" sz="8000" b="1" dirty="0">
              <a:latin typeface="HP001 4 hàng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62422"/>
      </p:ext>
    </p:extLst>
  </p:cSld>
  <p:clrMapOvr>
    <a:masterClrMapping/>
  </p:clrMapOvr>
  <p:transition spd="slow" advTm="14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8850814" cy="1728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692696"/>
            <a:ext cx="2395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879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93723" y="2127496"/>
          <a:ext cx="2318244" cy="23225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9561">
                  <a:extLst>
                    <a:ext uri="{9D8B030D-6E8A-4147-A177-3AD203B41FA5}">
                      <a16:colId xmlns:a16="http://schemas.microsoft.com/office/drawing/2014/main" val="3865505364"/>
                    </a:ext>
                  </a:extLst>
                </a:gridCol>
                <a:gridCol w="579561">
                  <a:extLst>
                    <a:ext uri="{9D8B030D-6E8A-4147-A177-3AD203B41FA5}">
                      <a16:colId xmlns:a16="http://schemas.microsoft.com/office/drawing/2014/main" val="1693589383"/>
                    </a:ext>
                  </a:extLst>
                </a:gridCol>
                <a:gridCol w="579561">
                  <a:extLst>
                    <a:ext uri="{9D8B030D-6E8A-4147-A177-3AD203B41FA5}">
                      <a16:colId xmlns:a16="http://schemas.microsoft.com/office/drawing/2014/main" val="917083780"/>
                    </a:ext>
                  </a:extLst>
                </a:gridCol>
                <a:gridCol w="579561">
                  <a:extLst>
                    <a:ext uri="{9D8B030D-6E8A-4147-A177-3AD203B41FA5}">
                      <a16:colId xmlns:a16="http://schemas.microsoft.com/office/drawing/2014/main" val="1496861698"/>
                    </a:ext>
                  </a:extLst>
                </a:gridCol>
              </a:tblGrid>
              <a:tr h="571427"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75197"/>
                  </a:ext>
                </a:extLst>
              </a:tr>
              <a:tr h="608294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896051"/>
                  </a:ext>
                </a:extLst>
              </a:tr>
              <a:tr h="571427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72771"/>
                  </a:ext>
                </a:extLst>
              </a:tr>
              <a:tr h="571427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46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2352845" y="3288784"/>
            <a:ext cx="585777" cy="5886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66356" y="2127496"/>
            <a:ext cx="0" cy="2322576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18762" y="3288784"/>
            <a:ext cx="10236" cy="114142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52794" y="3658180"/>
            <a:ext cx="255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97064" y="4716698"/>
            <a:ext cx="848669" cy="649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79939" y="4819468"/>
            <a:ext cx="569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89836" y="3007601"/>
            <a:ext cx="700433" cy="1566552"/>
            <a:chOff x="1053114" y="2867134"/>
            <a:chExt cx="933911" cy="2088736"/>
          </a:xfrm>
        </p:grpSpPr>
        <p:sp>
          <p:nvSpPr>
            <p:cNvPr id="21" name="TextBox 20"/>
            <p:cNvSpPr txBox="1"/>
            <p:nvPr/>
          </p:nvSpPr>
          <p:spPr>
            <a:xfrm>
              <a:off x="1053114" y="4401873"/>
              <a:ext cx="92027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753" y="3634503"/>
              <a:ext cx="92027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753" y="2867134"/>
              <a:ext cx="92027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2770" y="2097379"/>
            <a:ext cx="427123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 C 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+ Cao 2 ly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+ Rộng 1,5 ly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+ Chỉ gồm 1 nét (nét cong trái) </a:t>
            </a:r>
          </a:p>
        </p:txBody>
      </p:sp>
      <p:sp>
        <p:nvSpPr>
          <p:cNvPr id="3" name="Arc 2"/>
          <p:cNvSpPr/>
          <p:nvPr/>
        </p:nvSpPr>
        <p:spPr>
          <a:xfrm>
            <a:off x="1788278" y="3308465"/>
            <a:ext cx="992960" cy="1100048"/>
          </a:xfrm>
          <a:prstGeom prst="arc">
            <a:avLst>
              <a:gd name="adj1" fmla="val 10786239"/>
              <a:gd name="adj2" fmla="val 1920791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Arc 18"/>
          <p:cNvSpPr/>
          <p:nvPr/>
        </p:nvSpPr>
        <p:spPr>
          <a:xfrm>
            <a:off x="1788278" y="3324934"/>
            <a:ext cx="968286" cy="1100048"/>
          </a:xfrm>
          <a:prstGeom prst="arc">
            <a:avLst>
              <a:gd name="adj1" fmla="val 2168208"/>
              <a:gd name="adj2" fmla="val 1110550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2632651" y="4140327"/>
            <a:ext cx="81887" cy="9212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2625262" y="3491006"/>
            <a:ext cx="76996" cy="847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5362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" grpId="0" animBg="1"/>
      <p:bldP spid="19" grpId="0" animBg="1"/>
      <p:bldP spid="2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7F320D-AF32-B036-5C74-FE15A0248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942975"/>
            <a:ext cx="80581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238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93723" y="2127496"/>
          <a:ext cx="2318244" cy="23225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9561">
                  <a:extLst>
                    <a:ext uri="{9D8B030D-6E8A-4147-A177-3AD203B41FA5}">
                      <a16:colId xmlns:a16="http://schemas.microsoft.com/office/drawing/2014/main" val="3865505364"/>
                    </a:ext>
                  </a:extLst>
                </a:gridCol>
                <a:gridCol w="579561">
                  <a:extLst>
                    <a:ext uri="{9D8B030D-6E8A-4147-A177-3AD203B41FA5}">
                      <a16:colId xmlns:a16="http://schemas.microsoft.com/office/drawing/2014/main" val="1693589383"/>
                    </a:ext>
                  </a:extLst>
                </a:gridCol>
                <a:gridCol w="579561">
                  <a:extLst>
                    <a:ext uri="{9D8B030D-6E8A-4147-A177-3AD203B41FA5}">
                      <a16:colId xmlns:a16="http://schemas.microsoft.com/office/drawing/2014/main" val="917083780"/>
                    </a:ext>
                  </a:extLst>
                </a:gridCol>
                <a:gridCol w="579561">
                  <a:extLst>
                    <a:ext uri="{9D8B030D-6E8A-4147-A177-3AD203B41FA5}">
                      <a16:colId xmlns:a16="http://schemas.microsoft.com/office/drawing/2014/main" val="1496861698"/>
                    </a:ext>
                  </a:extLst>
                </a:gridCol>
              </a:tblGrid>
              <a:tr h="571427"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75197"/>
                  </a:ext>
                </a:extLst>
              </a:tr>
              <a:tr h="608294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896051"/>
                  </a:ext>
                </a:extLst>
              </a:tr>
              <a:tr h="571427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72771"/>
                  </a:ext>
                </a:extLst>
              </a:tr>
              <a:tr h="571427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46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2352845" y="3288784"/>
            <a:ext cx="585777" cy="5886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66356" y="2127496"/>
            <a:ext cx="0" cy="2322576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18762" y="3288784"/>
            <a:ext cx="10236" cy="1141426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52794" y="3658180"/>
            <a:ext cx="2558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97064" y="4716698"/>
            <a:ext cx="848669" cy="6495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79939" y="4819468"/>
            <a:ext cx="569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89836" y="3007601"/>
            <a:ext cx="700433" cy="1566552"/>
            <a:chOff x="1053114" y="2867134"/>
            <a:chExt cx="933911" cy="2088736"/>
          </a:xfrm>
        </p:grpSpPr>
        <p:sp>
          <p:nvSpPr>
            <p:cNvPr id="21" name="TextBox 20"/>
            <p:cNvSpPr txBox="1"/>
            <p:nvPr/>
          </p:nvSpPr>
          <p:spPr>
            <a:xfrm>
              <a:off x="1053114" y="4401873"/>
              <a:ext cx="92027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753" y="3634503"/>
              <a:ext cx="92027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753" y="2867134"/>
              <a:ext cx="92027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2770" y="2097379"/>
            <a:ext cx="427123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 C 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+ Cao 2 ly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+ Rộng 1,5 ly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+ Chỉ gồm 1 nét (nét cong trái) </a:t>
            </a:r>
          </a:p>
        </p:txBody>
      </p:sp>
      <p:sp>
        <p:nvSpPr>
          <p:cNvPr id="3" name="Arc 2"/>
          <p:cNvSpPr/>
          <p:nvPr/>
        </p:nvSpPr>
        <p:spPr>
          <a:xfrm>
            <a:off x="1789001" y="3299844"/>
            <a:ext cx="992960" cy="1100048"/>
          </a:xfrm>
          <a:prstGeom prst="arc">
            <a:avLst>
              <a:gd name="adj1" fmla="val 10786239"/>
              <a:gd name="adj2" fmla="val 1920791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Arc 18"/>
          <p:cNvSpPr/>
          <p:nvPr/>
        </p:nvSpPr>
        <p:spPr>
          <a:xfrm>
            <a:off x="1788277" y="3324934"/>
            <a:ext cx="1014881" cy="1100048"/>
          </a:xfrm>
          <a:prstGeom prst="arc">
            <a:avLst>
              <a:gd name="adj1" fmla="val 18940964"/>
              <a:gd name="adj2" fmla="val 1110550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2625262" y="3491006"/>
            <a:ext cx="76996" cy="8470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eform 26"/>
          <p:cNvSpPr/>
          <p:nvPr/>
        </p:nvSpPr>
        <p:spPr>
          <a:xfrm>
            <a:off x="2810129" y="3299844"/>
            <a:ext cx="523483" cy="1125138"/>
          </a:xfrm>
          <a:custGeom>
            <a:avLst/>
            <a:gdLst>
              <a:gd name="connsiteX0" fmla="*/ 8599 w 554510"/>
              <a:gd name="connsiteY0" fmla="*/ 0 h 1052497"/>
              <a:gd name="connsiteX1" fmla="*/ 35895 w 554510"/>
              <a:gd name="connsiteY1" fmla="*/ 887104 h 1052497"/>
              <a:gd name="connsiteX2" fmla="*/ 295202 w 554510"/>
              <a:gd name="connsiteY2" fmla="*/ 1023582 h 1052497"/>
              <a:gd name="connsiteX3" fmla="*/ 554510 w 554510"/>
              <a:gd name="connsiteY3" fmla="*/ 532262 h 1052497"/>
              <a:gd name="connsiteX4" fmla="*/ 554510 w 554510"/>
              <a:gd name="connsiteY4" fmla="*/ 532262 h 10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510" h="1052497">
                <a:moveTo>
                  <a:pt x="8599" y="0"/>
                </a:moveTo>
                <a:cubicBezTo>
                  <a:pt x="-1637" y="358253"/>
                  <a:pt x="-11872" y="716507"/>
                  <a:pt x="35895" y="887104"/>
                </a:cubicBezTo>
                <a:cubicBezTo>
                  <a:pt x="83662" y="1057701"/>
                  <a:pt x="208766" y="1082722"/>
                  <a:pt x="295202" y="1023582"/>
                </a:cubicBezTo>
                <a:cubicBezTo>
                  <a:pt x="381638" y="964442"/>
                  <a:pt x="554510" y="532262"/>
                  <a:pt x="554510" y="532262"/>
                </a:cubicBezTo>
                <a:lnTo>
                  <a:pt x="554510" y="532262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5" grpId="0"/>
      <p:bldP spid="3" grpId="0" animBg="1"/>
      <p:bldP spid="19" grpId="0" animBg="1"/>
      <p:bldP spid="10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B0914F-E625-2819-B3DB-2BF6C839C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8800"/>
            <a:ext cx="79057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88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50814" cy="1728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791" y="4005064"/>
            <a:ext cx="2304256" cy="21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377909"/>
              </p:ext>
            </p:extLst>
          </p:nvPr>
        </p:nvGraphicFramePr>
        <p:xfrm>
          <a:off x="2237776" y="2270797"/>
          <a:ext cx="2318244" cy="23225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9561">
                  <a:extLst>
                    <a:ext uri="{9D8B030D-6E8A-4147-A177-3AD203B41FA5}">
                      <a16:colId xmlns:a16="http://schemas.microsoft.com/office/drawing/2014/main" val="3865505364"/>
                    </a:ext>
                  </a:extLst>
                </a:gridCol>
                <a:gridCol w="579561">
                  <a:extLst>
                    <a:ext uri="{9D8B030D-6E8A-4147-A177-3AD203B41FA5}">
                      <a16:colId xmlns:a16="http://schemas.microsoft.com/office/drawing/2014/main" val="1693589383"/>
                    </a:ext>
                  </a:extLst>
                </a:gridCol>
                <a:gridCol w="579561">
                  <a:extLst>
                    <a:ext uri="{9D8B030D-6E8A-4147-A177-3AD203B41FA5}">
                      <a16:colId xmlns:a16="http://schemas.microsoft.com/office/drawing/2014/main" val="917083780"/>
                    </a:ext>
                  </a:extLst>
                </a:gridCol>
                <a:gridCol w="579561">
                  <a:extLst>
                    <a:ext uri="{9D8B030D-6E8A-4147-A177-3AD203B41FA5}">
                      <a16:colId xmlns:a16="http://schemas.microsoft.com/office/drawing/2014/main" val="1496861698"/>
                    </a:ext>
                  </a:extLst>
                </a:gridCol>
              </a:tblGrid>
              <a:tr h="571427"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75197"/>
                  </a:ext>
                </a:extLst>
              </a:tr>
              <a:tr h="608294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896051"/>
                  </a:ext>
                </a:extLst>
              </a:tr>
              <a:tr h="571427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72771"/>
                  </a:ext>
                </a:extLst>
              </a:tr>
              <a:tr h="571427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462"/>
                  </a:ext>
                </a:extLst>
              </a:tr>
            </a:tbl>
          </a:graphicData>
        </a:graphic>
      </p:graphicFrame>
      <p:sp>
        <p:nvSpPr>
          <p:cNvPr id="3" name="Arc 2"/>
          <p:cNvSpPr/>
          <p:nvPr/>
        </p:nvSpPr>
        <p:spPr>
          <a:xfrm>
            <a:off x="3443879" y="3432085"/>
            <a:ext cx="992960" cy="1100048"/>
          </a:xfrm>
          <a:prstGeom prst="arc">
            <a:avLst>
              <a:gd name="adj1" fmla="val 10786239"/>
              <a:gd name="adj2" fmla="val 19207919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Arc 3"/>
          <p:cNvSpPr/>
          <p:nvPr/>
        </p:nvSpPr>
        <p:spPr>
          <a:xfrm>
            <a:off x="3433643" y="3473858"/>
            <a:ext cx="1122377" cy="1130580"/>
          </a:xfrm>
          <a:prstGeom prst="arc">
            <a:avLst>
              <a:gd name="adj1" fmla="val 6345019"/>
              <a:gd name="adj2" fmla="val 1136601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66256" y="2270797"/>
          <a:ext cx="2318244" cy="23225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9561">
                  <a:extLst>
                    <a:ext uri="{9D8B030D-6E8A-4147-A177-3AD203B41FA5}">
                      <a16:colId xmlns:a16="http://schemas.microsoft.com/office/drawing/2014/main" val="3865505364"/>
                    </a:ext>
                  </a:extLst>
                </a:gridCol>
                <a:gridCol w="579561">
                  <a:extLst>
                    <a:ext uri="{9D8B030D-6E8A-4147-A177-3AD203B41FA5}">
                      <a16:colId xmlns:a16="http://schemas.microsoft.com/office/drawing/2014/main" val="1693589383"/>
                    </a:ext>
                  </a:extLst>
                </a:gridCol>
                <a:gridCol w="579561">
                  <a:extLst>
                    <a:ext uri="{9D8B030D-6E8A-4147-A177-3AD203B41FA5}">
                      <a16:colId xmlns:a16="http://schemas.microsoft.com/office/drawing/2014/main" val="917083780"/>
                    </a:ext>
                  </a:extLst>
                </a:gridCol>
                <a:gridCol w="579561">
                  <a:extLst>
                    <a:ext uri="{9D8B030D-6E8A-4147-A177-3AD203B41FA5}">
                      <a16:colId xmlns:a16="http://schemas.microsoft.com/office/drawing/2014/main" val="1496861698"/>
                    </a:ext>
                  </a:extLst>
                </a:gridCol>
              </a:tblGrid>
              <a:tr h="571427"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75197"/>
                  </a:ext>
                </a:extLst>
              </a:tr>
              <a:tr h="608294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9896051"/>
                  </a:ext>
                </a:extLst>
              </a:tr>
              <a:tr h="571427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3772771"/>
                  </a:ext>
                </a:extLst>
              </a:tr>
              <a:tr h="571427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chemeClr val="accent1">
                              <a:lumMod val="75000"/>
                            </a:schemeClr>
                          </a:solidFill>
                        </a:ln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81462"/>
                  </a:ext>
                </a:extLst>
              </a:tr>
            </a:tbl>
          </a:graphicData>
        </a:graphic>
      </p:graphicFrame>
      <p:sp>
        <p:nvSpPr>
          <p:cNvPr id="6" name="Arc 5"/>
          <p:cNvSpPr/>
          <p:nvPr/>
        </p:nvSpPr>
        <p:spPr>
          <a:xfrm rot="17617104">
            <a:off x="3417505" y="3520023"/>
            <a:ext cx="1045709" cy="1098010"/>
          </a:xfrm>
          <a:prstGeom prst="arc">
            <a:avLst>
              <a:gd name="adj1" fmla="val 5715012"/>
              <a:gd name="adj2" fmla="val 1110550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" name="Straight Connector 9"/>
          <p:cNvCxnSpPr>
            <a:endCxn id="6" idx="0"/>
          </p:cNvCxnSpPr>
          <p:nvPr/>
        </p:nvCxnSpPr>
        <p:spPr>
          <a:xfrm flipH="1">
            <a:off x="4420932" y="4046132"/>
            <a:ext cx="137399" cy="2878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rot="5400000">
            <a:off x="4453838" y="3585146"/>
            <a:ext cx="1128519" cy="856192"/>
          </a:xfrm>
          <a:prstGeom prst="arc">
            <a:avLst>
              <a:gd name="adj1" fmla="val 13650237"/>
              <a:gd name="adj2" fmla="val 6932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>
            <a:off x="4618603" y="3457149"/>
            <a:ext cx="806382" cy="918845"/>
          </a:xfrm>
          <a:prstGeom prst="arc">
            <a:avLst>
              <a:gd name="adj1" fmla="val 11898983"/>
              <a:gd name="adj2" fmla="val 19646133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16200000">
            <a:off x="4470515" y="3592986"/>
            <a:ext cx="1104002" cy="865026"/>
          </a:xfrm>
          <a:prstGeom prst="arc">
            <a:avLst>
              <a:gd name="adj1" fmla="val 10499970"/>
              <a:gd name="adj2" fmla="val 18500925"/>
            </a:avLst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435221" y="3448982"/>
            <a:ext cx="19808" cy="87475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5599555">
            <a:off x="5242744" y="3853217"/>
            <a:ext cx="911300" cy="518027"/>
          </a:xfrm>
          <a:prstGeom prst="arc">
            <a:avLst>
              <a:gd name="adj1" fmla="val 20643044"/>
              <a:gd name="adj2" fmla="val 350580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Arc 38"/>
          <p:cNvSpPr/>
          <p:nvPr/>
        </p:nvSpPr>
        <p:spPr>
          <a:xfrm rot="5599555" flipV="1">
            <a:off x="4996531" y="3531609"/>
            <a:ext cx="1442870" cy="615625"/>
          </a:xfrm>
          <a:prstGeom prst="arc">
            <a:avLst>
              <a:gd name="adj1" fmla="val 196937"/>
              <a:gd name="adj2" fmla="val 3644906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0" name="Group 39"/>
          <p:cNvGrpSpPr/>
          <p:nvPr/>
        </p:nvGrpSpPr>
        <p:grpSpPr>
          <a:xfrm>
            <a:off x="1687288" y="3114626"/>
            <a:ext cx="700433" cy="1566552"/>
            <a:chOff x="1053114" y="2867134"/>
            <a:chExt cx="933911" cy="2088736"/>
          </a:xfrm>
        </p:grpSpPr>
        <p:sp>
          <p:nvSpPr>
            <p:cNvPr id="41" name="TextBox 40"/>
            <p:cNvSpPr txBox="1"/>
            <p:nvPr/>
          </p:nvSpPr>
          <p:spPr>
            <a:xfrm>
              <a:off x="1053114" y="4401873"/>
              <a:ext cx="92027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6753" y="3634503"/>
              <a:ext cx="92027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66753" y="2867134"/>
              <a:ext cx="92027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4264216" y="3565552"/>
            <a:ext cx="90027" cy="921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Oval 44"/>
          <p:cNvSpPr/>
          <p:nvPr/>
        </p:nvSpPr>
        <p:spPr>
          <a:xfrm>
            <a:off x="4528576" y="3990445"/>
            <a:ext cx="90027" cy="921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Oval 45"/>
          <p:cNvSpPr/>
          <p:nvPr/>
        </p:nvSpPr>
        <p:spPr>
          <a:xfrm>
            <a:off x="5349611" y="3672032"/>
            <a:ext cx="90027" cy="921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Oval 46"/>
          <p:cNvSpPr/>
          <p:nvPr/>
        </p:nvSpPr>
        <p:spPr>
          <a:xfrm>
            <a:off x="5959835" y="3990868"/>
            <a:ext cx="90027" cy="921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6390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4" grpId="0" animBg="1"/>
      <p:bldP spid="15" grpId="0" animBg="1"/>
      <p:bldP spid="16" grpId="0" animBg="1"/>
      <p:bldP spid="19" grpId="0" animBg="1"/>
      <p:bldP spid="39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96</Words>
  <Application>Microsoft Office PowerPoint</Application>
  <PresentationFormat>On-screen Show (4:3)</PresentationFormat>
  <Paragraphs>32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PC</dc:creator>
  <cp:lastModifiedBy>DƯƠNG TỬ</cp:lastModifiedBy>
  <cp:revision>44</cp:revision>
  <dcterms:created xsi:type="dcterms:W3CDTF">2020-08-19T10:36:00Z</dcterms:created>
  <dcterms:modified xsi:type="dcterms:W3CDTF">2025-09-08T08:18:12Z</dcterms:modified>
</cp:coreProperties>
</file>